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9" r:id="rId4"/>
    <p:sldId id="258" r:id="rId5"/>
    <p:sldId id="261" r:id="rId6"/>
    <p:sldId id="260" r:id="rId7"/>
    <p:sldId id="262" r:id="rId8"/>
    <p:sldId id="263" r:id="rId9"/>
    <p:sldId id="264" r:id="rId10"/>
    <p:sldId id="265" r:id="rId11"/>
    <p:sldId id="267" r:id="rId12"/>
    <p:sldId id="268" r:id="rId13"/>
    <p:sldId id="269" r:id="rId14"/>
    <p:sldId id="266" r:id="rId15"/>
  </p:sldIdLst>
  <p:sldSz cx="9144000" cy="6858000" type="screen4x3"/>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rgbClr val="FF0000"/>
    </p:penClr>
  </p:showPr>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65" d="100"/>
          <a:sy n="65" d="100"/>
        </p:scale>
        <p:origin x="-1536" y="-11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标题幻灯片">
    <p:spTree>
      <p:nvGrpSpPr>
        <p:cNvPr id="1" name=""/>
        <p:cNvGrpSpPr/>
        <p:nvPr/>
      </p:nvGrpSpPr>
      <p:grpSpPr>
        <a:xfrm>
          <a:off x="0" y="0"/>
          <a:ext cx="0" cy="0"/>
          <a:chOff x="0" y="0"/>
          <a:chExt cx="0" cy="0"/>
        </a:xfrm>
      </p:grpSpPr>
      <p:sp>
        <p:nvSpPr>
          <p:cNvPr id="7" name="直接连接符 6"/>
          <p:cNvSpPr>
            <a:spLocks noChangeShapeType="1"/>
          </p:cNvSpPr>
          <p:nvPr/>
        </p:nvSpPr>
        <p:spPr bwMode="auto">
          <a:xfrm>
            <a:off x="514350" y="5349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9" name="标题 28"/>
          <p:cNvSpPr>
            <a:spLocks noGrp="1"/>
          </p:cNvSpPr>
          <p:nvPr>
            <p:ph type="ctrTitle"/>
          </p:nvPr>
        </p:nvSpPr>
        <p:spPr>
          <a:xfrm>
            <a:off x="381000" y="4853411"/>
            <a:ext cx="8458200" cy="1222375"/>
          </a:xfrm>
        </p:spPr>
        <p:txBody>
          <a:bodyPr anchor="t"/>
          <a:lstStyle/>
          <a:p>
            <a:r>
              <a:rPr kumimoji="0" lang="zh-CN" altLang="en-US" smtClean="0"/>
              <a:t>单击此处编辑母版标题样式</a:t>
            </a:r>
            <a:endParaRPr kumimoji="0" lang="en-US"/>
          </a:p>
        </p:txBody>
      </p:sp>
      <p:sp>
        <p:nvSpPr>
          <p:cNvPr id="9" name="副标题 8"/>
          <p:cNvSpPr>
            <a:spLocks noGrp="1"/>
          </p:cNvSpPr>
          <p:nvPr>
            <p:ph type="subTitle" idx="1"/>
          </p:nvPr>
        </p:nvSpPr>
        <p:spPr>
          <a:xfrm>
            <a:off x="381000" y="3886200"/>
            <a:ext cx="8458200" cy="914400"/>
          </a:xfrm>
        </p:spPr>
        <p:txBody>
          <a:bodyPr anchor="b"/>
          <a:lstStyle>
            <a:lvl1pPr marL="0" indent="0" algn="l">
              <a:buNone/>
              <a:defRPr sz="2400">
                <a:solidFill>
                  <a:schemeClr val="tx2">
                    <a:shade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zh-CN" altLang="en-US" smtClean="0"/>
              <a:t>单击此处编辑母版副标题样式</a:t>
            </a:r>
            <a:endParaRPr kumimoji="0" lang="en-US"/>
          </a:p>
        </p:txBody>
      </p:sp>
      <p:sp>
        <p:nvSpPr>
          <p:cNvPr id="16" name="日期占位符 15"/>
          <p:cNvSpPr>
            <a:spLocks noGrp="1"/>
          </p:cNvSpPr>
          <p:nvPr>
            <p:ph type="dt" sz="half" idx="10"/>
          </p:nvPr>
        </p:nvSpPr>
        <p:spPr/>
        <p:txBody>
          <a:bodyPr/>
          <a:lstStyle/>
          <a:p>
            <a:fld id="{530820CF-B880-4189-942D-D702A7CBA730}" type="datetimeFigureOut">
              <a:rPr lang="zh-CN" altLang="en-US" smtClean="0"/>
              <a:pPr/>
              <a:t>2014/10/16</a:t>
            </a:fld>
            <a:endParaRPr lang="zh-CN" altLang="en-US"/>
          </a:p>
        </p:txBody>
      </p:sp>
      <p:sp>
        <p:nvSpPr>
          <p:cNvPr id="2" name="页脚占位符 1"/>
          <p:cNvSpPr>
            <a:spLocks noGrp="1"/>
          </p:cNvSpPr>
          <p:nvPr>
            <p:ph type="ftr" sz="quarter" idx="11"/>
          </p:nvPr>
        </p:nvSpPr>
        <p:spPr/>
        <p:txBody>
          <a:bodyPr/>
          <a:lstStyle/>
          <a:p>
            <a:endParaRPr lang="zh-CN" altLang="en-US"/>
          </a:p>
        </p:txBody>
      </p:sp>
      <p:sp>
        <p:nvSpPr>
          <p:cNvPr id="15" name="灯片编号占位符 14"/>
          <p:cNvSpPr>
            <a:spLocks noGrp="1"/>
          </p:cNvSpPr>
          <p:nvPr>
            <p:ph type="sldNum" sz="quarter" idx="12"/>
          </p:nvPr>
        </p:nvSpPr>
        <p:spPr>
          <a:xfrm>
            <a:off x="8229600" y="6473952"/>
            <a:ext cx="758952" cy="246888"/>
          </a:xfrm>
        </p:spPr>
        <p:txBody>
          <a:bodyPr/>
          <a:lstStyle/>
          <a:p>
            <a:fld id="{0C913308-F349-4B6D-A68A-DD1791B4A57B}" type="slidenum">
              <a:rPr lang="zh-CN" altLang="en-US" smtClean="0"/>
              <a:pPr/>
              <a:t>‹#›</a:t>
            </a:fld>
            <a:endParaRPr lang="zh-CN" altLang="en-US"/>
          </a:p>
        </p:txBody>
      </p:sp>
    </p:spTree>
  </p:cSld>
  <p:clrMapOvr>
    <a:masterClrMapping/>
  </p:clrMapOvr>
  <p:transition advTm="0"/>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0" lang="zh-CN" altLang="en-US" smtClean="0"/>
              <a:t>单击此处编辑母版标题样式</a:t>
            </a:r>
            <a:endParaRPr kumimoji="0" lang="en-US"/>
          </a:p>
        </p:txBody>
      </p:sp>
      <p:sp>
        <p:nvSpPr>
          <p:cNvPr id="3" name="竖排文字占位符 2"/>
          <p:cNvSpPr>
            <a:spLocks noGrp="1"/>
          </p:cNvSpPr>
          <p:nvPr>
            <p:ph type="body" orient="vert" idx="1"/>
          </p:nvPr>
        </p:nvSpPr>
        <p:spPr/>
        <p:txBody>
          <a:bodyPr vert="eaVert"/>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pPr/>
              <a:t>2014/10/16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transition advTm="0"/>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858000" y="549276"/>
            <a:ext cx="1828800" cy="5851525"/>
          </a:xfrm>
        </p:spPr>
        <p:txBody>
          <a:bodyPr vert="eaVert"/>
          <a:lstStyle/>
          <a:p>
            <a:r>
              <a:rPr kumimoji="0" lang="zh-CN" altLang="en-US" smtClean="0"/>
              <a:t>单击此处编辑母版标题样式</a:t>
            </a:r>
            <a:endParaRPr kumimoji="0" lang="en-US"/>
          </a:p>
        </p:txBody>
      </p:sp>
      <p:sp>
        <p:nvSpPr>
          <p:cNvPr id="3" name="竖排文字占位符 2"/>
          <p:cNvSpPr>
            <a:spLocks noGrp="1"/>
          </p:cNvSpPr>
          <p:nvPr>
            <p:ph type="body" orient="vert" idx="1"/>
          </p:nvPr>
        </p:nvSpPr>
        <p:spPr>
          <a:xfrm>
            <a:off x="457200" y="549276"/>
            <a:ext cx="6248400" cy="5851525"/>
          </a:xfrm>
        </p:spPr>
        <p:txBody>
          <a:bodyPr vert="eaVert"/>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pPr/>
              <a:t>2014/10/16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transition advTm="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2" name="标题 21"/>
          <p:cNvSpPr>
            <a:spLocks noGrp="1"/>
          </p:cNvSpPr>
          <p:nvPr>
            <p:ph type="title"/>
          </p:nvPr>
        </p:nvSpPr>
        <p:spPr/>
        <p:txBody>
          <a:bodyPr/>
          <a:lstStyle/>
          <a:p>
            <a:r>
              <a:rPr kumimoji="0" lang="zh-CN" altLang="en-US" smtClean="0"/>
              <a:t>单击此处编辑母版标题样式</a:t>
            </a:r>
            <a:endParaRPr kumimoji="0" lang="en-US"/>
          </a:p>
        </p:txBody>
      </p:sp>
      <p:sp>
        <p:nvSpPr>
          <p:cNvPr id="27" name="内容占位符 26"/>
          <p:cNvSpPr>
            <a:spLocks noGrp="1"/>
          </p:cNvSpPr>
          <p:nvPr>
            <p:ph idx="1"/>
          </p:nvPr>
        </p:nvSpPr>
        <p:spPr/>
        <p:txBody>
          <a:body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25" name="日期占位符 24"/>
          <p:cNvSpPr>
            <a:spLocks noGrp="1"/>
          </p:cNvSpPr>
          <p:nvPr>
            <p:ph type="dt" sz="half" idx="10"/>
          </p:nvPr>
        </p:nvSpPr>
        <p:spPr/>
        <p:txBody>
          <a:bodyPr/>
          <a:lstStyle/>
          <a:p>
            <a:fld id="{530820CF-B880-4189-942D-D702A7CBA730}" type="datetimeFigureOut">
              <a:rPr lang="zh-CN" altLang="en-US" smtClean="0"/>
              <a:pPr/>
              <a:t>2014/10/16</a:t>
            </a:fld>
            <a:endParaRPr lang="zh-CN" altLang="en-US"/>
          </a:p>
        </p:txBody>
      </p:sp>
      <p:sp>
        <p:nvSpPr>
          <p:cNvPr id="19" name="页脚占位符 18"/>
          <p:cNvSpPr>
            <a:spLocks noGrp="1"/>
          </p:cNvSpPr>
          <p:nvPr>
            <p:ph type="ftr" sz="quarter" idx="11"/>
          </p:nvPr>
        </p:nvSpPr>
        <p:spPr>
          <a:xfrm>
            <a:off x="3581400" y="76200"/>
            <a:ext cx="2895600" cy="288925"/>
          </a:xfrm>
        </p:spPr>
        <p:txBody>
          <a:bodyPr/>
          <a:lstStyle/>
          <a:p>
            <a:endParaRPr lang="zh-CN" altLang="en-US"/>
          </a:p>
        </p:txBody>
      </p:sp>
      <p:sp>
        <p:nvSpPr>
          <p:cNvPr id="16" name="灯片编号占位符 15"/>
          <p:cNvSpPr>
            <a:spLocks noGrp="1"/>
          </p:cNvSpPr>
          <p:nvPr>
            <p:ph type="sldNum" sz="quarter" idx="12"/>
          </p:nvPr>
        </p:nvSpPr>
        <p:spPr>
          <a:xfrm>
            <a:off x="8229600" y="6473952"/>
            <a:ext cx="758952" cy="246888"/>
          </a:xfrm>
        </p:spPr>
        <p:txBody>
          <a:bodyPr/>
          <a:lstStyle/>
          <a:p>
            <a:fld id="{0C913308-F349-4B6D-A68A-DD1791B4A57B}" type="slidenum">
              <a:rPr lang="zh-CN" altLang="en-US" smtClean="0"/>
              <a:pPr/>
              <a:t>‹#›</a:t>
            </a:fld>
            <a:endParaRPr lang="zh-CN" altLang="en-US"/>
          </a:p>
        </p:txBody>
      </p:sp>
    </p:spTree>
  </p:cSld>
  <p:clrMapOvr>
    <a:masterClrMapping/>
  </p:clrMapOvr>
  <p:transition advTm="0"/>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节标题">
    <p:bg>
      <p:bgRef idx="1003">
        <a:schemeClr val="bg2"/>
      </p:bgRef>
    </p:bg>
    <p:spTree>
      <p:nvGrpSpPr>
        <p:cNvPr id="1" name=""/>
        <p:cNvGrpSpPr/>
        <p:nvPr/>
      </p:nvGrpSpPr>
      <p:grpSpPr>
        <a:xfrm>
          <a:off x="0" y="0"/>
          <a:ext cx="0" cy="0"/>
          <a:chOff x="0" y="0"/>
          <a:chExt cx="0" cy="0"/>
        </a:xfrm>
      </p:grpSpPr>
      <p:sp>
        <p:nvSpPr>
          <p:cNvPr id="7" name="直接连接符 6"/>
          <p:cNvSpPr>
            <a:spLocks noChangeShapeType="1"/>
          </p:cNvSpPr>
          <p:nvPr/>
        </p:nvSpPr>
        <p:spPr bwMode="auto">
          <a:xfrm>
            <a:off x="514350" y="3444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文本占位符 5"/>
          <p:cNvSpPr>
            <a:spLocks noGrp="1"/>
          </p:cNvSpPr>
          <p:nvPr>
            <p:ph type="body" idx="1"/>
          </p:nvPr>
        </p:nvSpPr>
        <p:spPr>
          <a:xfrm>
            <a:off x="381000" y="1676400"/>
            <a:ext cx="8458200" cy="1219200"/>
          </a:xfrm>
        </p:spPr>
        <p:txBody>
          <a:bodyPr anchor="b"/>
          <a:lstStyle>
            <a:lvl1pPr marL="0" indent="0" algn="r">
              <a:buNone/>
              <a:defRPr sz="2000">
                <a:solidFill>
                  <a:schemeClr val="tx2">
                    <a:shade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zh-CN" altLang="en-US" smtClean="0"/>
              <a:t>单击此处编辑母版文本样式</a:t>
            </a:r>
          </a:p>
        </p:txBody>
      </p:sp>
      <p:sp>
        <p:nvSpPr>
          <p:cNvPr id="19" name="日期占位符 18"/>
          <p:cNvSpPr>
            <a:spLocks noGrp="1"/>
          </p:cNvSpPr>
          <p:nvPr>
            <p:ph type="dt" sz="half" idx="10"/>
          </p:nvPr>
        </p:nvSpPr>
        <p:spPr/>
        <p:txBody>
          <a:bodyPr/>
          <a:lstStyle/>
          <a:p>
            <a:fld id="{530820CF-B880-4189-942D-D702A7CBA730}" type="datetimeFigureOut">
              <a:rPr lang="zh-CN" altLang="en-US" smtClean="0"/>
              <a:pPr/>
              <a:t>2014/10/16</a:t>
            </a:fld>
            <a:endParaRPr lang="zh-CN" altLang="en-US"/>
          </a:p>
        </p:txBody>
      </p:sp>
      <p:sp>
        <p:nvSpPr>
          <p:cNvPr id="11" name="页脚占位符 10"/>
          <p:cNvSpPr>
            <a:spLocks noGrp="1"/>
          </p:cNvSpPr>
          <p:nvPr>
            <p:ph type="ftr" sz="quarter" idx="11"/>
          </p:nvPr>
        </p:nvSpPr>
        <p:spPr/>
        <p:txBody>
          <a:bodyPr/>
          <a:lstStyle/>
          <a:p>
            <a:endParaRPr lang="zh-CN" altLang="en-US"/>
          </a:p>
        </p:txBody>
      </p:sp>
      <p:sp>
        <p:nvSpPr>
          <p:cNvPr id="16" name="灯片编号占位符 15"/>
          <p:cNvSpPr>
            <a:spLocks noGrp="1"/>
          </p:cNvSpPr>
          <p:nvPr>
            <p:ph type="sldNum" sz="quarter" idx="12"/>
          </p:nvPr>
        </p:nvSpPr>
        <p:spPr/>
        <p:txBody>
          <a:bodyPr/>
          <a:lstStyle/>
          <a:p>
            <a:fld id="{0C913308-F349-4B6D-A68A-DD1791B4A57B}" type="slidenum">
              <a:rPr lang="zh-CN" altLang="en-US" smtClean="0"/>
              <a:pPr/>
              <a:t>‹#›</a:t>
            </a:fld>
            <a:endParaRPr lang="zh-CN" altLang="en-US"/>
          </a:p>
        </p:txBody>
      </p:sp>
      <p:sp>
        <p:nvSpPr>
          <p:cNvPr id="8" name="标题 7"/>
          <p:cNvSpPr>
            <a:spLocks noGrp="1"/>
          </p:cNvSpPr>
          <p:nvPr>
            <p:ph type="title"/>
          </p:nvPr>
        </p:nvSpPr>
        <p:spPr>
          <a:xfrm>
            <a:off x="180475" y="2947085"/>
            <a:ext cx="8686800" cy="1184825"/>
          </a:xfrm>
        </p:spPr>
        <p:txBody>
          <a:bodyPr rtlCol="0" anchor="t"/>
          <a:lstStyle>
            <a:lvl1pPr algn="r">
              <a:defRPr/>
            </a:lvl1pPr>
          </a:lstStyle>
          <a:p>
            <a:r>
              <a:rPr kumimoji="0" lang="zh-CN" altLang="en-US" smtClean="0"/>
              <a:t>单击此处编辑母版标题样式</a:t>
            </a:r>
            <a:endParaRPr kumimoji="0" lang="en-US"/>
          </a:p>
        </p:txBody>
      </p:sp>
    </p:spTree>
  </p:cSld>
  <p:clrMapOvr>
    <a:overrideClrMapping bg1="dk1" tx1="lt1" bg2="dk2" tx2="lt2" accent1="accent1" accent2="accent2" accent3="accent3" accent4="accent4" accent5="accent5" accent6="accent6" hlink="hlink" folHlink="folHlink"/>
  </p:clrMapOvr>
  <p:transition advTm="0"/>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0" name="标题 19"/>
          <p:cNvSpPr>
            <a:spLocks noGrp="1"/>
          </p:cNvSpPr>
          <p:nvPr>
            <p:ph type="title"/>
          </p:nvPr>
        </p:nvSpPr>
        <p:spPr>
          <a:xfrm>
            <a:off x="301752" y="457200"/>
            <a:ext cx="8686800" cy="841248"/>
          </a:xfrm>
        </p:spPr>
        <p:txBody>
          <a:bodyPr/>
          <a:lstStyle/>
          <a:p>
            <a:r>
              <a:rPr kumimoji="0" lang="zh-CN" altLang="en-US" smtClean="0"/>
              <a:t>单击此处编辑母版标题样式</a:t>
            </a:r>
            <a:endParaRPr kumimoji="0" lang="en-US"/>
          </a:p>
        </p:txBody>
      </p:sp>
      <p:sp>
        <p:nvSpPr>
          <p:cNvPr id="14" name="内容占位符 13"/>
          <p:cNvSpPr>
            <a:spLocks noGrp="1"/>
          </p:cNvSpPr>
          <p:nvPr>
            <p:ph sz="half" idx="1"/>
          </p:nvPr>
        </p:nvSpPr>
        <p:spPr>
          <a:xfrm>
            <a:off x="304800" y="1600200"/>
            <a:ext cx="41910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13" name="内容占位符 12"/>
          <p:cNvSpPr>
            <a:spLocks noGrp="1"/>
          </p:cNvSpPr>
          <p:nvPr>
            <p:ph sz="half" idx="2"/>
          </p:nvPr>
        </p:nvSpPr>
        <p:spPr>
          <a:xfrm>
            <a:off x="4648200" y="1600200"/>
            <a:ext cx="43434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21" name="日期占位符 20"/>
          <p:cNvSpPr>
            <a:spLocks noGrp="1"/>
          </p:cNvSpPr>
          <p:nvPr>
            <p:ph type="dt" sz="half" idx="10"/>
          </p:nvPr>
        </p:nvSpPr>
        <p:spPr/>
        <p:txBody>
          <a:bodyPr/>
          <a:lstStyle/>
          <a:p>
            <a:fld id="{530820CF-B880-4189-942D-D702A7CBA730}" type="datetimeFigureOut">
              <a:rPr lang="zh-CN" altLang="en-US" smtClean="0"/>
              <a:pPr/>
              <a:t>2014/10/16</a:t>
            </a:fld>
            <a:endParaRPr lang="zh-CN" altLang="en-US"/>
          </a:p>
        </p:txBody>
      </p:sp>
      <p:sp>
        <p:nvSpPr>
          <p:cNvPr id="10" name="页脚占位符 9"/>
          <p:cNvSpPr>
            <a:spLocks noGrp="1"/>
          </p:cNvSpPr>
          <p:nvPr>
            <p:ph type="ftr" sz="quarter" idx="11"/>
          </p:nvPr>
        </p:nvSpPr>
        <p:spPr/>
        <p:txBody>
          <a:bodyPr/>
          <a:lstStyle/>
          <a:p>
            <a:endParaRPr lang="zh-CN" altLang="en-US"/>
          </a:p>
        </p:txBody>
      </p:sp>
      <p:sp>
        <p:nvSpPr>
          <p:cNvPr id="31" name="灯片编号占位符 30"/>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transition advTm="0"/>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比较">
    <p:spTree>
      <p:nvGrpSpPr>
        <p:cNvPr id="1" name=""/>
        <p:cNvGrpSpPr/>
        <p:nvPr/>
      </p:nvGrpSpPr>
      <p:grpSpPr>
        <a:xfrm>
          <a:off x="0" y="0"/>
          <a:ext cx="0" cy="0"/>
          <a:chOff x="0" y="0"/>
          <a:chExt cx="0" cy="0"/>
        </a:xfrm>
      </p:grpSpPr>
      <p:sp>
        <p:nvSpPr>
          <p:cNvPr id="29" name="标题 28"/>
          <p:cNvSpPr>
            <a:spLocks noGrp="1"/>
          </p:cNvSpPr>
          <p:nvPr>
            <p:ph type="title"/>
          </p:nvPr>
        </p:nvSpPr>
        <p:spPr>
          <a:xfrm>
            <a:off x="304800" y="5410200"/>
            <a:ext cx="8610600" cy="882650"/>
          </a:xfrm>
        </p:spPr>
        <p:txBody>
          <a:bodyPr anchor="ctr"/>
          <a:lstStyle>
            <a:lvl1pPr>
              <a:defRPr/>
            </a:lvl1pPr>
          </a:lstStyle>
          <a:p>
            <a:r>
              <a:rPr kumimoji="0" lang="zh-CN" altLang="en-US" smtClean="0"/>
              <a:t>单击此处编辑母版标题样式</a:t>
            </a:r>
            <a:endParaRPr kumimoji="0" lang="en-US"/>
          </a:p>
        </p:txBody>
      </p:sp>
      <p:sp>
        <p:nvSpPr>
          <p:cNvPr id="13" name="文本占位符 12"/>
          <p:cNvSpPr>
            <a:spLocks noGrp="1"/>
          </p:cNvSpPr>
          <p:nvPr>
            <p:ph type="body" idx="1"/>
          </p:nvPr>
        </p:nvSpPr>
        <p:spPr>
          <a:xfrm>
            <a:off x="281444" y="666750"/>
            <a:ext cx="4290556"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zh-CN" altLang="en-US" smtClean="0"/>
              <a:t>单击此处编辑母版文本样式</a:t>
            </a:r>
          </a:p>
        </p:txBody>
      </p:sp>
      <p:sp>
        <p:nvSpPr>
          <p:cNvPr id="25" name="文本占位符 24"/>
          <p:cNvSpPr>
            <a:spLocks noGrp="1"/>
          </p:cNvSpPr>
          <p:nvPr>
            <p:ph type="body" sz="half" idx="3"/>
          </p:nvPr>
        </p:nvSpPr>
        <p:spPr>
          <a:xfrm>
            <a:off x="4645025" y="666750"/>
            <a:ext cx="4292241"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zh-CN" altLang="en-US" smtClean="0"/>
              <a:t>单击此处编辑母版文本样式</a:t>
            </a:r>
          </a:p>
        </p:txBody>
      </p:sp>
      <p:sp>
        <p:nvSpPr>
          <p:cNvPr id="4" name="内容占位符 3"/>
          <p:cNvSpPr>
            <a:spLocks noGrp="1"/>
          </p:cNvSpPr>
          <p:nvPr>
            <p:ph sz="quarter" idx="2"/>
          </p:nvPr>
        </p:nvSpPr>
        <p:spPr>
          <a:xfrm>
            <a:off x="281444" y="1316037"/>
            <a:ext cx="429055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28" name="内容占位符 27"/>
          <p:cNvSpPr>
            <a:spLocks noGrp="1"/>
          </p:cNvSpPr>
          <p:nvPr>
            <p:ph sz="quarter" idx="4"/>
          </p:nvPr>
        </p:nvSpPr>
        <p:spPr>
          <a:xfrm>
            <a:off x="4648730" y="1316037"/>
            <a:ext cx="428853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10" name="日期占位符 9"/>
          <p:cNvSpPr>
            <a:spLocks noGrp="1"/>
          </p:cNvSpPr>
          <p:nvPr>
            <p:ph type="dt" sz="half" idx="10"/>
          </p:nvPr>
        </p:nvSpPr>
        <p:spPr/>
        <p:txBody>
          <a:bodyPr/>
          <a:lstStyle/>
          <a:p>
            <a:fld id="{530820CF-B880-4189-942D-D702A7CBA730}" type="datetimeFigureOut">
              <a:rPr lang="zh-CN" altLang="en-US" smtClean="0"/>
              <a:pPr/>
              <a:t>2014/10/16</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a:xfrm>
            <a:off x="8229600" y="6477000"/>
            <a:ext cx="762000" cy="246888"/>
          </a:xfrm>
        </p:spPr>
        <p:txBody>
          <a:bodyPr/>
          <a:lstStyle/>
          <a:p>
            <a:fld id="{0C913308-F349-4B6D-A68A-DD1791B4A57B}" type="slidenum">
              <a:rPr lang="zh-CN" altLang="en-US" smtClean="0"/>
              <a:pPr/>
              <a:t>‹#›</a:t>
            </a:fld>
            <a:endParaRPr lang="zh-CN" altLang="en-US"/>
          </a:p>
        </p:txBody>
      </p:sp>
      <p:sp>
        <p:nvSpPr>
          <p:cNvPr id="11" name="直接连接符 10"/>
          <p:cNvSpPr>
            <a:spLocks noChangeShapeType="1"/>
          </p:cNvSpPr>
          <p:nvPr/>
        </p:nvSpPr>
        <p:spPr bwMode="auto">
          <a:xfrm>
            <a:off x="514350" y="6019800"/>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p:transition advTm="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30" name="标题 29"/>
          <p:cNvSpPr>
            <a:spLocks noGrp="1"/>
          </p:cNvSpPr>
          <p:nvPr>
            <p:ph type="title"/>
          </p:nvPr>
        </p:nvSpPr>
        <p:spPr>
          <a:xfrm>
            <a:off x="301752" y="457200"/>
            <a:ext cx="8686800" cy="841248"/>
          </a:xfrm>
        </p:spPr>
        <p:txBody>
          <a:bodyPr/>
          <a:lstStyle/>
          <a:p>
            <a:r>
              <a:rPr kumimoji="0" lang="zh-CN" altLang="en-US" smtClean="0"/>
              <a:t>单击此处编辑母版标题样式</a:t>
            </a:r>
            <a:endParaRPr kumimoji="0" lang="en-US"/>
          </a:p>
        </p:txBody>
      </p:sp>
      <p:sp>
        <p:nvSpPr>
          <p:cNvPr id="12" name="日期占位符 11"/>
          <p:cNvSpPr>
            <a:spLocks noGrp="1"/>
          </p:cNvSpPr>
          <p:nvPr>
            <p:ph type="dt" sz="half" idx="10"/>
          </p:nvPr>
        </p:nvSpPr>
        <p:spPr/>
        <p:txBody>
          <a:bodyPr/>
          <a:lstStyle/>
          <a:p>
            <a:fld id="{530820CF-B880-4189-942D-D702A7CBA730}" type="datetimeFigureOut">
              <a:rPr lang="zh-CN" altLang="en-US" smtClean="0"/>
              <a:pPr/>
              <a:t>2014/10/16</a:t>
            </a:fld>
            <a:endParaRPr lang="zh-CN" altLang="en-US"/>
          </a:p>
        </p:txBody>
      </p:sp>
      <p:sp>
        <p:nvSpPr>
          <p:cNvPr id="21" name="页脚占位符 20"/>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transition advTm="0"/>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空白">
    <p:spTree>
      <p:nvGrpSpPr>
        <p:cNvPr id="1" name=""/>
        <p:cNvGrpSpPr/>
        <p:nvPr/>
      </p:nvGrpSpPr>
      <p:grpSpPr>
        <a:xfrm>
          <a:off x="0" y="0"/>
          <a:ext cx="0" cy="0"/>
          <a:chOff x="0" y="0"/>
          <a:chExt cx="0" cy="0"/>
        </a:xfrm>
      </p:grpSpPr>
      <p:sp>
        <p:nvSpPr>
          <p:cNvPr id="3" name="日期占位符 2"/>
          <p:cNvSpPr>
            <a:spLocks noGrp="1"/>
          </p:cNvSpPr>
          <p:nvPr>
            <p:ph type="dt" sz="half" idx="10"/>
          </p:nvPr>
        </p:nvSpPr>
        <p:spPr/>
        <p:txBody>
          <a:bodyPr/>
          <a:lstStyle/>
          <a:p>
            <a:fld id="{530820CF-B880-4189-942D-D702A7CBA730}" type="datetimeFigureOut">
              <a:rPr lang="zh-CN" altLang="en-US" smtClean="0"/>
              <a:pPr/>
              <a:t>2014/10/16</a:t>
            </a:fld>
            <a:endParaRPr lang="zh-CN" altLang="en-US"/>
          </a:p>
        </p:txBody>
      </p:sp>
      <p:sp>
        <p:nvSpPr>
          <p:cNvPr id="24" name="页脚占位符 23"/>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transition advTm="0"/>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内容与标题">
    <p:spTree>
      <p:nvGrpSpPr>
        <p:cNvPr id="1" name=""/>
        <p:cNvGrpSpPr/>
        <p:nvPr/>
      </p:nvGrpSpPr>
      <p:grpSpPr>
        <a:xfrm>
          <a:off x="0" y="0"/>
          <a:ext cx="0" cy="0"/>
          <a:chOff x="0" y="0"/>
          <a:chExt cx="0" cy="0"/>
        </a:xfrm>
      </p:grpSpPr>
      <p:sp>
        <p:nvSpPr>
          <p:cNvPr id="8" name="直接连接符 7"/>
          <p:cNvSpPr>
            <a:spLocks noChangeShapeType="1"/>
          </p:cNvSpPr>
          <p:nvPr/>
        </p:nvSpPr>
        <p:spPr bwMode="auto">
          <a:xfrm>
            <a:off x="514350" y="5849117"/>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标题 11"/>
          <p:cNvSpPr>
            <a:spLocks noGrp="1"/>
          </p:cNvSpPr>
          <p:nvPr>
            <p:ph type="title"/>
          </p:nvPr>
        </p:nvSpPr>
        <p:spPr>
          <a:xfrm>
            <a:off x="457200" y="5486400"/>
            <a:ext cx="8458200" cy="520700"/>
          </a:xfrm>
        </p:spPr>
        <p:txBody>
          <a:bodyPr anchor="ctr"/>
          <a:lstStyle>
            <a:lvl1pPr algn="l">
              <a:buNone/>
              <a:defRPr sz="2000" b="1"/>
            </a:lvl1pPr>
          </a:lstStyle>
          <a:p>
            <a:r>
              <a:rPr kumimoji="0" lang="zh-CN" altLang="en-US" smtClean="0"/>
              <a:t>单击此处编辑母版标题样式</a:t>
            </a:r>
            <a:endParaRPr kumimoji="0" lang="en-US"/>
          </a:p>
        </p:txBody>
      </p:sp>
      <p:sp>
        <p:nvSpPr>
          <p:cNvPr id="26" name="文本占位符 25"/>
          <p:cNvSpPr>
            <a:spLocks noGrp="1"/>
          </p:cNvSpPr>
          <p:nvPr>
            <p:ph type="body" idx="2"/>
          </p:nvPr>
        </p:nvSpPr>
        <p:spPr>
          <a:xfrm>
            <a:off x="457200" y="609600"/>
            <a:ext cx="3008313" cy="4800600"/>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zh-CN" altLang="en-US" smtClean="0"/>
              <a:t>单击此处编辑母版文本样式</a:t>
            </a:r>
          </a:p>
        </p:txBody>
      </p:sp>
      <p:sp>
        <p:nvSpPr>
          <p:cNvPr id="14" name="内容占位符 13"/>
          <p:cNvSpPr>
            <a:spLocks noGrp="1"/>
          </p:cNvSpPr>
          <p:nvPr>
            <p:ph sz="half" idx="1"/>
          </p:nvPr>
        </p:nvSpPr>
        <p:spPr>
          <a:xfrm>
            <a:off x="3575050" y="609600"/>
            <a:ext cx="5340350" cy="4800600"/>
          </a:xfrm>
        </p:spPr>
        <p:txBody>
          <a:bodyPr/>
          <a:lstStyle>
            <a:lvl1pPr>
              <a:defRPr sz="3200"/>
            </a:lvl1pPr>
            <a:lvl2pPr>
              <a:defRPr sz="2800"/>
            </a:lvl2pPr>
            <a:lvl3pPr>
              <a:defRPr sz="2400"/>
            </a:lvl3pPr>
            <a:lvl4pPr>
              <a:defRPr sz="2000"/>
            </a:lvl4pPr>
            <a:lvl5pPr>
              <a:defRPr sz="2000"/>
            </a:lvl5p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25" name="日期占位符 24"/>
          <p:cNvSpPr>
            <a:spLocks noGrp="1"/>
          </p:cNvSpPr>
          <p:nvPr>
            <p:ph type="dt" sz="half" idx="10"/>
          </p:nvPr>
        </p:nvSpPr>
        <p:spPr/>
        <p:txBody>
          <a:bodyPr/>
          <a:lstStyle/>
          <a:p>
            <a:fld id="{530820CF-B880-4189-942D-D702A7CBA730}" type="datetimeFigureOut">
              <a:rPr lang="zh-CN" altLang="en-US" smtClean="0"/>
              <a:pPr/>
              <a:t>2014/10/16</a:t>
            </a:fld>
            <a:endParaRPr lang="zh-CN" altLang="en-US"/>
          </a:p>
        </p:txBody>
      </p:sp>
      <p:sp>
        <p:nvSpPr>
          <p:cNvPr id="29" name="页脚占位符 28"/>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transition advTm="0"/>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图片与标题">
    <p:spTree>
      <p:nvGrpSpPr>
        <p:cNvPr id="1" name=""/>
        <p:cNvGrpSpPr/>
        <p:nvPr/>
      </p:nvGrpSpPr>
      <p:grpSpPr>
        <a:xfrm>
          <a:off x="0" y="0"/>
          <a:ext cx="0" cy="0"/>
          <a:chOff x="0" y="0"/>
          <a:chExt cx="0" cy="0"/>
        </a:xfrm>
      </p:grpSpPr>
      <p:sp>
        <p:nvSpPr>
          <p:cNvPr id="13" name="图片占位符 12"/>
          <p:cNvSpPr>
            <a:spLocks noGrp="1"/>
          </p:cNvSpPr>
          <p:nvPr>
            <p:ph type="pic" idx="1"/>
          </p:nvPr>
        </p:nvSpPr>
        <p:spPr>
          <a:xfrm>
            <a:off x="3505200" y="616634"/>
            <a:ext cx="5029200" cy="3657600"/>
          </a:xfrm>
          <a:solidFill>
            <a:schemeClr val="bg1"/>
          </a:solidFill>
          <a:ln w="6350">
            <a:solidFill>
              <a:schemeClr val="accent1"/>
            </a:solidFill>
          </a:ln>
          <a:effectLst>
            <a:reflection blurRad="1000" stA="49000" endA="500" endPos="10000" dist="900" dir="5400000" sy="-90000" algn="bl" rotWithShape="0"/>
          </a:effectLst>
        </p:spPr>
        <p:txBody>
          <a:bodyPr/>
          <a:lstStyle>
            <a:lvl1pPr marL="0" indent="0">
              <a:buNone/>
              <a:defRPr sz="3200"/>
            </a:lvl1pPr>
          </a:lstStyle>
          <a:p>
            <a:r>
              <a:rPr kumimoji="0" lang="zh-CN" altLang="en-US" smtClean="0"/>
              <a:t>单击图标添加图片</a:t>
            </a:r>
            <a:endParaRPr kumimoji="0" lang="en-US" dirty="0"/>
          </a:p>
        </p:txBody>
      </p:sp>
      <p:sp>
        <p:nvSpPr>
          <p:cNvPr id="7" name="日期占位符 6"/>
          <p:cNvSpPr>
            <a:spLocks noGrp="1"/>
          </p:cNvSpPr>
          <p:nvPr>
            <p:ph type="dt" sz="half" idx="10"/>
          </p:nvPr>
        </p:nvSpPr>
        <p:spPr/>
        <p:txBody>
          <a:bodyPr/>
          <a:lstStyle/>
          <a:p>
            <a:fld id="{530820CF-B880-4189-942D-D702A7CBA730}" type="datetimeFigureOut">
              <a:rPr lang="zh-CN" altLang="en-US" smtClean="0"/>
              <a:pPr/>
              <a:t>2014/10/16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31" name="灯片编号占位符 30"/>
          <p:cNvSpPr>
            <a:spLocks noGrp="1"/>
          </p:cNvSpPr>
          <p:nvPr>
            <p:ph type="sldNum" sz="quarter" idx="12"/>
          </p:nvPr>
        </p:nvSpPr>
        <p:spPr/>
        <p:txBody>
          <a:bodyPr/>
          <a:lstStyle/>
          <a:p>
            <a:fld id="{0C913308-F349-4B6D-A68A-DD1791B4A57B}" type="slidenum">
              <a:rPr lang="zh-CN" altLang="en-US" smtClean="0"/>
              <a:pPr/>
              <a:t>‹#›</a:t>
            </a:fld>
            <a:endParaRPr lang="zh-CN" altLang="en-US"/>
          </a:p>
        </p:txBody>
      </p:sp>
      <p:sp>
        <p:nvSpPr>
          <p:cNvPr id="17" name="标题 16"/>
          <p:cNvSpPr>
            <a:spLocks noGrp="1"/>
          </p:cNvSpPr>
          <p:nvPr>
            <p:ph type="title"/>
          </p:nvPr>
        </p:nvSpPr>
        <p:spPr>
          <a:xfrm>
            <a:off x="381000" y="4993760"/>
            <a:ext cx="5867400" cy="522288"/>
          </a:xfrm>
        </p:spPr>
        <p:txBody>
          <a:bodyPr anchor="ctr"/>
          <a:lstStyle>
            <a:lvl1pPr algn="l">
              <a:buNone/>
              <a:defRPr sz="2000" b="1"/>
            </a:lvl1pPr>
          </a:lstStyle>
          <a:p>
            <a:r>
              <a:rPr kumimoji="0" lang="zh-CN" altLang="en-US" smtClean="0"/>
              <a:t>单击此处编辑母版标题样式</a:t>
            </a:r>
            <a:endParaRPr kumimoji="0" lang="en-US"/>
          </a:p>
        </p:txBody>
      </p:sp>
      <p:sp>
        <p:nvSpPr>
          <p:cNvPr id="26" name="文本占位符 25"/>
          <p:cNvSpPr>
            <a:spLocks noGrp="1"/>
          </p:cNvSpPr>
          <p:nvPr>
            <p:ph type="body" sz="half" idx="2"/>
          </p:nvPr>
        </p:nvSpPr>
        <p:spPr>
          <a:xfrm>
            <a:off x="381000" y="5533218"/>
            <a:ext cx="5867400" cy="768350"/>
          </a:xfrm>
        </p:spPr>
        <p:txBody>
          <a:bodyPr lIns="109728" tIns="0"/>
          <a:lstStyle>
            <a:lvl1pPr marL="0" indent="0">
              <a:buNone/>
              <a:defRPr sz="1400"/>
            </a:lvl1pPr>
            <a:lvl2pPr>
              <a:defRPr sz="1200"/>
            </a:lvl2pPr>
            <a:lvl3pPr>
              <a:defRPr sz="1000"/>
            </a:lvl3pPr>
            <a:lvl4pPr>
              <a:defRPr sz="900"/>
            </a:lvl4pPr>
            <a:lvl5pPr>
              <a:defRPr sz="900"/>
            </a:lvl5pPr>
          </a:lstStyle>
          <a:p>
            <a:pPr lvl="0" eaLnBrk="1" latinLnBrk="0" hangingPunct="1"/>
            <a:r>
              <a:rPr kumimoji="0" lang="zh-CN" altLang="en-US" smtClean="0"/>
              <a:t>单击此处编辑母版文本样式</a:t>
            </a:r>
          </a:p>
        </p:txBody>
      </p:sp>
    </p:spTree>
  </p:cSld>
  <p:clrMapOvr>
    <a:masterClrMapping/>
  </p:clrMapOvr>
  <p:transition advTm="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直接连接符 6"/>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8" name="文本占位符 7"/>
          <p:cNvSpPr>
            <a:spLocks noGrp="1"/>
          </p:cNvSpPr>
          <p:nvPr>
            <p:ph type="body" idx="1"/>
          </p:nvPr>
        </p:nvSpPr>
        <p:spPr>
          <a:xfrm>
            <a:off x="304800" y="1554162"/>
            <a:ext cx="8686800" cy="4525963"/>
          </a:xfrm>
          <a:prstGeom prst="rect">
            <a:avLst/>
          </a:prstGeom>
        </p:spPr>
        <p:txBody>
          <a:bodyPr vert="horz">
            <a:normAutofit/>
          </a:bodyPr>
          <a:lstStyle/>
          <a:p>
            <a:pPr lvl="0" eaLnBrk="1" latinLnBrk="0" hangingPunct="1"/>
            <a:r>
              <a:rPr kumimoji="0" lang="zh-CN" altLang="en-US" smtClean="0"/>
              <a:t>单击此处编辑母版文本样式</a:t>
            </a:r>
          </a:p>
          <a:p>
            <a:pPr lvl="1" eaLnBrk="1" latinLnBrk="0" hangingPunct="1"/>
            <a:r>
              <a:rPr kumimoji="0" lang="zh-CN" altLang="en-US" smtClean="0"/>
              <a:t>第二级</a:t>
            </a:r>
          </a:p>
          <a:p>
            <a:pPr lvl="2" eaLnBrk="1" latinLnBrk="0" hangingPunct="1"/>
            <a:r>
              <a:rPr kumimoji="0" lang="zh-CN" altLang="en-US" smtClean="0"/>
              <a:t>第三级</a:t>
            </a:r>
          </a:p>
          <a:p>
            <a:pPr lvl="3" eaLnBrk="1" latinLnBrk="0" hangingPunct="1"/>
            <a:r>
              <a:rPr kumimoji="0" lang="zh-CN" altLang="en-US" smtClean="0"/>
              <a:t>第四级</a:t>
            </a:r>
          </a:p>
          <a:p>
            <a:pPr lvl="4" eaLnBrk="1" latinLnBrk="0" hangingPunct="1"/>
            <a:r>
              <a:rPr kumimoji="0" lang="zh-CN" altLang="en-US" smtClean="0"/>
              <a:t>第五级</a:t>
            </a:r>
            <a:endParaRPr kumimoji="0" lang="en-US"/>
          </a:p>
        </p:txBody>
      </p:sp>
      <p:sp>
        <p:nvSpPr>
          <p:cNvPr id="11" name="日期占位符 10"/>
          <p:cNvSpPr>
            <a:spLocks noGrp="1"/>
          </p:cNvSpPr>
          <p:nvPr>
            <p:ph type="dt" sz="half" idx="2"/>
          </p:nvPr>
        </p:nvSpPr>
        <p:spPr>
          <a:xfrm>
            <a:off x="6477000" y="76200"/>
            <a:ext cx="2514600" cy="288925"/>
          </a:xfrm>
          <a:prstGeom prst="rect">
            <a:avLst/>
          </a:prstGeom>
        </p:spPr>
        <p:txBody>
          <a:bodyPr vert="horz"/>
          <a:lstStyle>
            <a:lvl1pPr algn="l" eaLnBrk="1" latinLnBrk="0" hangingPunct="1">
              <a:defRPr kumimoji="0" sz="1200">
                <a:solidFill>
                  <a:schemeClr val="accent1">
                    <a:shade val="75000"/>
                  </a:schemeClr>
                </a:solidFill>
              </a:defRPr>
            </a:lvl1pPr>
          </a:lstStyle>
          <a:p>
            <a:fld id="{530820CF-B880-4189-942D-D702A7CBA730}" type="datetimeFigureOut">
              <a:rPr lang="zh-CN" altLang="en-US" smtClean="0"/>
              <a:pPr/>
              <a:t>2014/10/16</a:t>
            </a:fld>
            <a:endParaRPr lang="zh-CN" altLang="en-US"/>
          </a:p>
        </p:txBody>
      </p:sp>
      <p:sp>
        <p:nvSpPr>
          <p:cNvPr id="28" name="页脚占位符 27"/>
          <p:cNvSpPr>
            <a:spLocks noGrp="1"/>
          </p:cNvSpPr>
          <p:nvPr>
            <p:ph type="ftr" sz="quarter" idx="3"/>
          </p:nvPr>
        </p:nvSpPr>
        <p:spPr>
          <a:xfrm>
            <a:off x="3124200" y="76200"/>
            <a:ext cx="3352800" cy="288925"/>
          </a:xfrm>
          <a:prstGeom prst="rect">
            <a:avLst/>
          </a:prstGeom>
        </p:spPr>
        <p:txBody>
          <a:bodyPr vert="horz"/>
          <a:lstStyle>
            <a:lvl1pPr algn="r" eaLnBrk="1" latinLnBrk="0" hangingPunct="1">
              <a:defRPr kumimoji="0" sz="1200">
                <a:solidFill>
                  <a:schemeClr val="accent1">
                    <a:shade val="75000"/>
                  </a:schemeClr>
                </a:solidFill>
              </a:defRPr>
            </a:lvl1pPr>
          </a:lstStyle>
          <a:p>
            <a:endParaRPr lang="zh-CN" altLang="en-US"/>
          </a:p>
        </p:txBody>
      </p:sp>
      <p:sp>
        <p:nvSpPr>
          <p:cNvPr id="5" name="灯片编号占位符 4"/>
          <p:cNvSpPr>
            <a:spLocks noGrp="1"/>
          </p:cNvSpPr>
          <p:nvPr>
            <p:ph type="sldNum" sz="quarter" idx="4"/>
          </p:nvPr>
        </p:nvSpPr>
        <p:spPr>
          <a:xfrm>
            <a:off x="8229600" y="6477000"/>
            <a:ext cx="762000" cy="244475"/>
          </a:xfrm>
          <a:prstGeom prst="rect">
            <a:avLst/>
          </a:prstGeom>
        </p:spPr>
        <p:txBody>
          <a:bodyPr vert="horz"/>
          <a:lstStyle>
            <a:lvl1pPr algn="r" eaLnBrk="1" latinLnBrk="0" hangingPunct="1">
              <a:defRPr kumimoji="0" sz="1200">
                <a:solidFill>
                  <a:schemeClr val="accent1">
                    <a:shade val="75000"/>
                  </a:schemeClr>
                </a:solidFill>
              </a:defRPr>
            </a:lvl1pPr>
          </a:lstStyle>
          <a:p>
            <a:fld id="{0C913308-F349-4B6D-A68A-DD1791B4A57B}" type="slidenum">
              <a:rPr lang="zh-CN" altLang="en-US" smtClean="0"/>
              <a:pPr/>
              <a:t>‹#›</a:t>
            </a:fld>
            <a:endParaRPr lang="zh-CN" altLang="en-US"/>
          </a:p>
        </p:txBody>
      </p:sp>
      <p:sp>
        <p:nvSpPr>
          <p:cNvPr id="10" name="标题占位符 9"/>
          <p:cNvSpPr>
            <a:spLocks noGrp="1"/>
          </p:cNvSpPr>
          <p:nvPr>
            <p:ph type="title"/>
          </p:nvPr>
        </p:nvSpPr>
        <p:spPr>
          <a:xfrm>
            <a:off x="304800" y="457200"/>
            <a:ext cx="8686800" cy="838200"/>
          </a:xfrm>
          <a:prstGeom prst="rect">
            <a:avLst/>
          </a:prstGeom>
        </p:spPr>
        <p:txBody>
          <a:bodyPr vert="horz" anchor="ctr">
            <a:normAutofit/>
          </a:bodyPr>
          <a:lstStyle/>
          <a:p>
            <a:r>
              <a:rPr kumimoji="0" lang="zh-CN" altLang="en-US" smtClean="0"/>
              <a:t>单击此处编辑母版标题样式</a:t>
            </a:r>
            <a:endParaRPr kumimoji="0" lang="en-US"/>
          </a:p>
        </p:txBody>
      </p:sp>
      <p:sp>
        <p:nvSpPr>
          <p:cNvPr id="9" name="直接连接符 8"/>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直接连接符 11"/>
          <p:cNvSpPr>
            <a:spLocks noChangeShapeType="1"/>
          </p:cNvSpPr>
          <p:nvPr/>
        </p:nvSpPr>
        <p:spPr bwMode="auto">
          <a:xfrm>
            <a:off x="514350" y="1057986"/>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ransition advTm="0"/>
  <p:txStyles>
    <p:titleStyle>
      <a:lvl1pPr algn="l" rtl="0" eaLnBrk="1" latinLnBrk="0" hangingPunct="1">
        <a:spcBef>
          <a:spcPct val="0"/>
        </a:spcBef>
        <a:buNone/>
        <a:defRPr kumimoji="0" sz="3600" kern="1200" cap="all" baseline="0">
          <a:solidFill>
            <a:schemeClr val="tx2"/>
          </a:solidFill>
          <a:effectLst>
            <a:reflection blurRad="12700" stA="48000" endA="300" endPos="55000" dir="5400000" sy="-90000" algn="bl" rotWithShape="0"/>
          </a:effectLst>
          <a:latin typeface="+mj-lt"/>
          <a:ea typeface="+mj-ea"/>
          <a:cs typeface="+mj-cs"/>
        </a:defRPr>
      </a:lvl1pPr>
    </p:titleStyle>
    <p:bodyStyle>
      <a:lvl1pPr marL="342900" indent="-342900" algn="l" rtl="0" eaLnBrk="1" latinLnBrk="0" hangingPunct="1">
        <a:spcBef>
          <a:spcPct val="20000"/>
        </a:spcBef>
        <a:buClr>
          <a:schemeClr val="accent1"/>
        </a:buClr>
        <a:buSzPct val="70000"/>
        <a:buFont typeface="Wingdings 2"/>
        <a:buChar char=""/>
        <a:defRPr kumimoji="0" sz="3200" kern="1200">
          <a:solidFill>
            <a:schemeClr val="tx2"/>
          </a:solidFill>
          <a:latin typeface="+mn-lt"/>
          <a:ea typeface="+mn-ea"/>
          <a:cs typeface="+mn-cs"/>
        </a:defRPr>
      </a:lvl1pPr>
      <a:lvl2pPr marL="742950" indent="-285750" algn="l" rtl="0" eaLnBrk="1" latinLnBrk="0" hangingPunct="1">
        <a:spcBef>
          <a:spcPct val="20000"/>
        </a:spcBef>
        <a:buClr>
          <a:schemeClr val="accent1"/>
        </a:buClr>
        <a:buSzPct val="70000"/>
        <a:buFont typeface="Wingdings 2"/>
        <a:buChar char=""/>
        <a:defRPr kumimoji="0" sz="2800" kern="1200">
          <a:solidFill>
            <a:schemeClr val="tx2"/>
          </a:solidFill>
          <a:latin typeface="+mn-lt"/>
          <a:ea typeface="+mn-ea"/>
          <a:cs typeface="+mn-cs"/>
        </a:defRPr>
      </a:lvl2pPr>
      <a:lvl3pPr marL="1143000" indent="-228600" algn="l" rtl="0" eaLnBrk="1" latinLnBrk="0" hangingPunct="1">
        <a:spcBef>
          <a:spcPct val="20000"/>
        </a:spcBef>
        <a:buClr>
          <a:schemeClr val="accent1"/>
        </a:buClr>
        <a:buSzPct val="70000"/>
        <a:buFont typeface="Wingdings 2"/>
        <a:buChar char=""/>
        <a:defRPr kumimoji="0" sz="2400" kern="1200">
          <a:solidFill>
            <a:schemeClr val="tx2"/>
          </a:solidFill>
          <a:latin typeface="+mn-lt"/>
          <a:ea typeface="+mn-ea"/>
          <a:cs typeface="+mn-cs"/>
        </a:defRPr>
      </a:lvl3pPr>
      <a:lvl4pPr marL="1600200" indent="-228600" algn="l" rtl="0" eaLnBrk="1" latinLnBrk="0" hangingPunct="1">
        <a:spcBef>
          <a:spcPct val="20000"/>
        </a:spcBef>
        <a:buClr>
          <a:schemeClr val="accent1"/>
        </a:buClr>
        <a:buSzPct val="70000"/>
        <a:buFont typeface="Wingdings 2"/>
        <a:buChar char=""/>
        <a:defRPr kumimoji="0" sz="2000" kern="1200">
          <a:solidFill>
            <a:schemeClr val="tx2"/>
          </a:solidFill>
          <a:latin typeface="+mn-lt"/>
          <a:ea typeface="+mn-ea"/>
          <a:cs typeface="+mn-cs"/>
        </a:defRPr>
      </a:lvl4pPr>
      <a:lvl5pPr marL="20574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5pPr>
      <a:lvl6pPr marL="25146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6pPr>
      <a:lvl7pPr marL="2971800" indent="-228600" algn="l" rtl="0" eaLnBrk="1" latinLnBrk="0" hangingPunct="1">
        <a:spcBef>
          <a:spcPct val="20000"/>
        </a:spcBef>
        <a:buClr>
          <a:schemeClr val="accent1"/>
        </a:buClr>
        <a:buSzPct val="60000"/>
        <a:buFont typeface="Wingdings 2"/>
        <a:buChar char=""/>
        <a:defRPr kumimoji="0" sz="1600" kern="1200">
          <a:solidFill>
            <a:schemeClr val="tx2"/>
          </a:solidFill>
          <a:latin typeface="+mn-lt"/>
          <a:ea typeface="+mn-ea"/>
          <a:cs typeface="+mn-cs"/>
        </a:defRPr>
      </a:lvl7pPr>
      <a:lvl8pPr marL="3429000" indent="-228600" algn="l" rtl="0" eaLnBrk="1" latinLnBrk="0" hangingPunct="1">
        <a:spcBef>
          <a:spcPct val="20000"/>
        </a:spcBef>
        <a:buClr>
          <a:schemeClr val="accent1"/>
        </a:buClr>
        <a:buSzPct val="60000"/>
        <a:buFont typeface="Wingdings 2"/>
        <a:buChar char=""/>
        <a:defRPr kumimoji="0" sz="1600" kern="1200" baseline="0">
          <a:solidFill>
            <a:schemeClr val="tx2"/>
          </a:solidFill>
          <a:latin typeface="+mn-lt"/>
          <a:ea typeface="+mn-ea"/>
          <a:cs typeface="+mn-cs"/>
        </a:defRPr>
      </a:lvl8pPr>
      <a:lvl9pPr marL="3886200" indent="-228600" algn="l" rtl="0" eaLnBrk="1" latinLnBrk="0" hangingPunct="1">
        <a:spcBef>
          <a:spcPct val="20000"/>
        </a:spcBef>
        <a:buClr>
          <a:schemeClr val="accent1"/>
        </a:buClr>
        <a:buSzPct val="60000"/>
        <a:buFont typeface="Wingdings 2"/>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hyperlink" Target="http://baike.baidu.com/view/47602.htm" TargetMode="External"/><Relationship Id="rId3" Type="http://schemas.openxmlformats.org/officeDocument/2006/relationships/hyperlink" Target="http://baike.baidu.com/view/3565544.htm" TargetMode="External"/><Relationship Id="rId7" Type="http://schemas.openxmlformats.org/officeDocument/2006/relationships/hyperlink" Target="http://baike.baidu.com/view/25265.htm" TargetMode="External"/><Relationship Id="rId2" Type="http://schemas.openxmlformats.org/officeDocument/2006/relationships/hyperlink" Target="http://baike.baidu.com/view/2801291.htm" TargetMode="External"/><Relationship Id="rId1" Type="http://schemas.openxmlformats.org/officeDocument/2006/relationships/slideLayout" Target="../slideLayouts/slideLayout2.xml"/><Relationship Id="rId6" Type="http://schemas.openxmlformats.org/officeDocument/2006/relationships/hyperlink" Target="http://baike.baidu.com/view/19323.htm" TargetMode="External"/><Relationship Id="rId5" Type="http://schemas.openxmlformats.org/officeDocument/2006/relationships/hyperlink" Target="http://baike.baidu.com/view/880669.htm" TargetMode="External"/><Relationship Id="rId4" Type="http://schemas.openxmlformats.org/officeDocument/2006/relationships/hyperlink" Target="http://baike.baidu.com/subview/21855/12241439.htm" TargetMode="Externa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2.xml"/><Relationship Id="rId4" Type="http://schemas.openxmlformats.org/officeDocument/2006/relationships/image" Target="../media/image7.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0.gif"/><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a:xfrm>
            <a:off x="0" y="2143116"/>
            <a:ext cx="9144000" cy="2643206"/>
          </a:xfrm>
        </p:spPr>
        <p:txBody>
          <a:bodyPr>
            <a:noAutofit/>
          </a:bodyPr>
          <a:lstStyle/>
          <a:p>
            <a:r>
              <a:rPr lang="zh-CN" altLang="en-US" sz="4800" dirty="0" smtClean="0"/>
              <a:t>智能高端数字通讯设备表面高分子化合物的线性覆盖处理</a:t>
            </a:r>
            <a:endParaRPr lang="zh-CN" altLang="en-US" sz="4800" dirty="0"/>
          </a:p>
        </p:txBody>
      </p:sp>
      <p:sp>
        <p:nvSpPr>
          <p:cNvPr id="3" name="副标题 2"/>
          <p:cNvSpPr>
            <a:spLocks noGrp="1"/>
          </p:cNvSpPr>
          <p:nvPr>
            <p:ph type="subTitle" idx="1"/>
          </p:nvPr>
        </p:nvSpPr>
        <p:spPr/>
        <p:txBody>
          <a:bodyPr/>
          <a:lstStyle/>
          <a:p>
            <a:r>
              <a:rPr lang="en-US" altLang="zh-CN" dirty="0" smtClean="0"/>
              <a:t> </a:t>
            </a:r>
            <a:endParaRPr lang="zh-CN" altLang="en-US" dirty="0"/>
          </a:p>
        </p:txBody>
      </p:sp>
    </p:spTree>
  </p:cSld>
  <p:clrMapOvr>
    <a:masterClrMapping/>
  </p:clrMapOvr>
  <p:transition advTm="0"/>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真空镀膜</a:t>
            </a:r>
            <a:endParaRPr lang="zh-CN" altLang="en-US" dirty="0"/>
          </a:p>
        </p:txBody>
      </p:sp>
      <p:sp>
        <p:nvSpPr>
          <p:cNvPr id="3" name="内容占位符 2"/>
          <p:cNvSpPr>
            <a:spLocks noGrp="1"/>
          </p:cNvSpPr>
          <p:nvPr>
            <p:ph idx="1"/>
          </p:nvPr>
        </p:nvSpPr>
        <p:spPr/>
        <p:txBody>
          <a:bodyPr/>
          <a:lstStyle/>
          <a:p>
            <a:r>
              <a:rPr lang="zh-CN" altLang="en-US" dirty="0" smtClean="0"/>
              <a:t>一种由</a:t>
            </a:r>
            <a:r>
              <a:rPr lang="zh-CN" altLang="en-US" dirty="0" smtClean="0">
                <a:hlinkClick r:id="rId2"/>
              </a:rPr>
              <a:t>物理方法</a:t>
            </a:r>
            <a:r>
              <a:rPr lang="zh-CN" altLang="en-US" dirty="0" smtClean="0"/>
              <a:t>产生</a:t>
            </a:r>
            <a:r>
              <a:rPr lang="zh-CN" altLang="en-US" dirty="0" smtClean="0">
                <a:hlinkClick r:id="rId3"/>
              </a:rPr>
              <a:t>薄膜材料</a:t>
            </a:r>
            <a:r>
              <a:rPr lang="zh-CN" altLang="en-US" dirty="0" smtClean="0"/>
              <a:t>的技术。在真空室内材料的</a:t>
            </a:r>
            <a:r>
              <a:rPr lang="zh-CN" altLang="en-US" dirty="0" smtClean="0">
                <a:hlinkClick r:id="rId4"/>
              </a:rPr>
              <a:t>原子</a:t>
            </a:r>
            <a:r>
              <a:rPr lang="zh-CN" altLang="en-US" dirty="0" smtClean="0"/>
              <a:t>从加热源</a:t>
            </a:r>
            <a:r>
              <a:rPr lang="zh-CN" altLang="en-US" dirty="0" smtClean="0">
                <a:hlinkClick r:id="rId5"/>
              </a:rPr>
              <a:t>离析</a:t>
            </a:r>
            <a:r>
              <a:rPr lang="zh-CN" altLang="en-US" dirty="0" smtClean="0"/>
              <a:t>出来打到被镀物体的表面上。此项技术最先用于生产光学镜片，如</a:t>
            </a:r>
            <a:r>
              <a:rPr lang="zh-CN" altLang="en-US" dirty="0" smtClean="0">
                <a:hlinkClick r:id="rId6"/>
              </a:rPr>
              <a:t>航海</a:t>
            </a:r>
            <a:r>
              <a:rPr lang="zh-CN" altLang="en-US" dirty="0" smtClean="0">
                <a:hlinkClick r:id="rId7"/>
              </a:rPr>
              <a:t>望远镜</a:t>
            </a:r>
            <a:r>
              <a:rPr lang="zh-CN" altLang="en-US" u="sng" dirty="0" smtClean="0">
                <a:hlinkClick r:id="rId8"/>
              </a:rPr>
              <a:t>镜片</a:t>
            </a:r>
            <a:r>
              <a:rPr lang="zh-CN" altLang="en-US" dirty="0" smtClean="0"/>
              <a:t>等。后延伸到其他功能薄膜，唱片镀铝、装饰镀膜和材料表面改性等。如手表外壳镀仿金色，机械刀具镀膜，改变加工红硬性</a:t>
            </a:r>
            <a:endParaRPr lang="zh-CN" altLang="en-US" dirty="0"/>
          </a:p>
        </p:txBody>
      </p:sp>
    </p:spTree>
  </p:cSld>
  <p:clrMapOvr>
    <a:masterClrMapping/>
  </p:clrMapOvr>
  <p:transition>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蒸发镀膜</a:t>
            </a:r>
            <a:endParaRPr lang="zh-CN" altLang="en-US" dirty="0"/>
          </a:p>
        </p:txBody>
      </p:sp>
      <p:sp>
        <p:nvSpPr>
          <p:cNvPr id="3" name="内容占位符 2"/>
          <p:cNvSpPr>
            <a:spLocks noGrp="1"/>
          </p:cNvSpPr>
          <p:nvPr>
            <p:ph idx="1"/>
          </p:nvPr>
        </p:nvSpPr>
        <p:spPr/>
        <p:txBody>
          <a:bodyPr/>
          <a:lstStyle/>
          <a:p>
            <a:r>
              <a:rPr lang="zh-CN" altLang="en-US" dirty="0" smtClean="0"/>
              <a:t>通过加热蒸发某种物质使其沉积在固体表面，称为蒸发镀膜</a:t>
            </a:r>
            <a:r>
              <a:rPr lang="zh-CN" altLang="en-US" dirty="0" smtClean="0"/>
              <a:t>。</a:t>
            </a:r>
            <a:endParaRPr lang="en-US" altLang="zh-CN" dirty="0" smtClean="0"/>
          </a:p>
          <a:p>
            <a:pPr>
              <a:buNone/>
            </a:pPr>
            <a:r>
              <a:rPr lang="zh-CN" altLang="en-US" dirty="0" smtClean="0"/>
              <a:t>   蒸发</a:t>
            </a:r>
            <a:r>
              <a:rPr lang="zh-CN" altLang="en-US" dirty="0" smtClean="0"/>
              <a:t>镀膜与其他真空镀膜方法相比，具有较高的沉积速率，可镀制单质和不易热分解的化合物膜</a:t>
            </a:r>
            <a:endParaRPr lang="zh-CN" altLang="en-US" dirty="0"/>
          </a:p>
        </p:txBody>
      </p:sp>
    </p:spTree>
  </p:cSld>
  <p:clrMapOvr>
    <a:masterClrMapping/>
  </p:clrMapOvr>
  <p:transition advTm="0"/>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溅射镀膜</a:t>
            </a:r>
            <a:endParaRPr lang="zh-CN" altLang="en-US" dirty="0"/>
          </a:p>
        </p:txBody>
      </p:sp>
      <p:sp>
        <p:nvSpPr>
          <p:cNvPr id="3" name="内容占位符 2"/>
          <p:cNvSpPr>
            <a:spLocks noGrp="1"/>
          </p:cNvSpPr>
          <p:nvPr>
            <p:ph idx="1"/>
          </p:nvPr>
        </p:nvSpPr>
        <p:spPr/>
        <p:txBody>
          <a:bodyPr/>
          <a:lstStyle/>
          <a:p>
            <a:r>
              <a:rPr lang="zh-CN" altLang="en-US" dirty="0" smtClean="0"/>
              <a:t>用高能粒子轰击固体表面时能使固体表面的粒子获得能量并逸出表面，沉积在基片上</a:t>
            </a:r>
            <a:r>
              <a:rPr lang="zh-CN" altLang="en-US" dirty="0" smtClean="0"/>
              <a:t>。</a:t>
            </a:r>
            <a:endParaRPr lang="en-US" altLang="zh-CN" dirty="0" smtClean="0"/>
          </a:p>
          <a:p>
            <a:pPr>
              <a:buNone/>
            </a:pPr>
            <a:r>
              <a:rPr lang="zh-CN" altLang="en-US" dirty="0" smtClean="0"/>
              <a:t>   与</a:t>
            </a:r>
            <a:r>
              <a:rPr lang="zh-CN" altLang="en-US" dirty="0" smtClean="0"/>
              <a:t>蒸发镀膜不同，溅射镀膜不受膜材熔点的限制</a:t>
            </a:r>
            <a:r>
              <a:rPr lang="en-US" altLang="zh-CN" dirty="0" smtClean="0"/>
              <a:t>,</a:t>
            </a:r>
            <a:r>
              <a:rPr lang="zh-CN" altLang="en-US" dirty="0" smtClean="0"/>
              <a:t>可溅射</a:t>
            </a:r>
            <a:r>
              <a:rPr lang="en-US" altLang="zh-CN" dirty="0" smtClean="0"/>
              <a:t>W</a:t>
            </a:r>
            <a:r>
              <a:rPr lang="zh-CN" altLang="en-US" dirty="0" smtClean="0"/>
              <a:t>、</a:t>
            </a:r>
            <a:r>
              <a:rPr lang="en-US" altLang="zh-CN" dirty="0" smtClean="0"/>
              <a:t>Ta</a:t>
            </a:r>
            <a:r>
              <a:rPr lang="zh-CN" altLang="en-US" dirty="0" smtClean="0"/>
              <a:t>、</a:t>
            </a:r>
            <a:r>
              <a:rPr lang="en-US" altLang="zh-CN" dirty="0" smtClean="0"/>
              <a:t>C</a:t>
            </a:r>
            <a:r>
              <a:rPr lang="zh-CN" altLang="en-US" dirty="0" smtClean="0"/>
              <a:t>、</a:t>
            </a:r>
            <a:r>
              <a:rPr lang="en-US" altLang="zh-CN" dirty="0" smtClean="0"/>
              <a:t>Mo</a:t>
            </a:r>
            <a:r>
              <a:rPr lang="zh-CN" altLang="en-US" dirty="0" smtClean="0"/>
              <a:t>、</a:t>
            </a:r>
            <a:r>
              <a:rPr lang="en-US" altLang="zh-CN" dirty="0" smtClean="0"/>
              <a:t>WC</a:t>
            </a:r>
            <a:r>
              <a:rPr lang="zh-CN" altLang="en-US" dirty="0" smtClean="0"/>
              <a:t>、</a:t>
            </a:r>
            <a:r>
              <a:rPr lang="en-US" altLang="zh-CN" dirty="0" err="1" smtClean="0"/>
              <a:t>TiC</a:t>
            </a:r>
            <a:r>
              <a:rPr lang="zh-CN" altLang="en-US" dirty="0" smtClean="0"/>
              <a:t>等难熔物质</a:t>
            </a:r>
            <a:r>
              <a:rPr lang="zh-CN" altLang="en-US" dirty="0" smtClean="0"/>
              <a:t>。</a:t>
            </a:r>
            <a:endParaRPr lang="en-US" altLang="zh-CN" dirty="0" smtClean="0"/>
          </a:p>
          <a:p>
            <a:pPr>
              <a:buNone/>
            </a:pPr>
            <a:r>
              <a:rPr lang="zh-CN" altLang="en-US" dirty="0" smtClean="0"/>
              <a:t>   采用</a:t>
            </a:r>
            <a:r>
              <a:rPr lang="zh-CN" altLang="en-US" dirty="0" smtClean="0"/>
              <a:t>磁控溅射可使沉积速率比非磁控溅射提高近一个数量级。</a:t>
            </a:r>
            <a:endParaRPr lang="zh-CN" altLang="en-US" dirty="0"/>
          </a:p>
        </p:txBody>
      </p:sp>
    </p:spTree>
  </p:cSld>
  <p:clrMapOvr>
    <a:masterClrMapping/>
  </p:clrMapOvr>
  <p:transition advTm="0"/>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离子镀膜</a:t>
            </a:r>
            <a:endParaRPr lang="zh-CN" altLang="en-US" dirty="0"/>
          </a:p>
        </p:txBody>
      </p:sp>
      <p:sp>
        <p:nvSpPr>
          <p:cNvPr id="3" name="内容占位符 2"/>
          <p:cNvSpPr>
            <a:spLocks noGrp="1"/>
          </p:cNvSpPr>
          <p:nvPr>
            <p:ph idx="1"/>
          </p:nvPr>
        </p:nvSpPr>
        <p:spPr/>
        <p:txBody>
          <a:bodyPr>
            <a:normAutofit lnSpcReduction="10000"/>
          </a:bodyPr>
          <a:lstStyle/>
          <a:p>
            <a:r>
              <a:rPr lang="zh-CN" altLang="en-US" dirty="0" smtClean="0"/>
              <a:t>蒸发物质的分子被电子碰撞电离后以离子沉积在固体表面，称为离子镀</a:t>
            </a:r>
            <a:r>
              <a:rPr lang="zh-CN" altLang="en-US" dirty="0" smtClean="0"/>
              <a:t>。</a:t>
            </a:r>
            <a:endParaRPr lang="en-US" altLang="zh-CN" dirty="0" smtClean="0"/>
          </a:p>
          <a:p>
            <a:pPr>
              <a:buNone/>
            </a:pPr>
            <a:r>
              <a:rPr lang="zh-CN" altLang="en-US" dirty="0" smtClean="0"/>
              <a:t>   离子镀</a:t>
            </a:r>
            <a:r>
              <a:rPr lang="zh-CN" altLang="en-US" dirty="0" smtClean="0"/>
              <a:t>是真空蒸发与阴极溅射技术的结合</a:t>
            </a:r>
            <a:r>
              <a:rPr lang="zh-CN" altLang="en-US" dirty="0" smtClean="0"/>
              <a:t>。</a:t>
            </a:r>
            <a:endParaRPr lang="en-US" altLang="zh-CN" dirty="0" smtClean="0"/>
          </a:p>
          <a:p>
            <a:pPr>
              <a:buNone/>
            </a:pPr>
            <a:r>
              <a:rPr lang="zh-CN" altLang="en-US" dirty="0" smtClean="0"/>
              <a:t>   电场</a:t>
            </a:r>
            <a:r>
              <a:rPr lang="zh-CN" altLang="en-US" dirty="0" smtClean="0"/>
              <a:t>对离化的蒸气分子的加速作用（离子能量约几百～几千电子伏）和氩离子对基片的溅射清洗作用，使膜层附着强度大大提高。离子镀工艺综合了蒸发（高沉积速率）与溅射（良好的膜层附着力）工艺的特点，并有很好的绕射性，可为形状复杂的工件镀膜。</a:t>
            </a:r>
            <a:endParaRPr lang="zh-CN" altLang="en-US" dirty="0"/>
          </a:p>
        </p:txBody>
      </p:sp>
    </p:spTree>
  </p:cSld>
  <p:clrMapOvr>
    <a:masterClrMapping/>
  </p:clrMapOvr>
  <p:transition advTm="0"/>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smtClean="0"/>
              <a:t> </a:t>
            </a:r>
            <a:endParaRPr lang="zh-CN" altLang="en-US" dirty="0"/>
          </a:p>
        </p:txBody>
      </p:sp>
      <p:sp>
        <p:nvSpPr>
          <p:cNvPr id="3" name="内容占位符 2"/>
          <p:cNvSpPr>
            <a:spLocks noGrp="1"/>
          </p:cNvSpPr>
          <p:nvPr>
            <p:ph idx="1"/>
          </p:nvPr>
        </p:nvSpPr>
        <p:spPr/>
        <p:txBody>
          <a:bodyPr>
            <a:normAutofit/>
          </a:bodyPr>
          <a:lstStyle/>
          <a:p>
            <a:pPr>
              <a:buNone/>
            </a:pPr>
            <a:r>
              <a:rPr lang="en-US" altLang="zh-CN" sz="6000" dirty="0" smtClean="0"/>
              <a:t> </a:t>
            </a:r>
            <a:endParaRPr lang="zh-CN" altLang="en-US" sz="6000" dirty="0"/>
          </a:p>
        </p:txBody>
      </p:sp>
      <p:sp>
        <p:nvSpPr>
          <p:cNvPr id="4" name="矩形 3"/>
          <p:cNvSpPr/>
          <p:nvPr/>
        </p:nvSpPr>
        <p:spPr>
          <a:xfrm>
            <a:off x="670932" y="2967335"/>
            <a:ext cx="6901464" cy="923330"/>
          </a:xfrm>
          <a:prstGeom prst="rect">
            <a:avLst/>
          </a:prstGeom>
          <a:noFill/>
        </p:spPr>
        <p:txBody>
          <a:bodyPr wrap="square" lIns="91440" tIns="45720" rIns="91440" bIns="45720">
            <a:spAutoFit/>
          </a:bodyPr>
          <a:lstStyle/>
          <a:p>
            <a:pPr algn="ctr"/>
            <a:r>
              <a:rPr lang="zh-CN" altLang="en-US" sz="5400" b="1" cap="none" spc="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谢谢观看</a:t>
            </a:r>
            <a:endParaRPr lang="zh-CN" altLang="en-US" sz="54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Tree>
  </p:cSld>
  <p:clrMapOvr>
    <a:masterClrMapping/>
  </p:clrMapOvr>
  <p:transition advTm="0"/>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Autofit/>
          </a:bodyPr>
          <a:lstStyle/>
          <a:p>
            <a:r>
              <a:rPr lang="zh-CN" altLang="en-US" sz="6000" dirty="0" smtClean="0"/>
              <a:t>                   贴膜</a:t>
            </a:r>
            <a:endParaRPr lang="zh-CN" altLang="en-US" sz="6000" dirty="0"/>
          </a:p>
        </p:txBody>
      </p:sp>
      <p:pic>
        <p:nvPicPr>
          <p:cNvPr id="4" name="内容占位符 3" descr="u=1858329510,1100817758&amp;fm=23&amp;gp=0.jpg"/>
          <p:cNvPicPr>
            <a:picLocks noGrp="1" noChangeAspect="1"/>
          </p:cNvPicPr>
          <p:nvPr>
            <p:ph idx="1"/>
          </p:nvPr>
        </p:nvPicPr>
        <p:blipFill>
          <a:blip r:embed="rId2"/>
          <a:stretch>
            <a:fillRect/>
          </a:stretch>
        </p:blipFill>
        <p:spPr>
          <a:xfrm>
            <a:off x="0" y="1785926"/>
            <a:ext cx="4776759" cy="3191598"/>
          </a:xfrm>
        </p:spPr>
      </p:pic>
      <p:pic>
        <p:nvPicPr>
          <p:cNvPr id="5" name="图片 4" descr="f04da22a90e7111e0d071a.jpg"/>
          <p:cNvPicPr>
            <a:picLocks noChangeAspect="1"/>
          </p:cNvPicPr>
          <p:nvPr/>
        </p:nvPicPr>
        <p:blipFill>
          <a:blip r:embed="rId3"/>
          <a:stretch>
            <a:fillRect/>
          </a:stretch>
        </p:blipFill>
        <p:spPr>
          <a:xfrm>
            <a:off x="4286248" y="3245599"/>
            <a:ext cx="4857752" cy="3612401"/>
          </a:xfrm>
          <a:prstGeom prst="rect">
            <a:avLst/>
          </a:prstGeom>
        </p:spPr>
      </p:pic>
    </p:spTree>
  </p:cSld>
  <p:clrMapOvr>
    <a:masterClrMapping/>
  </p:clrMapOvr>
  <p:transition advTm="0"/>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贴膜行业的产生</a:t>
            </a:r>
            <a:endParaRPr lang="zh-CN" altLang="en-US" dirty="0"/>
          </a:p>
        </p:txBody>
      </p:sp>
      <p:pic>
        <p:nvPicPr>
          <p:cNvPr id="4" name="内容占位符 3" descr="u=479537900,2720316413&amp;fm=23&amp;gp=0.jpg"/>
          <p:cNvPicPr>
            <a:picLocks noGrp="1" noChangeAspect="1"/>
          </p:cNvPicPr>
          <p:nvPr>
            <p:ph idx="1"/>
          </p:nvPr>
        </p:nvPicPr>
        <p:blipFill>
          <a:blip r:embed="rId2"/>
          <a:stretch>
            <a:fillRect/>
          </a:stretch>
        </p:blipFill>
        <p:spPr>
          <a:xfrm>
            <a:off x="857224" y="1643050"/>
            <a:ext cx="3143240" cy="2363338"/>
          </a:xfrm>
        </p:spPr>
      </p:pic>
      <p:pic>
        <p:nvPicPr>
          <p:cNvPr id="5" name="图片 4" descr="u=2866494800,496056276&amp;fm=23&amp;gp=0.jpg"/>
          <p:cNvPicPr>
            <a:picLocks noChangeAspect="1"/>
          </p:cNvPicPr>
          <p:nvPr/>
        </p:nvPicPr>
        <p:blipFill>
          <a:blip r:embed="rId3"/>
          <a:stretch>
            <a:fillRect/>
          </a:stretch>
        </p:blipFill>
        <p:spPr>
          <a:xfrm>
            <a:off x="5000628" y="1785926"/>
            <a:ext cx="2752730" cy="2071692"/>
          </a:xfrm>
          <a:prstGeom prst="rect">
            <a:avLst/>
          </a:prstGeom>
        </p:spPr>
      </p:pic>
      <p:pic>
        <p:nvPicPr>
          <p:cNvPr id="6" name="图片 5" descr="1335923439954.jpg"/>
          <p:cNvPicPr>
            <a:picLocks noChangeAspect="1"/>
          </p:cNvPicPr>
          <p:nvPr/>
        </p:nvPicPr>
        <p:blipFill>
          <a:blip r:embed="rId4"/>
          <a:stretch>
            <a:fillRect/>
          </a:stretch>
        </p:blipFill>
        <p:spPr>
          <a:xfrm>
            <a:off x="5000628" y="4571997"/>
            <a:ext cx="3095630" cy="2286003"/>
          </a:xfrm>
          <a:prstGeom prst="rect">
            <a:avLst/>
          </a:prstGeom>
        </p:spPr>
      </p:pic>
      <p:sp>
        <p:nvSpPr>
          <p:cNvPr id="7" name="右箭头 6"/>
          <p:cNvSpPr/>
          <p:nvPr/>
        </p:nvSpPr>
        <p:spPr>
          <a:xfrm>
            <a:off x="4214810" y="2786058"/>
            <a:ext cx="571504" cy="35719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下箭头 7"/>
          <p:cNvSpPr/>
          <p:nvPr/>
        </p:nvSpPr>
        <p:spPr>
          <a:xfrm>
            <a:off x="5929322" y="3929066"/>
            <a:ext cx="428628" cy="571504"/>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ransition advTm="0"/>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贴膜的必要性</a:t>
            </a:r>
            <a:endParaRPr lang="zh-CN" altLang="en-US" dirty="0"/>
          </a:p>
        </p:txBody>
      </p:sp>
      <p:sp>
        <p:nvSpPr>
          <p:cNvPr id="3" name="内容占位符 2"/>
          <p:cNvSpPr>
            <a:spLocks noGrp="1"/>
          </p:cNvSpPr>
          <p:nvPr>
            <p:ph idx="1"/>
          </p:nvPr>
        </p:nvSpPr>
        <p:spPr>
          <a:xfrm>
            <a:off x="304800" y="1857364"/>
            <a:ext cx="8686800" cy="4222761"/>
          </a:xfrm>
        </p:spPr>
        <p:txBody>
          <a:bodyPr/>
          <a:lstStyle/>
          <a:p>
            <a:r>
              <a:rPr lang="zh-CN" altLang="en-US" dirty="0" smtClean="0"/>
              <a:t>随着大屏智能机的普及，给手机贴膜似乎成为当下一种无法抗拒的趋势，不管是出于防止日常使用情况下出现划痕的需要，还是出于内心深处那份挥之不去的不安全感。然而现在的手机真的一定要贴膜吗？</a:t>
            </a:r>
            <a:endParaRPr lang="zh-CN" altLang="en-US" dirty="0"/>
          </a:p>
        </p:txBody>
      </p:sp>
    </p:spTree>
  </p:cSld>
  <p:clrMapOvr>
    <a:masterClrMapping/>
  </p:clrMapOvr>
  <p:transition advTm="0"/>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手机屏幕玻璃</a:t>
            </a:r>
            <a:endParaRPr lang="zh-CN" altLang="en-US" dirty="0"/>
          </a:p>
        </p:txBody>
      </p:sp>
      <p:sp>
        <p:nvSpPr>
          <p:cNvPr id="3" name="内容占位符 2"/>
          <p:cNvSpPr>
            <a:spLocks noGrp="1"/>
          </p:cNvSpPr>
          <p:nvPr>
            <p:ph idx="1"/>
          </p:nvPr>
        </p:nvSpPr>
        <p:spPr/>
        <p:txBody>
          <a:bodyPr>
            <a:normAutofit/>
          </a:bodyPr>
          <a:lstStyle/>
          <a:p>
            <a:r>
              <a:rPr lang="zh-CN" altLang="en-US" dirty="0" smtClean="0"/>
              <a:t>作为手机玻璃，它可不是一块普通的玻璃。考虑到体积、重量、触感以及透光等多方面的要求，手机玻璃的厚度一般都要控制在</a:t>
            </a:r>
            <a:r>
              <a:rPr lang="en-US" altLang="zh-CN" dirty="0" smtClean="0"/>
              <a:t>0.5mm</a:t>
            </a:r>
            <a:r>
              <a:rPr lang="zh-CN" altLang="en-US" dirty="0" smtClean="0"/>
              <a:t>到</a:t>
            </a:r>
            <a:r>
              <a:rPr lang="en-US" altLang="zh-CN" dirty="0" smtClean="0"/>
              <a:t>2.0mm</a:t>
            </a:r>
            <a:r>
              <a:rPr lang="zh-CN" altLang="en-US" dirty="0" smtClean="0"/>
              <a:t>之间，表面必须非常平整光洁，透光性能要好，整体要有一定的韧性，在按压下也不会出现裂痕，而且莫氏硬度至少要在</a:t>
            </a:r>
            <a:r>
              <a:rPr lang="en-US" altLang="zh-CN" dirty="0" smtClean="0"/>
              <a:t>6</a:t>
            </a:r>
            <a:r>
              <a:rPr lang="zh-CN" altLang="en-US" dirty="0" smtClean="0"/>
              <a:t>级或以上，这样才能确保手机玻璃有足够的表面强度，耐磨不易刮花</a:t>
            </a:r>
          </a:p>
          <a:p>
            <a:endParaRPr lang="zh-CN" altLang="en-US" dirty="0" smtClean="0"/>
          </a:p>
          <a:p>
            <a:endParaRPr lang="zh-CN" altLang="en-US" dirty="0"/>
          </a:p>
        </p:txBody>
      </p:sp>
    </p:spTree>
  </p:cSld>
  <p:clrMapOvr>
    <a:masterClrMapping/>
  </p:clrMapOvr>
  <p:transition advTm="0"/>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莫氏硬度</a:t>
            </a:r>
            <a:endParaRPr lang="zh-CN" altLang="en-US" dirty="0"/>
          </a:p>
        </p:txBody>
      </p:sp>
      <p:pic>
        <p:nvPicPr>
          <p:cNvPr id="7" name="内容占位符 6" descr="-wk-0e6d9ea7c0fb2dc795c1541ee55d6601-0.png"/>
          <p:cNvPicPr>
            <a:picLocks noGrp="1" noChangeAspect="1"/>
          </p:cNvPicPr>
          <p:nvPr>
            <p:ph idx="1"/>
          </p:nvPr>
        </p:nvPicPr>
        <p:blipFill>
          <a:blip r:embed="rId2"/>
          <a:stretch>
            <a:fillRect/>
          </a:stretch>
        </p:blipFill>
        <p:spPr>
          <a:xfrm>
            <a:off x="4214810" y="1928803"/>
            <a:ext cx="4929190" cy="3643338"/>
          </a:xfrm>
        </p:spPr>
      </p:pic>
      <p:sp>
        <p:nvSpPr>
          <p:cNvPr id="11" name="TextBox 10"/>
          <p:cNvSpPr txBox="1"/>
          <p:nvPr/>
        </p:nvSpPr>
        <p:spPr>
          <a:xfrm>
            <a:off x="214282" y="1428736"/>
            <a:ext cx="3929090" cy="5170646"/>
          </a:xfrm>
          <a:prstGeom prst="rect">
            <a:avLst/>
          </a:prstGeom>
          <a:noFill/>
        </p:spPr>
        <p:txBody>
          <a:bodyPr wrap="square" rtlCol="0">
            <a:spAutoFit/>
          </a:bodyPr>
          <a:lstStyle/>
          <a:p>
            <a:r>
              <a:rPr lang="zh-CN" altLang="en-US" sz="2400" dirty="0" smtClean="0"/>
              <a:t>莫氏硬度是</a:t>
            </a:r>
            <a:r>
              <a:rPr lang="en-US" altLang="zh-CN" sz="2400" dirty="0" smtClean="0"/>
              <a:t>1812</a:t>
            </a:r>
            <a:r>
              <a:rPr lang="zh-CN" altLang="en-US" sz="2400" dirty="0" smtClean="0"/>
              <a:t>年由德国矿物学家莫斯首先提出，对自然界中的天然矿物与常见人工合成制品的硬度做出了定义。在莫氏硬度中最硬的物质是硬度等级为</a:t>
            </a:r>
            <a:r>
              <a:rPr lang="en-US" altLang="zh-CN" sz="2400" dirty="0" smtClean="0"/>
              <a:t>10</a:t>
            </a:r>
            <a:r>
              <a:rPr lang="zh-CN" altLang="en-US" sz="2400" dirty="0" smtClean="0"/>
              <a:t>的金刚石，而硬度最低的是石墨，硬度级别为</a:t>
            </a:r>
            <a:r>
              <a:rPr lang="en-US" altLang="zh-CN" sz="2400" dirty="0" smtClean="0"/>
              <a:t>1</a:t>
            </a:r>
            <a:r>
              <a:rPr lang="zh-CN" altLang="en-US" sz="2400" dirty="0" smtClean="0"/>
              <a:t>，这两种物质是自然界的矿物中硬度最高和硬度最低的。玻璃在莫氏硬度中的硬度等于</a:t>
            </a:r>
            <a:r>
              <a:rPr lang="en-US" altLang="zh-CN" sz="2400" dirty="0" smtClean="0"/>
              <a:t>6</a:t>
            </a:r>
            <a:r>
              <a:rPr lang="zh-CN" altLang="en-US" sz="2400" dirty="0" smtClean="0"/>
              <a:t>，美工刀的硬度为</a:t>
            </a:r>
            <a:r>
              <a:rPr lang="en-US" altLang="zh-CN" sz="2400" dirty="0" smtClean="0"/>
              <a:t>5.5</a:t>
            </a:r>
            <a:r>
              <a:rPr lang="zh-CN" altLang="en-US" sz="2400" dirty="0" smtClean="0"/>
              <a:t>，指甲的硬度为</a:t>
            </a:r>
            <a:r>
              <a:rPr lang="en-US" altLang="zh-CN" sz="2400" dirty="0" smtClean="0"/>
              <a:t>2.5</a:t>
            </a:r>
            <a:r>
              <a:rPr lang="zh-CN" altLang="en-US" sz="2400" dirty="0" smtClean="0"/>
              <a:t>，石英</a:t>
            </a:r>
            <a:r>
              <a:rPr lang="zh-CN" altLang="en-US" sz="2400" dirty="0" smtClean="0"/>
              <a:t>硬度为</a:t>
            </a:r>
            <a:r>
              <a:rPr lang="en-US" altLang="zh-CN" sz="2400" dirty="0" smtClean="0"/>
              <a:t>7</a:t>
            </a:r>
            <a:r>
              <a:rPr lang="zh-CN" altLang="en-US" sz="2400" dirty="0" smtClean="0"/>
              <a:t>。</a:t>
            </a:r>
          </a:p>
          <a:p>
            <a:endParaRPr lang="zh-CN" altLang="en-US" dirty="0"/>
          </a:p>
        </p:txBody>
      </p:sp>
    </p:spTree>
  </p:cSld>
  <p:clrMapOvr>
    <a:masterClrMapping/>
  </p:clrMapOvr>
  <p:transition advTm="0"/>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透光率</a:t>
            </a:r>
            <a:endParaRPr lang="zh-CN" altLang="en-US" dirty="0"/>
          </a:p>
        </p:txBody>
      </p:sp>
      <p:sp>
        <p:nvSpPr>
          <p:cNvPr id="3" name="内容占位符 2"/>
          <p:cNvSpPr>
            <a:spLocks noGrp="1"/>
          </p:cNvSpPr>
          <p:nvPr>
            <p:ph idx="1"/>
          </p:nvPr>
        </p:nvSpPr>
        <p:spPr/>
        <p:txBody>
          <a:bodyPr/>
          <a:lstStyle/>
          <a:p>
            <a:r>
              <a:rPr lang="zh-CN" altLang="en-US" dirty="0" smtClean="0"/>
              <a:t>透光率是一个物理词汇，是表示显示设备等的透过光的效率，是透过透明或半透明体的光通量与其入射光通量的百分率。</a:t>
            </a:r>
            <a:endParaRPr lang="zh-CN" altLang="en-US" dirty="0"/>
          </a:p>
        </p:txBody>
      </p:sp>
      <p:pic>
        <p:nvPicPr>
          <p:cNvPr id="4" name="图片 3" descr="908fa0ec08fa513d9592278b3d6d55fbb2fbd9af.jpg"/>
          <p:cNvPicPr>
            <a:picLocks noChangeAspect="1"/>
          </p:cNvPicPr>
          <p:nvPr/>
        </p:nvPicPr>
        <p:blipFill>
          <a:blip r:embed="rId2"/>
          <a:stretch>
            <a:fillRect/>
          </a:stretch>
        </p:blipFill>
        <p:spPr>
          <a:xfrm>
            <a:off x="785786" y="3786190"/>
            <a:ext cx="2500330" cy="1143008"/>
          </a:xfrm>
          <a:prstGeom prst="rect">
            <a:avLst/>
          </a:prstGeom>
        </p:spPr>
      </p:pic>
      <p:pic>
        <p:nvPicPr>
          <p:cNvPr id="5" name="图片 4" descr="b90e7bec54e736d15a6cb32699504fc2d56269a4.gif"/>
          <p:cNvPicPr>
            <a:picLocks noChangeAspect="1"/>
          </p:cNvPicPr>
          <p:nvPr/>
        </p:nvPicPr>
        <p:blipFill>
          <a:blip r:embed="rId3"/>
          <a:stretch>
            <a:fillRect/>
          </a:stretch>
        </p:blipFill>
        <p:spPr>
          <a:xfrm>
            <a:off x="3571868" y="3214686"/>
            <a:ext cx="5572133" cy="3643314"/>
          </a:xfrm>
          <a:prstGeom prst="rect">
            <a:avLst/>
          </a:prstGeom>
        </p:spPr>
      </p:pic>
    </p:spTree>
  </p:cSld>
  <p:clrMapOvr>
    <a:masterClrMapping/>
  </p:clrMapOvr>
  <p:transition advTm="0"/>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手机膜对视力的影响</a:t>
            </a:r>
            <a:endParaRPr lang="zh-CN" altLang="en-US" dirty="0"/>
          </a:p>
        </p:txBody>
      </p:sp>
      <p:sp>
        <p:nvSpPr>
          <p:cNvPr id="3" name="内容占位符 2"/>
          <p:cNvSpPr>
            <a:spLocks noGrp="1"/>
          </p:cNvSpPr>
          <p:nvPr>
            <p:ph idx="1"/>
          </p:nvPr>
        </p:nvSpPr>
        <p:spPr/>
        <p:txBody>
          <a:bodyPr/>
          <a:lstStyle/>
          <a:p>
            <a:r>
              <a:rPr lang="zh-CN" altLang="en-US" dirty="0" smtClean="0"/>
              <a:t>目前透光率最高的是光学玻璃，其透光率为</a:t>
            </a:r>
            <a:r>
              <a:rPr lang="en-US" altLang="zh-CN" dirty="0" smtClean="0"/>
              <a:t>97%</a:t>
            </a:r>
            <a:r>
              <a:rPr lang="zh-CN" altLang="en-US" dirty="0" smtClean="0"/>
              <a:t>左右，而采用塑料材质制成的手机贴膜，其透光率在</a:t>
            </a:r>
            <a:r>
              <a:rPr lang="en-US" altLang="zh-CN" dirty="0" smtClean="0"/>
              <a:t>88%</a:t>
            </a:r>
            <a:r>
              <a:rPr lang="zh-CN" altLang="en-US" dirty="0" smtClean="0"/>
              <a:t>到</a:t>
            </a:r>
            <a:r>
              <a:rPr lang="en-US" altLang="zh-CN" dirty="0" smtClean="0"/>
              <a:t>96%</a:t>
            </a:r>
            <a:r>
              <a:rPr lang="zh-CN" altLang="en-US" dirty="0" smtClean="0"/>
              <a:t>，根本达不到厂家鼓吹的</a:t>
            </a:r>
            <a:r>
              <a:rPr lang="en-US" altLang="zh-CN" dirty="0" smtClean="0"/>
              <a:t>99%</a:t>
            </a:r>
            <a:r>
              <a:rPr lang="zh-CN" altLang="en-US" dirty="0" smtClean="0"/>
              <a:t>。</a:t>
            </a:r>
            <a:endParaRPr lang="en-US" altLang="zh-CN" dirty="0" smtClean="0"/>
          </a:p>
          <a:p>
            <a:r>
              <a:rPr lang="zh-CN" altLang="en-US" dirty="0" smtClean="0"/>
              <a:t>大多数膜的透光率测试曲线起伏较大，说明透光不均匀，对使用者视力伤害或多或少</a:t>
            </a:r>
            <a:endParaRPr lang="zh-CN" altLang="en-US" dirty="0"/>
          </a:p>
        </p:txBody>
      </p:sp>
    </p:spTree>
  </p:cSld>
  <p:clrMapOvr>
    <a:masterClrMapping/>
  </p:clrMapOvr>
  <p:transition advTm="0"/>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先进镀膜技术</a:t>
            </a:r>
            <a:endParaRPr lang="zh-CN" altLang="en-US" dirty="0"/>
          </a:p>
        </p:txBody>
      </p:sp>
      <p:sp>
        <p:nvSpPr>
          <p:cNvPr id="3" name="内容占位符 2"/>
          <p:cNvSpPr>
            <a:spLocks noGrp="1"/>
          </p:cNvSpPr>
          <p:nvPr>
            <p:ph idx="1"/>
          </p:nvPr>
        </p:nvSpPr>
        <p:spPr/>
        <p:txBody>
          <a:bodyPr/>
          <a:lstStyle/>
          <a:p>
            <a:r>
              <a:rPr lang="zh-CN" altLang="en-US" dirty="0" smtClean="0"/>
              <a:t>真空镀膜</a:t>
            </a:r>
            <a:endParaRPr lang="en-US" altLang="zh-CN" dirty="0" smtClean="0"/>
          </a:p>
          <a:p>
            <a:r>
              <a:rPr lang="zh-CN" altLang="en-US" dirty="0" smtClean="0"/>
              <a:t>蒸发镀膜</a:t>
            </a:r>
            <a:endParaRPr lang="en-US" altLang="zh-CN" dirty="0" smtClean="0"/>
          </a:p>
          <a:p>
            <a:r>
              <a:rPr lang="zh-CN" altLang="en-US" dirty="0" smtClean="0"/>
              <a:t>溅射镀膜</a:t>
            </a:r>
            <a:endParaRPr lang="en-US" altLang="zh-CN" dirty="0" smtClean="0"/>
          </a:p>
          <a:p>
            <a:r>
              <a:rPr lang="zh-CN" altLang="en-US" dirty="0" smtClean="0"/>
              <a:t>离子镀膜</a:t>
            </a:r>
            <a:endParaRPr lang="zh-CN" altLang="en-US" dirty="0"/>
          </a:p>
        </p:txBody>
      </p:sp>
    </p:spTree>
  </p:cSld>
  <p:clrMapOvr>
    <a:masterClrMapping/>
  </p:clrMapOvr>
  <p:transition advTm="0"/>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跋涉">
  <a:themeElements>
    <a:clrScheme name="跋涉">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跋涉">
      <a:majorFont>
        <a:latin typeface="Franklin Gothic Medium"/>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Franklin Gothic Book"/>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跋涉">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blipFill>
          <a:blip xmlns:r="http://schemas.openxmlformats.org/officeDocument/2006/relationships" r:embed="rId1">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2">
            <a:duotone>
              <a:schemeClr val="phClr">
                <a:shade val="30000"/>
                <a:satMod val="455000"/>
              </a:schemeClr>
              <a:schemeClr val="phClr">
                <a:tint val="95000"/>
                <a:satMod val="120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Trek</Template>
  <TotalTime>819</TotalTime>
  <Words>698</Words>
  <PresentationFormat>全屏显示(4:3)</PresentationFormat>
  <Paragraphs>36</Paragraphs>
  <Slides>14</Slides>
  <Notes>0</Notes>
  <HiddenSlides>0</HiddenSlides>
  <MMClips>0</MMClips>
  <ScaleCrop>false</ScaleCrop>
  <HeadingPairs>
    <vt:vector size="4" baseType="variant">
      <vt:variant>
        <vt:lpstr>主题</vt:lpstr>
      </vt:variant>
      <vt:variant>
        <vt:i4>1</vt:i4>
      </vt:variant>
      <vt:variant>
        <vt:lpstr>幻灯片标题</vt:lpstr>
      </vt:variant>
      <vt:variant>
        <vt:i4>14</vt:i4>
      </vt:variant>
    </vt:vector>
  </HeadingPairs>
  <TitlesOfParts>
    <vt:vector size="15" baseType="lpstr">
      <vt:lpstr>跋涉</vt:lpstr>
      <vt:lpstr>智能高端数字通讯设备表面高分子化合物的线性覆盖处理</vt:lpstr>
      <vt:lpstr>                   贴膜</vt:lpstr>
      <vt:lpstr>贴膜行业的产生</vt:lpstr>
      <vt:lpstr>贴膜的必要性</vt:lpstr>
      <vt:lpstr>手机屏幕玻璃</vt:lpstr>
      <vt:lpstr>莫氏硬度</vt:lpstr>
      <vt:lpstr>透光率</vt:lpstr>
      <vt:lpstr>手机膜对视力的影响</vt:lpstr>
      <vt:lpstr>先进镀膜技术</vt:lpstr>
      <vt:lpstr>真空镀膜</vt:lpstr>
      <vt:lpstr>蒸发镀膜</vt:lpstr>
      <vt:lpstr>溅射镀膜</vt:lpstr>
      <vt:lpstr>离子镀膜</vt:lpstr>
      <vt:lpstr>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智能高端数字通讯设备表面高分子化合物的线性覆盖处理</dc:title>
  <dc:creator>Administrator</dc:creator>
  <cp:lastModifiedBy>admin</cp:lastModifiedBy>
  <cp:revision>6</cp:revision>
  <dcterms:created xsi:type="dcterms:W3CDTF">2014-10-13T13:40:59Z</dcterms:created>
  <dcterms:modified xsi:type="dcterms:W3CDTF">2014-10-16T15:37:29Z</dcterms:modified>
</cp:coreProperties>
</file>