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Source Han Sans CN Bold"/>
      <p:regular r:id="rId23"/>
    </p:embeddedFont>
    <p:embeddedFont>
      <p:font typeface="Source Han Sans"/>
      <p:regular r:id="rId24"/>
    </p:embeddedFont>
    <p:embeddedFont>
      <p:font typeface="OPPOSans H"/>
      <p:regular r:id="rId25"/>
    </p:embeddedFont>
    <p:embeddedFont>
      <p:font typeface="OPPOSans R"/>
      <p:regular r:id="rId26"/>
    </p:embeddedFont>
    <p:embeddedFont>
      <p:font typeface="OPPOSans L"/>
      <p:regular r:id="rId27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slide" Target="slides/slide19.xml"/>
<Relationship Id="rId22" Type="http://schemas.openxmlformats.org/officeDocument/2006/relationships/slide" Target="slides/slide20.xml"/>
<Relationship Id="rId23" Type="http://schemas.openxmlformats.org/officeDocument/2006/relationships/font" Target="fonts/font5.fntdata"/>
<Relationship Id="rId24" Type="http://schemas.openxmlformats.org/officeDocument/2006/relationships/font" Target="fonts/font2.fntdata"/>
<Relationship Id="rId25" Type="http://schemas.openxmlformats.org/officeDocument/2006/relationships/font" Target="fonts/font3.fntdata"/>
<Relationship Id="rId26" Type="http://schemas.openxmlformats.org/officeDocument/2006/relationships/font" Target="fonts/font4.fntdata"/>
<Relationship Id="rId27" Type="http://schemas.openxmlformats.org/officeDocument/2006/relationships/font" Target="fonts/font1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0.png"/>
<Relationship Id="rId3" Type="http://schemas.openxmlformats.org/officeDocument/2006/relationships/image" Target="../media/image5.png"/>
<Relationship Id="rId4" Type="http://schemas.openxmlformats.org/officeDocument/2006/relationships/image" Target="../media/image1.png"/>
<Relationship Id="rId5" Type="http://schemas.openxmlformats.org/officeDocument/2006/relationships/image" Target="../media/image8.jpeg"/>
<Relationship Id="rId6" Type="http://schemas.openxmlformats.org/officeDocument/2006/relationships/image" Target="../media/image6.jpeg"/>
<Relationship Id="rId7" Type="http://schemas.openxmlformats.org/officeDocument/2006/relationships/image" Target="../media/image4.png"/>
<Relationship Id="rId8" Type="http://schemas.openxmlformats.org/officeDocument/2006/relationships/image" Target="../media/image3.jpe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0.png"/>
<Relationship Id="rId3" Type="http://schemas.openxmlformats.org/officeDocument/2006/relationships/image" Target="../media/image5.png"/>
<Relationship Id="rId4" Type="http://schemas.openxmlformats.org/officeDocument/2006/relationships/image" Target="../media/image1.png"/>
<Relationship Id="rId5" Type="http://schemas.openxmlformats.org/officeDocument/2006/relationships/image" Target="../media/image8.jpeg"/>
<Relationship Id="rId6" Type="http://schemas.openxmlformats.org/officeDocument/2006/relationships/image" Target="../media/image6.jpeg"/>
<Relationship Id="rId7" Type="http://schemas.openxmlformats.org/officeDocument/2006/relationships/image" Target="../media/image4.png"/>
<Relationship Id="rId8" Type="http://schemas.openxmlformats.org/officeDocument/2006/relationships/image" Target="../media/image7.jpe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9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0.png"/>
<Relationship Id="rId3" Type="http://schemas.openxmlformats.org/officeDocument/2006/relationships/image" Target="../media/image5.png"/>
<Relationship Id="rId4" Type="http://schemas.openxmlformats.org/officeDocument/2006/relationships/image" Target="../media/image1.png"/>
<Relationship Id="rId5" Type="http://schemas.openxmlformats.org/officeDocument/2006/relationships/image" Target="../media/image8.jpeg"/>
<Relationship Id="rId6" Type="http://schemas.openxmlformats.org/officeDocument/2006/relationships/image" Target="../media/image6.jpeg"/>
<Relationship Id="rId7" Type="http://schemas.openxmlformats.org/officeDocument/2006/relationships/image" Target="../media/image4.png"/>
<Relationship Id="rId8" Type="http://schemas.openxmlformats.org/officeDocument/2006/relationships/image" Target="../media/image7.jpeg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0.png"/>
<Relationship Id="rId3" Type="http://schemas.openxmlformats.org/officeDocument/2006/relationships/image" Target="../media/image5.png"/>
<Relationship Id="rId4" Type="http://schemas.openxmlformats.org/officeDocument/2006/relationships/image" Target="../media/image1.png"/>
<Relationship Id="rId5" Type="http://schemas.openxmlformats.org/officeDocument/2006/relationships/image" Target="../media/image8.jpeg"/>
<Relationship Id="rId6" Type="http://schemas.openxmlformats.org/officeDocument/2006/relationships/image" Target="../media/image6.jpeg"/>
<Relationship Id="rId7" Type="http://schemas.openxmlformats.org/officeDocument/2006/relationships/image" Target="../media/image4.png"/>
<Relationship Id="rId8" Type="http://schemas.openxmlformats.org/officeDocument/2006/relationships/image" Target="../media/image3.jpeg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0.png"/>
<Relationship Id="rId3" Type="http://schemas.openxmlformats.org/officeDocument/2006/relationships/image" Target="../media/image5.png"/>
<Relationship Id="rId4" Type="http://schemas.openxmlformats.org/officeDocument/2006/relationships/image" Target="../media/image1.png"/>
<Relationship Id="rId5" Type="http://schemas.openxmlformats.org/officeDocument/2006/relationships/image" Target="../media/image8.jpeg"/>
<Relationship Id="rId6" Type="http://schemas.openxmlformats.org/officeDocument/2006/relationships/image" Target="../media/image6.jpeg"/>
<Relationship Id="rId7" Type="http://schemas.openxmlformats.org/officeDocument/2006/relationships/image" Target="../media/image4.png"/>
<Relationship Id="rId8" Type="http://schemas.openxmlformats.org/officeDocument/2006/relationships/image" Target="../media/image7.jpe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0.png"/>
<Relationship Id="rId3" Type="http://schemas.openxmlformats.org/officeDocument/2006/relationships/image" Target="../media/image5.png"/>
<Relationship Id="rId4" Type="http://schemas.openxmlformats.org/officeDocument/2006/relationships/image" Target="../media/image1.png"/>
<Relationship Id="rId5" Type="http://schemas.openxmlformats.org/officeDocument/2006/relationships/image" Target="../media/image8.jpeg"/>
<Relationship Id="rId6" Type="http://schemas.openxmlformats.org/officeDocument/2006/relationships/image" Target="../media/image6.jpeg"/>
<Relationship Id="rId7" Type="http://schemas.openxmlformats.org/officeDocument/2006/relationships/image" Target="../media/image4.png"/>
<Relationship Id="rId8" Type="http://schemas.openxmlformats.org/officeDocument/2006/relationships/image" Target="../media/image7.jpe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320040" y="-1"/>
            <a:ext cx="5410201" cy="6858001"/>
          </a:xfrm>
          <a:custGeom>
            <a:avLst/>
            <a:gdLst/>
            <a:rect l="0" t="0" r="0" b="0"/>
            <a:pathLst>
              <a:path w="5410201" h="6858001">
                <a:moveTo>
                  <a:pt x="3565288" y="454434"/>
                </a:moveTo>
                <a:lnTo>
                  <a:pt x="3111500" y="908868"/>
                </a:lnTo>
                <a:lnTo>
                  <a:pt x="3111500" y="3727489"/>
                </a:lnTo>
                <a:lnTo>
                  <a:pt x="1555750" y="5283200"/>
                </a:lnTo>
                <a:cubicBezTo>
                  <a:pt x="700088" y="6138841"/>
                  <a:pt x="0" y="6843206"/>
                  <a:pt x="0" y="6848456"/>
                </a:cubicBezTo>
                <a:cubicBezTo>
                  <a:pt x="0" y="6853705"/>
                  <a:pt x="1217295" y="6858000"/>
                  <a:pt x="2705100" y="6858000"/>
                </a:cubicBezTo>
                <a:lnTo>
                  <a:pt x="5410200" y="6858000"/>
                </a:lnTo>
                <a:lnTo>
                  <a:pt x="5410200" y="0"/>
                </a:lnTo>
                <a:lnTo>
                  <a:pt x="4019076" y="0"/>
                </a:lnTo>
                <a:close/>
              </a:path>
            </a:pathLst>
          </a:custGeom>
          <a:noFill/>
          <a:ln w="12700" cap="sq">
            <a:solidFill>
              <a:schemeClr val="tx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1" y="0"/>
            <a:ext cx="5410200" cy="6857999"/>
          </a:xfrm>
          <a:custGeom>
            <a:avLst/>
            <a:gdLst>
              <a:gd name="connsiteX0" fmla="*/ 5410200 w 5410200"/>
              <a:gd name="connsiteY0" fmla="*/ 0 h 6857999"/>
              <a:gd name="connsiteX1" fmla="*/ 4019075 w 5410200"/>
              <a:gd name="connsiteY1" fmla="*/ 0 h 6857999"/>
              <a:gd name="connsiteX2" fmla="*/ 3565288 w 5410200"/>
              <a:gd name="connsiteY2" fmla="*/ 454433 h 6857999"/>
              <a:gd name="connsiteX3" fmla="*/ 3111500 w 5410200"/>
              <a:gd name="connsiteY3" fmla="*/ 908867 h 6857999"/>
              <a:gd name="connsiteX4" fmla="*/ 3111500 w 5410200"/>
              <a:gd name="connsiteY4" fmla="*/ 3727488 h 6857999"/>
              <a:gd name="connsiteX5" fmla="*/ 1555750 w 5410200"/>
              <a:gd name="connsiteY5" fmla="*/ 5283199 h 6857999"/>
              <a:gd name="connsiteX6" fmla="*/ 0 w 5410200"/>
              <a:gd name="connsiteY6" fmla="*/ 6848455 h 6857999"/>
              <a:gd name="connsiteX7" fmla="*/ 2705100 w 5410200"/>
              <a:gd name="connsiteY7" fmla="*/ 6857999 h 6857999"/>
              <a:gd name="connsiteX8" fmla="*/ 5410200 w 5410200"/>
              <a:gd name="connsiteY8" fmla="*/ 6857999 h 6857999"/>
            </a:gdLst>
            <a:rect l="l" t="t" r="r" b="b"/>
            <a:pathLst>
              <a:path w="5410200" h="6857999">
                <a:moveTo>
                  <a:pt x="5410200" y="0"/>
                </a:moveTo>
                <a:lnTo>
                  <a:pt x="4019075" y="0"/>
                </a:lnTo>
                <a:lnTo>
                  <a:pt x="3565288" y="454433"/>
                </a:lnTo>
                <a:lnTo>
                  <a:pt x="3111500" y="908867"/>
                </a:lnTo>
                <a:lnTo>
                  <a:pt x="3111500" y="3727488"/>
                </a:lnTo>
                <a:lnTo>
                  <a:pt x="1555750" y="5283199"/>
                </a:lnTo>
                <a:cubicBezTo>
                  <a:pt x="700088" y="6138840"/>
                  <a:pt x="0" y="6843205"/>
                  <a:pt x="0" y="6848455"/>
                </a:cubicBezTo>
                <a:cubicBezTo>
                  <a:pt x="0" y="6853704"/>
                  <a:pt x="1217295" y="6857999"/>
                  <a:pt x="2705100" y="6857999"/>
                </a:cubicBezTo>
                <a:lnTo>
                  <a:pt x="5410200" y="6857999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55625" t="0" r="0" b="0"/>
          <a:stretch>
            <a:fillRect/>
          </a:stretch>
        </p:blipFill>
        <p:spPr>
          <a:xfrm rot="0" flipH="1" flipV="0">
            <a:off x="0" y="0"/>
            <a:ext cx="5410200" cy="6858000"/>
          </a:xfrm>
          <a:custGeom>
            <a:avLst/>
            <a:gdLst>
              <a:gd name="connsiteX0" fmla="*/ 5410200 w 5410200"/>
              <a:gd name="connsiteY0" fmla="*/ 0 h 6858000"/>
              <a:gd name="connsiteX1" fmla="*/ 4019076 w 5410200"/>
              <a:gd name="connsiteY1" fmla="*/ 0 h 6858000"/>
              <a:gd name="connsiteX2" fmla="*/ 3565288 w 5410200"/>
              <a:gd name="connsiteY2" fmla="*/ 454434 h 6858000"/>
              <a:gd name="connsiteX3" fmla="*/ 3111500 w 5410200"/>
              <a:gd name="connsiteY3" fmla="*/ 908868 h 6858000"/>
              <a:gd name="connsiteX4" fmla="*/ 3111500 w 5410200"/>
              <a:gd name="connsiteY4" fmla="*/ 3727489 h 6858000"/>
              <a:gd name="connsiteX5" fmla="*/ 1555750 w 5410200"/>
              <a:gd name="connsiteY5" fmla="*/ 5283200 h 6858000"/>
              <a:gd name="connsiteX6" fmla="*/ 0 w 5410200"/>
              <a:gd name="connsiteY6" fmla="*/ 6848456 h 6858000"/>
              <a:gd name="connsiteX7" fmla="*/ 2705100 w 5410200"/>
              <a:gd name="connsiteY7" fmla="*/ 6858000 h 6858000"/>
              <a:gd name="connsiteX8" fmla="*/ 5410200 w 5410200"/>
              <a:gd name="connsiteY8" fmla="*/ 6858000 h 6858000"/>
            </a:gdLst>
            <a:rect l="l" t="t" r="r" b="b"/>
            <a:pathLst>
              <a:path w="5410200" h="6858000">
                <a:moveTo>
                  <a:pt x="5410200" y="0"/>
                </a:moveTo>
                <a:lnTo>
                  <a:pt x="4019076" y="0"/>
                </a:lnTo>
                <a:lnTo>
                  <a:pt x="3565288" y="454434"/>
                </a:lnTo>
                <a:lnTo>
                  <a:pt x="3111500" y="908868"/>
                </a:lnTo>
                <a:lnTo>
                  <a:pt x="3111500" y="3727489"/>
                </a:lnTo>
                <a:lnTo>
                  <a:pt x="1555750" y="5283200"/>
                </a:lnTo>
                <a:cubicBezTo>
                  <a:pt x="700088" y="6138841"/>
                  <a:pt x="0" y="6843206"/>
                  <a:pt x="0" y="6848456"/>
                </a:cubicBezTo>
                <a:cubicBezTo>
                  <a:pt x="0" y="6853705"/>
                  <a:pt x="1217295" y="6858000"/>
                  <a:pt x="2705100" y="6858000"/>
                </a:cubicBezTo>
                <a:lnTo>
                  <a:pt x="541020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527550" y="1244621"/>
            <a:ext cx="309208" cy="6625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标题 1"/>
          <p:cNvSpPr txBox="1"/>
          <p:nvPr/>
        </p:nvSpPr>
        <p:spPr>
          <a:xfrm rot="0" flipH="0" flipV="0">
            <a:off x="1379704" y="706056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2356665" y="4381607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485386" y="4515866"/>
            <a:ext cx="1642889" cy="1697087"/>
          </a:xfrm>
          <a:custGeom>
            <a:avLst/>
            <a:gdLst>
              <a:gd name="connsiteX0" fmla="*/ 829971 w 1771293"/>
              <a:gd name="connsiteY0" fmla="*/ 10 h 1829727"/>
              <a:gd name="connsiteX1" fmla="*/ 1102057 w 1771293"/>
              <a:gd name="connsiteY1" fmla="*/ 7612 h 1829727"/>
              <a:gd name="connsiteX2" fmla="*/ 1199435 w 1771293"/>
              <a:gd name="connsiteY2" fmla="*/ 32519 h 1829727"/>
              <a:gd name="connsiteX3" fmla="*/ 1290364 w 1771293"/>
              <a:gd name="connsiteY3" fmla="*/ 63395 h 1829727"/>
              <a:gd name="connsiteX4" fmla="*/ 1727647 w 1771293"/>
              <a:gd name="connsiteY4" fmla="*/ 407752 h 1829727"/>
              <a:gd name="connsiteX5" fmla="*/ 1771293 w 1771293"/>
              <a:gd name="connsiteY5" fmla="*/ 473069 h 1829727"/>
              <a:gd name="connsiteX6" fmla="*/ 1767945 w 1771293"/>
              <a:gd name="connsiteY6" fmla="*/ 1486183 h 1829727"/>
              <a:gd name="connsiteX7" fmla="*/ 1735209 w 1771293"/>
              <a:gd name="connsiteY7" fmla="*/ 1536110 h 1829727"/>
              <a:gd name="connsiteX8" fmla="*/ 1425507 w 1771293"/>
              <a:gd name="connsiteY8" fmla="*/ 1804892 h 1829727"/>
              <a:gd name="connsiteX9" fmla="*/ 1376022 w 1771293"/>
              <a:gd name="connsiteY9" fmla="*/ 1829727 h 1829727"/>
              <a:gd name="connsiteX10" fmla="*/ 255371 w 1771293"/>
              <a:gd name="connsiteY10" fmla="*/ 1829727 h 1829727"/>
              <a:gd name="connsiteX11" fmla="*/ 209522 w 1771293"/>
              <a:gd name="connsiteY11" fmla="*/ 1788781 h 1829727"/>
              <a:gd name="connsiteX12" fmla="*/ 139543 w 1771293"/>
              <a:gd name="connsiteY12" fmla="*/ 1721494 h 1829727"/>
              <a:gd name="connsiteX13" fmla="*/ 89989 w 1771293"/>
              <a:gd name="connsiteY13" fmla="*/ 1667724 h 1829727"/>
              <a:gd name="connsiteX14" fmla="*/ 47111 w 1771293"/>
              <a:gd name="connsiteY14" fmla="*/ 1591344 h 1829727"/>
              <a:gd name="connsiteX15" fmla="*/ 14829 w 1771293"/>
              <a:gd name="connsiteY15" fmla="*/ 1502673 h 1829727"/>
              <a:gd name="connsiteX16" fmla="*/ 0 w 1771293"/>
              <a:gd name="connsiteY16" fmla="*/ 836981 h 1829727"/>
              <a:gd name="connsiteX17" fmla="*/ 0 w 1771293"/>
              <a:gd name="connsiteY17" fmla="*/ 211006 h 1829727"/>
              <a:gd name="connsiteX18" fmla="*/ 207500 w 1771293"/>
              <a:gd name="connsiteY18" fmla="*/ 3877 h 1829727"/>
              <a:gd name="connsiteX19" fmla="*/ 625681 w 1771293"/>
              <a:gd name="connsiteY19" fmla="*/ 959 h 1829727"/>
              <a:gd name="connsiteX20" fmla="*/ 829971 w 1771293"/>
              <a:gd name="connsiteY20" fmla="*/ 10 h 1829727"/>
            </a:gdLst>
            <a:rect l="l" t="t" r="r" b="b"/>
            <a:pathLst>
              <a:path w="1771293" h="1829727">
                <a:moveTo>
                  <a:pt x="829971" y="10"/>
                </a:moveTo>
                <a:cubicBezTo>
                  <a:pt x="998814" y="-167"/>
                  <a:pt x="1068369" y="2072"/>
                  <a:pt x="1102057" y="7612"/>
                </a:cubicBezTo>
                <a:cubicBezTo>
                  <a:pt x="1134064" y="12876"/>
                  <a:pt x="1177885" y="24084"/>
                  <a:pt x="1199435" y="32519"/>
                </a:cubicBezTo>
                <a:cubicBezTo>
                  <a:pt x="1220987" y="40954"/>
                  <a:pt x="1261905" y="54848"/>
                  <a:pt x="1290364" y="63395"/>
                </a:cubicBezTo>
                <a:cubicBezTo>
                  <a:pt x="1440424" y="108460"/>
                  <a:pt x="1624540" y="253450"/>
                  <a:pt x="1727647" y="407752"/>
                </a:cubicBezTo>
                <a:lnTo>
                  <a:pt x="1771293" y="473069"/>
                </a:lnTo>
                <a:lnTo>
                  <a:pt x="1767945" y="1486183"/>
                </a:lnTo>
                <a:lnTo>
                  <a:pt x="1735209" y="1536110"/>
                </a:lnTo>
                <a:cubicBezTo>
                  <a:pt x="1665442" y="1642512"/>
                  <a:pt x="1550786" y="1742019"/>
                  <a:pt x="1425507" y="1804892"/>
                </a:cubicBezTo>
                <a:lnTo>
                  <a:pt x="1376022" y="1829727"/>
                </a:lnTo>
                <a:lnTo>
                  <a:pt x="255371" y="1829727"/>
                </a:lnTo>
                <a:lnTo>
                  <a:pt x="209522" y="1788781"/>
                </a:lnTo>
                <a:cubicBezTo>
                  <a:pt x="184304" y="1766261"/>
                  <a:pt x="152813" y="1735983"/>
                  <a:pt x="139543" y="1721494"/>
                </a:cubicBezTo>
                <a:cubicBezTo>
                  <a:pt x="126271" y="1707006"/>
                  <a:pt x="103972" y="1682810"/>
                  <a:pt x="89989" y="1667724"/>
                </a:cubicBezTo>
                <a:cubicBezTo>
                  <a:pt x="75289" y="1651866"/>
                  <a:pt x="57203" y="1619649"/>
                  <a:pt x="47111" y="1591344"/>
                </a:cubicBezTo>
                <a:cubicBezTo>
                  <a:pt x="37512" y="1564420"/>
                  <a:pt x="22985" y="1524519"/>
                  <a:pt x="14829" y="1502673"/>
                </a:cubicBezTo>
                <a:cubicBezTo>
                  <a:pt x="329" y="1463837"/>
                  <a:pt x="0" y="1449062"/>
                  <a:pt x="0" y="836981"/>
                </a:cubicBezTo>
                <a:lnTo>
                  <a:pt x="0" y="211006"/>
                </a:lnTo>
                <a:lnTo>
                  <a:pt x="207500" y="3877"/>
                </a:lnTo>
                <a:lnTo>
                  <a:pt x="625681" y="959"/>
                </a:lnTo>
                <a:cubicBezTo>
                  <a:pt x="706376" y="396"/>
                  <a:pt x="773689" y="69"/>
                  <a:pt x="829971" y="1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1508423" y="840314"/>
            <a:ext cx="1642890" cy="1697087"/>
          </a:xfrm>
          <a:custGeom>
            <a:avLst/>
            <a:gdLst>
              <a:gd name="connsiteX0" fmla="*/ 941323 w 1771294"/>
              <a:gd name="connsiteY0" fmla="*/ 10 h 1829727"/>
              <a:gd name="connsiteX1" fmla="*/ 1145612 w 1771294"/>
              <a:gd name="connsiteY1" fmla="*/ 959 h 1829727"/>
              <a:gd name="connsiteX2" fmla="*/ 1563794 w 1771294"/>
              <a:gd name="connsiteY2" fmla="*/ 3876 h 1829727"/>
              <a:gd name="connsiteX3" fmla="*/ 1771294 w 1771294"/>
              <a:gd name="connsiteY3" fmla="*/ 211006 h 1829727"/>
              <a:gd name="connsiteX4" fmla="*/ 1771294 w 1771294"/>
              <a:gd name="connsiteY4" fmla="*/ 836981 h 1829727"/>
              <a:gd name="connsiteX5" fmla="*/ 1756464 w 1771294"/>
              <a:gd name="connsiteY5" fmla="*/ 1502673 h 1829727"/>
              <a:gd name="connsiteX6" fmla="*/ 1724182 w 1771294"/>
              <a:gd name="connsiteY6" fmla="*/ 1591344 h 1829727"/>
              <a:gd name="connsiteX7" fmla="*/ 1681304 w 1771294"/>
              <a:gd name="connsiteY7" fmla="*/ 1667724 h 1829727"/>
              <a:gd name="connsiteX8" fmla="*/ 1631751 w 1771294"/>
              <a:gd name="connsiteY8" fmla="*/ 1721494 h 1829727"/>
              <a:gd name="connsiteX9" fmla="*/ 1561772 w 1771294"/>
              <a:gd name="connsiteY9" fmla="*/ 1788781 h 1829727"/>
              <a:gd name="connsiteX10" fmla="*/ 1515923 w 1771294"/>
              <a:gd name="connsiteY10" fmla="*/ 1829727 h 1829727"/>
              <a:gd name="connsiteX11" fmla="*/ 395271 w 1771294"/>
              <a:gd name="connsiteY11" fmla="*/ 1829727 h 1829727"/>
              <a:gd name="connsiteX12" fmla="*/ 345787 w 1771294"/>
              <a:gd name="connsiteY12" fmla="*/ 1804892 h 1829727"/>
              <a:gd name="connsiteX13" fmla="*/ 36085 w 1771294"/>
              <a:gd name="connsiteY13" fmla="*/ 1536110 h 1829727"/>
              <a:gd name="connsiteX14" fmla="*/ 3348 w 1771294"/>
              <a:gd name="connsiteY14" fmla="*/ 1486183 h 1829727"/>
              <a:gd name="connsiteX15" fmla="*/ 0 w 1771294"/>
              <a:gd name="connsiteY15" fmla="*/ 473069 h 1829727"/>
              <a:gd name="connsiteX16" fmla="*/ 43646 w 1771294"/>
              <a:gd name="connsiteY16" fmla="*/ 407752 h 1829727"/>
              <a:gd name="connsiteX17" fmla="*/ 480929 w 1771294"/>
              <a:gd name="connsiteY17" fmla="*/ 63395 h 1829727"/>
              <a:gd name="connsiteX18" fmla="*/ 571858 w 1771294"/>
              <a:gd name="connsiteY18" fmla="*/ 32519 h 1829727"/>
              <a:gd name="connsiteX19" fmla="*/ 669236 w 1771294"/>
              <a:gd name="connsiteY19" fmla="*/ 7612 h 1829727"/>
              <a:gd name="connsiteX20" fmla="*/ 941323 w 1771294"/>
              <a:gd name="connsiteY20" fmla="*/ 10 h 1829727"/>
            </a:gdLst>
            <a:rect l="l" t="t" r="r" b="b"/>
            <a:pathLst>
              <a:path w="1771294" h="1829727">
                <a:moveTo>
                  <a:pt x="941323" y="10"/>
                </a:moveTo>
                <a:cubicBezTo>
                  <a:pt x="997604" y="69"/>
                  <a:pt x="1064918" y="396"/>
                  <a:pt x="1145612" y="959"/>
                </a:cubicBezTo>
                <a:lnTo>
                  <a:pt x="1563794" y="3876"/>
                </a:lnTo>
                <a:lnTo>
                  <a:pt x="1771294" y="211006"/>
                </a:lnTo>
                <a:lnTo>
                  <a:pt x="1771294" y="836981"/>
                </a:lnTo>
                <a:cubicBezTo>
                  <a:pt x="1771294" y="1449062"/>
                  <a:pt x="1770964" y="1463836"/>
                  <a:pt x="1756464" y="1502673"/>
                </a:cubicBezTo>
                <a:cubicBezTo>
                  <a:pt x="1748309" y="1524518"/>
                  <a:pt x="1733781" y="1564420"/>
                  <a:pt x="1724182" y="1591344"/>
                </a:cubicBezTo>
                <a:cubicBezTo>
                  <a:pt x="1714091" y="1619649"/>
                  <a:pt x="1696005" y="1651866"/>
                  <a:pt x="1681304" y="1667724"/>
                </a:cubicBezTo>
                <a:cubicBezTo>
                  <a:pt x="1667321" y="1682810"/>
                  <a:pt x="1645022" y="1707006"/>
                  <a:pt x="1631751" y="1721494"/>
                </a:cubicBezTo>
                <a:cubicBezTo>
                  <a:pt x="1618480" y="1735983"/>
                  <a:pt x="1586990" y="1766261"/>
                  <a:pt x="1561772" y="1788781"/>
                </a:cubicBezTo>
                <a:lnTo>
                  <a:pt x="1515923" y="1829727"/>
                </a:lnTo>
                <a:lnTo>
                  <a:pt x="395271" y="1829727"/>
                </a:lnTo>
                <a:lnTo>
                  <a:pt x="345787" y="1804892"/>
                </a:lnTo>
                <a:cubicBezTo>
                  <a:pt x="220508" y="1742019"/>
                  <a:pt x="105851" y="1642512"/>
                  <a:pt x="36085" y="1536110"/>
                </a:cubicBezTo>
                <a:lnTo>
                  <a:pt x="3348" y="1486183"/>
                </a:lnTo>
                <a:lnTo>
                  <a:pt x="0" y="473069"/>
                </a:lnTo>
                <a:lnTo>
                  <a:pt x="43646" y="407752"/>
                </a:lnTo>
                <a:cubicBezTo>
                  <a:pt x="146754" y="253450"/>
                  <a:pt x="330869" y="108460"/>
                  <a:pt x="480929" y="63395"/>
                </a:cubicBezTo>
                <a:cubicBezTo>
                  <a:pt x="509388" y="54848"/>
                  <a:pt x="550307" y="40954"/>
                  <a:pt x="571858" y="32519"/>
                </a:cubicBezTo>
                <a:cubicBezTo>
                  <a:pt x="593409" y="24084"/>
                  <a:pt x="637229" y="12876"/>
                  <a:pt x="669236" y="7612"/>
                </a:cubicBezTo>
                <a:cubicBezTo>
                  <a:pt x="702925" y="2072"/>
                  <a:pt x="772479" y="-167"/>
                  <a:pt x="941323" y="1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0" flipH="0" flipV="0">
            <a:off x="1199368" y="2112928"/>
            <a:ext cx="2739200" cy="2831564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565954" y="4177342"/>
            <a:ext cx="1139653" cy="92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1384907" y="2306453"/>
            <a:ext cx="2368121" cy="2446244"/>
          </a:xfrm>
          <a:custGeom>
            <a:avLst/>
            <a:gdLst>
              <a:gd name="connsiteX0" fmla="*/ 1356857 w 2553207"/>
              <a:gd name="connsiteY0" fmla="*/ 14 h 2637435"/>
              <a:gd name="connsiteX1" fmla="*/ 1651327 w 2553207"/>
              <a:gd name="connsiteY1" fmla="*/ 1382 h 2637435"/>
              <a:gd name="connsiteX2" fmla="*/ 2254109 w 2553207"/>
              <a:gd name="connsiteY2" fmla="*/ 5587 h 2637435"/>
              <a:gd name="connsiteX3" fmla="*/ 2553207 w 2553207"/>
              <a:gd name="connsiteY3" fmla="*/ 304151 h 2637435"/>
              <a:gd name="connsiteX4" fmla="*/ 2553207 w 2553207"/>
              <a:gd name="connsiteY4" fmla="*/ 1206455 h 2637435"/>
              <a:gd name="connsiteX5" fmla="*/ 2531832 w 2553207"/>
              <a:gd name="connsiteY5" fmla="*/ 2166009 h 2637435"/>
              <a:gd name="connsiteX6" fmla="*/ 2485299 w 2553207"/>
              <a:gd name="connsiteY6" fmla="*/ 2293822 h 2637435"/>
              <a:gd name="connsiteX7" fmla="*/ 2423493 w 2553207"/>
              <a:gd name="connsiteY7" fmla="*/ 2403919 h 2637435"/>
              <a:gd name="connsiteX8" fmla="*/ 2352065 w 2553207"/>
              <a:gd name="connsiteY8" fmla="*/ 2481425 h 2637435"/>
              <a:gd name="connsiteX9" fmla="*/ 2251195 w 2553207"/>
              <a:gd name="connsiteY9" fmla="*/ 2578415 h 2637435"/>
              <a:gd name="connsiteX10" fmla="*/ 2185106 w 2553207"/>
              <a:gd name="connsiteY10" fmla="*/ 2637435 h 2637435"/>
              <a:gd name="connsiteX11" fmla="*/ 569758 w 2553207"/>
              <a:gd name="connsiteY11" fmla="*/ 2637435 h 2637435"/>
              <a:gd name="connsiteX12" fmla="*/ 498430 w 2553207"/>
              <a:gd name="connsiteY12" fmla="*/ 2601638 h 2637435"/>
              <a:gd name="connsiteX13" fmla="*/ 52014 w 2553207"/>
              <a:gd name="connsiteY13" fmla="*/ 2214205 h 2637435"/>
              <a:gd name="connsiteX14" fmla="*/ 4826 w 2553207"/>
              <a:gd name="connsiteY14" fmla="*/ 2142239 h 2637435"/>
              <a:gd name="connsiteX15" fmla="*/ 0 w 2553207"/>
              <a:gd name="connsiteY15" fmla="*/ 681899 h 2637435"/>
              <a:gd name="connsiteX16" fmla="*/ 62913 w 2553207"/>
              <a:gd name="connsiteY16" fmla="*/ 587749 h 2637435"/>
              <a:gd name="connsiteX17" fmla="*/ 693229 w 2553207"/>
              <a:gd name="connsiteY17" fmla="*/ 91379 h 2637435"/>
              <a:gd name="connsiteX18" fmla="*/ 824297 w 2553207"/>
              <a:gd name="connsiteY18" fmla="*/ 46874 h 2637435"/>
              <a:gd name="connsiteX19" fmla="*/ 964662 w 2553207"/>
              <a:gd name="connsiteY19" fmla="*/ 10972 h 2637435"/>
              <a:gd name="connsiteX20" fmla="*/ 1356857 w 2553207"/>
              <a:gd name="connsiteY20" fmla="*/ 14 h 2637435"/>
            </a:gdLst>
            <a:rect l="l" t="t" r="r" b="b"/>
            <a:pathLst>
              <a:path w="2553207" h="2637435">
                <a:moveTo>
                  <a:pt x="1356857" y="14"/>
                </a:moveTo>
                <a:cubicBezTo>
                  <a:pt x="1437983" y="99"/>
                  <a:pt x="1535011" y="571"/>
                  <a:pt x="1651327" y="1382"/>
                </a:cubicBezTo>
                <a:lnTo>
                  <a:pt x="2254109" y="5587"/>
                </a:lnTo>
                <a:lnTo>
                  <a:pt x="2553207" y="304151"/>
                </a:lnTo>
                <a:lnTo>
                  <a:pt x="2553207" y="1206455"/>
                </a:lnTo>
                <a:cubicBezTo>
                  <a:pt x="2553207" y="2088732"/>
                  <a:pt x="2552733" y="2110028"/>
                  <a:pt x="2531832" y="2166009"/>
                </a:cubicBezTo>
                <a:cubicBezTo>
                  <a:pt x="2520076" y="2197497"/>
                  <a:pt x="2499135" y="2255013"/>
                  <a:pt x="2485299" y="2293822"/>
                </a:cubicBezTo>
                <a:cubicBezTo>
                  <a:pt x="2470753" y="2334621"/>
                  <a:pt x="2444683" y="2381061"/>
                  <a:pt x="2423493" y="2403919"/>
                </a:cubicBezTo>
                <a:cubicBezTo>
                  <a:pt x="2403337" y="2425664"/>
                  <a:pt x="2371195" y="2460542"/>
                  <a:pt x="2352065" y="2481425"/>
                </a:cubicBezTo>
                <a:cubicBezTo>
                  <a:pt x="2332936" y="2502309"/>
                  <a:pt x="2287545" y="2545954"/>
                  <a:pt x="2251195" y="2578415"/>
                </a:cubicBezTo>
                <a:lnTo>
                  <a:pt x="2185106" y="2637435"/>
                </a:lnTo>
                <a:lnTo>
                  <a:pt x="569758" y="2637435"/>
                </a:lnTo>
                <a:lnTo>
                  <a:pt x="498430" y="2601638"/>
                </a:lnTo>
                <a:cubicBezTo>
                  <a:pt x="317848" y="2511010"/>
                  <a:pt x="152578" y="2367577"/>
                  <a:pt x="52014" y="2214205"/>
                </a:cubicBezTo>
                <a:lnTo>
                  <a:pt x="4826" y="2142239"/>
                </a:lnTo>
                <a:lnTo>
                  <a:pt x="0" y="681899"/>
                </a:lnTo>
                <a:lnTo>
                  <a:pt x="62913" y="587749"/>
                </a:lnTo>
                <a:cubicBezTo>
                  <a:pt x="211536" y="365332"/>
                  <a:pt x="476927" y="156338"/>
                  <a:pt x="693229" y="91379"/>
                </a:cubicBezTo>
                <a:cubicBezTo>
                  <a:pt x="734251" y="79060"/>
                  <a:pt x="793232" y="59032"/>
                  <a:pt x="824297" y="46874"/>
                </a:cubicBezTo>
                <a:cubicBezTo>
                  <a:pt x="855361" y="34715"/>
                  <a:pt x="918526" y="18560"/>
                  <a:pt x="964662" y="10972"/>
                </a:cubicBezTo>
                <a:cubicBezTo>
                  <a:pt x="1013222" y="2986"/>
                  <a:pt x="1113479" y="-241"/>
                  <a:pt x="1356857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1" flipV="0">
            <a:off x="1" y="4863033"/>
            <a:ext cx="1992001" cy="1994966"/>
          </a:xfrm>
          <a:custGeom>
            <a:avLst/>
            <a:gdLst>
              <a:gd name="connsiteX0" fmla="*/ 1984387 w 1992001"/>
              <a:gd name="connsiteY0" fmla="*/ 5 h 1994966"/>
              <a:gd name="connsiteX1" fmla="*/ 988386 w 1992001"/>
              <a:gd name="connsiteY1" fmla="*/ 991795 h 1994966"/>
              <a:gd name="connsiteX2" fmla="*/ 0 w 1992001"/>
              <a:gd name="connsiteY2" fmla="*/ 1990755 h 1994966"/>
              <a:gd name="connsiteX3" fmla="*/ 996001 w 1992001"/>
              <a:gd name="connsiteY3" fmla="*/ 1994966 h 1994966"/>
              <a:gd name="connsiteX4" fmla="*/ 1992001 w 1992001"/>
              <a:gd name="connsiteY4" fmla="*/ 1994966 h 1994966"/>
              <a:gd name="connsiteX5" fmla="*/ 1992001 w 1992001"/>
              <a:gd name="connsiteY5" fmla="*/ 994920 h 1994966"/>
              <a:gd name="connsiteX6" fmla="*/ 1991982 w 1992001"/>
              <a:gd name="connsiteY6" fmla="*/ 857393 h 1994966"/>
              <a:gd name="connsiteX7" fmla="*/ 1984387 w 1992001"/>
              <a:gd name="connsiteY7" fmla="*/ 5 h 1994966"/>
            </a:gdLst>
            <a:rect l="l" t="t" r="r" b="b"/>
            <a:pathLst>
              <a:path w="1992001" h="1994966">
                <a:moveTo>
                  <a:pt x="1984387" y="5"/>
                </a:moveTo>
                <a:cubicBezTo>
                  <a:pt x="1980088" y="-1666"/>
                  <a:pt x="1546343" y="430246"/>
                  <a:pt x="988386" y="991795"/>
                </a:cubicBezTo>
                <a:cubicBezTo>
                  <a:pt x="444774" y="1538907"/>
                  <a:pt x="0" y="1988439"/>
                  <a:pt x="0" y="1990755"/>
                </a:cubicBezTo>
                <a:cubicBezTo>
                  <a:pt x="0" y="1993071"/>
                  <a:pt x="448200" y="1994966"/>
                  <a:pt x="996001" y="1994966"/>
                </a:cubicBezTo>
                <a:lnTo>
                  <a:pt x="1992001" y="1994966"/>
                </a:lnTo>
                <a:lnTo>
                  <a:pt x="1992001" y="994920"/>
                </a:lnTo>
                <a:lnTo>
                  <a:pt x="1991982" y="857393"/>
                </a:lnTo>
                <a:cubicBezTo>
                  <a:pt x="1991788" y="182917"/>
                  <a:pt x="1990057" y="2209"/>
                  <a:pt x="198438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89335" y="283892"/>
            <a:ext cx="1321317" cy="16408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1576765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646164" y="6401581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1156246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1221678" y="6401581"/>
            <a:ext cx="137688" cy="129774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735727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802953" y="6401581"/>
            <a:ext cx="134100" cy="12977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315208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0389583" y="6401581"/>
            <a:ext cx="119802" cy="12977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cxnSp>
        <p:nvCxnSpPr>
          <p:cNvPr id="24" name="标题 1"/>
          <p:cNvCxnSpPr/>
          <p:nvPr/>
        </p:nvCxnSpPr>
        <p:spPr>
          <a:xfrm rot="0" flipH="0" flipV="0">
            <a:off x="6819900" y="4380006"/>
            <a:ext cx="5372100" cy="0"/>
          </a:xfrm>
          <a:prstGeom prst="line">
            <a:avLst/>
          </a:prstGeom>
          <a:noFill/>
          <a:ln w="27940" cap="sq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</p:spPr>
      </p:cxnSp>
      <p:sp>
        <p:nvSpPr>
          <p:cNvPr id="25" name="标题 1"/>
          <p:cNvSpPr txBox="1"/>
          <p:nvPr/>
        </p:nvSpPr>
        <p:spPr>
          <a:xfrm rot="0" flipH="0" flipV="0">
            <a:off x="5060432" y="2198963"/>
            <a:ext cx="6298934" cy="19967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人工智能的基本技术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5110720" y="1143818"/>
            <a:ext cx="2739200" cy="12066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7200">
                <a:ln w="6350">
                  <a:solidFill>
                    <a:srgbClr val="000000">
                      <a:alpha val="100000"/>
                    </a:srgbClr>
                  </a:solidFill>
                </a:ln>
                <a:noFill/>
                <a:latin typeface="Source Han Sans CN Bold"/>
                <a:ea typeface="Source Han Sans CN Bold"/>
                <a:cs typeface="Source Han Sans CN Bold"/>
              </a:rPr>
              <a:t>202X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5122857" y="4278442"/>
            <a:ext cx="1823403" cy="2031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70707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1" flipV="1">
            <a:off x="7705791" y="1303117"/>
            <a:ext cx="504108" cy="400100"/>
          </a:xfrm>
          <a:custGeom>
            <a:avLst/>
            <a:gdLst>
              <a:gd name="connsiteX0" fmla="*/ 4460875 w 4648200"/>
              <a:gd name="connsiteY0" fmla="*/ 1063 h 3689183"/>
              <a:gd name="connsiteX1" fmla="*/ 4648200 w 4648200"/>
              <a:gd name="connsiteY1" fmla="*/ 6183 h 3689183"/>
              <a:gd name="connsiteX2" fmla="*/ 4648200 w 4648200"/>
              <a:gd name="connsiteY2" fmla="*/ 992946 h 3689183"/>
              <a:gd name="connsiteX3" fmla="*/ 4518025 w 4648200"/>
              <a:gd name="connsiteY3" fmla="*/ 994301 h 3689183"/>
              <a:gd name="connsiteX4" fmla="*/ 4272420 w 4648200"/>
              <a:gd name="connsiteY4" fmla="*/ 1033069 h 3689183"/>
              <a:gd name="connsiteX5" fmla="*/ 3933961 w 4648200"/>
              <a:gd name="connsiteY5" fmla="*/ 1189345 h 3689183"/>
              <a:gd name="connsiteX6" fmla="*/ 3645393 w 4648200"/>
              <a:gd name="connsiteY6" fmla="*/ 1584158 h 3689183"/>
              <a:gd name="connsiteX7" fmla="*/ 3643188 w 4648200"/>
              <a:gd name="connsiteY7" fmla="*/ 1619083 h 3689183"/>
              <a:gd name="connsiteX8" fmla="*/ 4648200 w 4648200"/>
              <a:gd name="connsiteY8" fmla="*/ 1619083 h 3689183"/>
              <a:gd name="connsiteX9" fmla="*/ 4648200 w 4648200"/>
              <a:gd name="connsiteY9" fmla="*/ 3689183 h 3689183"/>
              <a:gd name="connsiteX10" fmla="*/ 2576066 w 4648200"/>
              <a:gd name="connsiteY10" fmla="*/ 3689183 h 3689183"/>
              <a:gd name="connsiteX11" fmla="*/ 2574985 w 4648200"/>
              <a:gd name="connsiteY11" fmla="*/ 2701758 h 3689183"/>
              <a:gd name="connsiteX12" fmla="*/ 2601575 w 4648200"/>
              <a:gd name="connsiteY12" fmla="*/ 1555583 h 3689183"/>
              <a:gd name="connsiteX13" fmla="*/ 2868943 w 4648200"/>
              <a:gd name="connsiteY13" fmla="*/ 806883 h 3689183"/>
              <a:gd name="connsiteX14" fmla="*/ 3025733 w 4648200"/>
              <a:gd name="connsiteY14" fmla="*/ 590276 h 3689183"/>
              <a:gd name="connsiteX15" fmla="*/ 3362139 w 4648200"/>
              <a:gd name="connsiteY15" fmla="*/ 300402 h 3689183"/>
              <a:gd name="connsiteX16" fmla="*/ 3520274 w 4648200"/>
              <a:gd name="connsiteY16" fmla="*/ 220885 h 3689183"/>
              <a:gd name="connsiteX17" fmla="*/ 4159250 w 4648200"/>
              <a:gd name="connsiteY17" fmla="*/ 13332 h 3689183"/>
              <a:gd name="connsiteX18" fmla="*/ 4460875 w 4648200"/>
              <a:gd name="connsiteY18" fmla="*/ 1063 h 3689183"/>
              <a:gd name="connsiteX19" fmla="*/ 1726629 w 4648200"/>
              <a:gd name="connsiteY19" fmla="*/ 196 h 3689183"/>
              <a:gd name="connsiteX20" fmla="*/ 1876574 w 4648200"/>
              <a:gd name="connsiteY20" fmla="*/ 1865 h 3689183"/>
              <a:gd name="connsiteX21" fmla="*/ 2070398 w 4648200"/>
              <a:gd name="connsiteY21" fmla="*/ 6183 h 3689183"/>
              <a:gd name="connsiteX22" fmla="*/ 2051050 w 4648200"/>
              <a:gd name="connsiteY22" fmla="*/ 977733 h 3689183"/>
              <a:gd name="connsiteX23" fmla="*/ 1942465 w 4648200"/>
              <a:gd name="connsiteY23" fmla="*/ 992180 h 3689183"/>
              <a:gd name="connsiteX24" fmla="*/ 1751965 w 4648200"/>
              <a:gd name="connsiteY24" fmla="*/ 1015226 h 3689183"/>
              <a:gd name="connsiteX25" fmla="*/ 1452387 w 4648200"/>
              <a:gd name="connsiteY25" fmla="*/ 1119691 h 3689183"/>
              <a:gd name="connsiteX26" fmla="*/ 1075521 w 4648200"/>
              <a:gd name="connsiteY26" fmla="*/ 1519837 h 3689183"/>
              <a:gd name="connsiteX27" fmla="*/ 1054100 w 4648200"/>
              <a:gd name="connsiteY27" fmla="*/ 1605417 h 3689183"/>
              <a:gd name="connsiteX28" fmla="*/ 1552575 w 4648200"/>
              <a:gd name="connsiteY28" fmla="*/ 1615762 h 3689183"/>
              <a:gd name="connsiteX29" fmla="*/ 2051050 w 4648200"/>
              <a:gd name="connsiteY29" fmla="*/ 1612733 h 3689183"/>
              <a:gd name="connsiteX30" fmla="*/ 2070249 w 4648200"/>
              <a:gd name="connsiteY30" fmla="*/ 3689183 h 3689183"/>
              <a:gd name="connsiteX31" fmla="*/ 0 w 4648200"/>
              <a:gd name="connsiteY31" fmla="*/ 3689183 h 3689183"/>
              <a:gd name="connsiteX32" fmla="*/ 0 w 4648200"/>
              <a:gd name="connsiteY32" fmla="*/ 2709738 h 3689183"/>
              <a:gd name="connsiteX33" fmla="*/ 46021 w 4648200"/>
              <a:gd name="connsiteY33" fmla="*/ 1365083 h 3689183"/>
              <a:gd name="connsiteX34" fmla="*/ 1435100 w 4648200"/>
              <a:gd name="connsiteY34" fmla="*/ 37821 h 3689183"/>
              <a:gd name="connsiteX35" fmla="*/ 1638300 w 4648200"/>
              <a:gd name="connsiteY35" fmla="*/ 2246 h 3689183"/>
              <a:gd name="connsiteX36" fmla="*/ 1726629 w 4648200"/>
              <a:gd name="connsiteY36" fmla="*/ 196 h 3689183"/>
            </a:gdLst>
            <a:rect l="l" t="t" r="r" b="b"/>
            <a:pathLst>
              <a:path w="4648200" h="3689183">
                <a:moveTo>
                  <a:pt x="4460875" y="1063"/>
                </a:moveTo>
                <a:lnTo>
                  <a:pt x="4648200" y="6183"/>
                </a:lnTo>
                <a:lnTo>
                  <a:pt x="4648200" y="992946"/>
                </a:lnTo>
                <a:lnTo>
                  <a:pt x="4518025" y="994301"/>
                </a:lnTo>
                <a:cubicBezTo>
                  <a:pt x="4410948" y="995416"/>
                  <a:pt x="4367368" y="1002295"/>
                  <a:pt x="4272420" y="1033069"/>
                </a:cubicBezTo>
                <a:cubicBezTo>
                  <a:pt x="4059729" y="1102007"/>
                  <a:pt x="4007849" y="1125961"/>
                  <a:pt x="3933961" y="1189345"/>
                </a:cubicBezTo>
                <a:cubicBezTo>
                  <a:pt x="3806410" y="1298764"/>
                  <a:pt x="3649890" y="1512911"/>
                  <a:pt x="3645393" y="1584158"/>
                </a:cubicBezTo>
                <a:lnTo>
                  <a:pt x="3643188" y="1619083"/>
                </a:lnTo>
                <a:lnTo>
                  <a:pt x="4648200" y="1619083"/>
                </a:lnTo>
                <a:lnTo>
                  <a:pt x="4648200" y="3689183"/>
                </a:lnTo>
                <a:lnTo>
                  <a:pt x="2576066" y="3689183"/>
                </a:lnTo>
                <a:lnTo>
                  <a:pt x="2574985" y="2701758"/>
                </a:lnTo>
                <a:cubicBezTo>
                  <a:pt x="2573934" y="1741785"/>
                  <a:pt x="2574673" y="1709920"/>
                  <a:pt x="2601575" y="1555583"/>
                </a:cubicBezTo>
                <a:cubicBezTo>
                  <a:pt x="2653662" y="1256758"/>
                  <a:pt x="2689828" y="1155484"/>
                  <a:pt x="2868943" y="806883"/>
                </a:cubicBezTo>
                <a:cubicBezTo>
                  <a:pt x="2916304" y="714707"/>
                  <a:pt x="2953900" y="662768"/>
                  <a:pt x="3025733" y="590276"/>
                </a:cubicBezTo>
                <a:cubicBezTo>
                  <a:pt x="3215511" y="398756"/>
                  <a:pt x="3284551" y="339266"/>
                  <a:pt x="3362139" y="300402"/>
                </a:cubicBezTo>
                <a:cubicBezTo>
                  <a:pt x="3405693" y="278586"/>
                  <a:pt x="3476854" y="242803"/>
                  <a:pt x="3520274" y="220885"/>
                </a:cubicBezTo>
                <a:cubicBezTo>
                  <a:pt x="3682211" y="139139"/>
                  <a:pt x="3990476" y="39008"/>
                  <a:pt x="4159250" y="13332"/>
                </a:cubicBezTo>
                <a:cubicBezTo>
                  <a:pt x="4232597" y="2173"/>
                  <a:pt x="4340667" y="-2222"/>
                  <a:pt x="4460875" y="1063"/>
                </a:cubicBezTo>
                <a:close/>
                <a:moveTo>
                  <a:pt x="1726629" y="196"/>
                </a:moveTo>
                <a:cubicBezTo>
                  <a:pt x="1769816" y="127"/>
                  <a:pt x="1823273" y="678"/>
                  <a:pt x="1876574" y="1865"/>
                </a:cubicBezTo>
                <a:lnTo>
                  <a:pt x="2070398" y="6183"/>
                </a:lnTo>
                <a:lnTo>
                  <a:pt x="2051050" y="977733"/>
                </a:lnTo>
                <a:lnTo>
                  <a:pt x="1942465" y="992180"/>
                </a:lnTo>
                <a:cubicBezTo>
                  <a:pt x="1882744" y="1000126"/>
                  <a:pt x="1797019" y="1010497"/>
                  <a:pt x="1751965" y="1015226"/>
                </a:cubicBezTo>
                <a:cubicBezTo>
                  <a:pt x="1635836" y="1027415"/>
                  <a:pt x="1556549" y="1055063"/>
                  <a:pt x="1452387" y="1119691"/>
                </a:cubicBezTo>
                <a:cubicBezTo>
                  <a:pt x="1270755" y="1232387"/>
                  <a:pt x="1110238" y="1402819"/>
                  <a:pt x="1075521" y="1519837"/>
                </a:cubicBezTo>
                <a:cubicBezTo>
                  <a:pt x="1063740" y="1559550"/>
                  <a:pt x="1054100" y="1598060"/>
                  <a:pt x="1054100" y="1605417"/>
                </a:cubicBezTo>
                <a:cubicBezTo>
                  <a:pt x="1054100" y="1614607"/>
                  <a:pt x="1210038" y="1617844"/>
                  <a:pt x="1552575" y="1615762"/>
                </a:cubicBezTo>
                <a:lnTo>
                  <a:pt x="2051050" y="1612733"/>
                </a:lnTo>
                <a:lnTo>
                  <a:pt x="2070249" y="3689183"/>
                </a:lnTo>
                <a:lnTo>
                  <a:pt x="0" y="3689183"/>
                </a:lnTo>
                <a:lnTo>
                  <a:pt x="0" y="2709738"/>
                </a:lnTo>
                <a:cubicBezTo>
                  <a:pt x="0" y="1730309"/>
                  <a:pt x="6789" y="1531940"/>
                  <a:pt x="46021" y="1365083"/>
                </a:cubicBezTo>
                <a:cubicBezTo>
                  <a:pt x="218582" y="631155"/>
                  <a:pt x="687332" y="183266"/>
                  <a:pt x="1435100" y="37821"/>
                </a:cubicBezTo>
                <a:cubicBezTo>
                  <a:pt x="1522413" y="20838"/>
                  <a:pt x="1613852" y="4829"/>
                  <a:pt x="1638300" y="2246"/>
                </a:cubicBezTo>
                <a:cubicBezTo>
                  <a:pt x="1650524" y="954"/>
                  <a:pt x="1683442" y="265"/>
                  <a:pt x="1726629" y="196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100584" tIns="50292" rIns="100584" bIns="50292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5072775" y="4769171"/>
            <a:ext cx="4011220" cy="4559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681" cap="flat">
            <a:noFill/>
            <a:miter/>
          </a:ln>
          <a:effectLst/>
        </p:spPr>
        <p:txBody>
          <a:bodyPr vert="horz" wrap="square" lIns="102234" tIns="51117" rIns="102234" bIns="51117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5361704" y="4826164"/>
            <a:ext cx="984287" cy="316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主讲人：</a:t>
            </a: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8010269" y="4824131"/>
            <a:ext cx="984196" cy="32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202X.X</a:t>
            </a: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6238397" y="4815116"/>
            <a:ext cx="1005791" cy="3386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AiPPT</a:t>
            </a:r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 rot="0" flipH="0" flipV="0">
            <a:off x="7426006" y="4825148"/>
            <a:ext cx="756233" cy="31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时间：</a:t>
            </a:r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 rot="0" flipH="0" flipV="0">
            <a:off x="11621346" y="328825"/>
            <a:ext cx="162092" cy="125321"/>
          </a:xfrm>
          <a:custGeom>
            <a:avLst/>
            <a:gdLst>
              <a:gd name="connsiteX0" fmla="*/ 9855 w 162092"/>
              <a:gd name="connsiteY0" fmla="*/ 105905 h 125321"/>
              <a:gd name="connsiteX1" fmla="*/ 152826 w 162092"/>
              <a:gd name="connsiteY1" fmla="*/ 105905 h 125321"/>
              <a:gd name="connsiteX2" fmla="*/ 152826 w 162092"/>
              <a:gd name="connsiteY2" fmla="*/ 125321 h 125321"/>
              <a:gd name="connsiteX3" fmla="*/ 9855 w 162092"/>
              <a:gd name="connsiteY3" fmla="*/ 125321 h 125321"/>
              <a:gd name="connsiteX4" fmla="*/ 9855 w 162092"/>
              <a:gd name="connsiteY4" fmla="*/ 105905 h 125321"/>
              <a:gd name="connsiteX5" fmla="*/ 9855 w 162092"/>
              <a:gd name="connsiteY5" fmla="*/ 52952 h 125321"/>
              <a:gd name="connsiteX6" fmla="*/ 116936 w 162092"/>
              <a:gd name="connsiteY6" fmla="*/ 52952 h 125321"/>
              <a:gd name="connsiteX7" fmla="*/ 116936 w 162092"/>
              <a:gd name="connsiteY7" fmla="*/ 72368 h 125321"/>
              <a:gd name="connsiteX8" fmla="*/ 9855 w 162092"/>
              <a:gd name="connsiteY8" fmla="*/ 72368 h 125321"/>
              <a:gd name="connsiteX9" fmla="*/ 9855 w 162092"/>
              <a:gd name="connsiteY9" fmla="*/ 52952 h 125321"/>
              <a:gd name="connsiteX10" fmla="*/ 9267 w 162092"/>
              <a:gd name="connsiteY10" fmla="*/ 0 h 125321"/>
              <a:gd name="connsiteX11" fmla="*/ 152238 w 162092"/>
              <a:gd name="connsiteY11" fmla="*/ 0 h 125321"/>
              <a:gd name="connsiteX12" fmla="*/ 152238 w 162092"/>
              <a:gd name="connsiteY12" fmla="*/ 19416 h 125321"/>
              <a:gd name="connsiteX13" fmla="*/ 9267 w 162092"/>
              <a:gd name="connsiteY13" fmla="*/ 19416 h 125321"/>
              <a:gd name="connsiteX14" fmla="*/ 9267 w 162092"/>
              <a:gd name="connsiteY14" fmla="*/ 0 h 125321"/>
            </a:gdLst>
            <a:rect l="l" t="t" r="r" b="b"/>
            <a:pathLst>
              <a:path w="162092" h="125321">
                <a:moveTo>
                  <a:pt x="9855" y="105905"/>
                </a:moveTo>
                <a:lnTo>
                  <a:pt x="152826" y="105905"/>
                </a:lnTo>
                <a:cubicBezTo>
                  <a:pt x="165181" y="105905"/>
                  <a:pt x="165181" y="125321"/>
                  <a:pt x="152826" y="125321"/>
                </a:cubicBezTo>
                <a:lnTo>
                  <a:pt x="9855" y="125321"/>
                </a:lnTo>
                <a:cubicBezTo>
                  <a:pt x="-2501" y="125321"/>
                  <a:pt x="-2501" y="105905"/>
                  <a:pt x="9855" y="105905"/>
                </a:cubicBezTo>
                <a:close/>
                <a:moveTo>
                  <a:pt x="9855" y="52952"/>
                </a:moveTo>
                <a:lnTo>
                  <a:pt x="116936" y="52952"/>
                </a:lnTo>
                <a:cubicBezTo>
                  <a:pt x="129292" y="52952"/>
                  <a:pt x="129292" y="72368"/>
                  <a:pt x="116936" y="72368"/>
                </a:cubicBezTo>
                <a:lnTo>
                  <a:pt x="9855" y="72368"/>
                </a:lnTo>
                <a:cubicBezTo>
                  <a:pt x="-2501" y="72368"/>
                  <a:pt x="-2501" y="52952"/>
                  <a:pt x="9855" y="52952"/>
                </a:cubicBezTo>
                <a:close/>
                <a:moveTo>
                  <a:pt x="9267" y="0"/>
                </a:moveTo>
                <a:lnTo>
                  <a:pt x="152238" y="0"/>
                </a:lnTo>
                <a:cubicBezTo>
                  <a:pt x="164593" y="0"/>
                  <a:pt x="164593" y="19416"/>
                  <a:pt x="152238" y="19416"/>
                </a:cubicBezTo>
                <a:lnTo>
                  <a:pt x="9267" y="19416"/>
                </a:lnTo>
                <a:cubicBezTo>
                  <a:pt x="-3089" y="19416"/>
                  <a:pt x="-3089" y="0"/>
                  <a:pt x="9267" y="0"/>
                </a:cubicBezTo>
                <a:close/>
              </a:path>
            </a:pathLst>
          </a:custGeom>
          <a:solidFill>
            <a:schemeClr val="accent1"/>
          </a:solidFill>
          <a:ln w="58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5" name="标题 1"/>
          <p:cNvSpPr txBox="1"/>
          <p:nvPr/>
        </p:nvSpPr>
        <p:spPr>
          <a:xfrm rot="0" flipH="0" flipV="0">
            <a:off x="10067861" y="252986"/>
            <a:ext cx="1453232" cy="276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0" flipH="0" flipV="0">
            <a:off x="11141609" y="326598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 rot="0" flipH="0" flipV="0">
            <a:off x="10249664" y="314541"/>
            <a:ext cx="752410" cy="153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320041" y="0"/>
            <a:ext cx="5410201" cy="6857999"/>
          </a:xfrm>
          <a:custGeom>
            <a:avLst/>
            <a:gdLst>
              <a:gd name="connsiteX0" fmla="*/ 5410201 w 5410201"/>
              <a:gd name="connsiteY0" fmla="*/ 0 h 6857999"/>
              <a:gd name="connsiteX1" fmla="*/ 4019076 w 5410201"/>
              <a:gd name="connsiteY1" fmla="*/ 0 h 6857999"/>
              <a:gd name="connsiteX2" fmla="*/ 3565289 w 5410201"/>
              <a:gd name="connsiteY2" fmla="*/ 454433 h 6857999"/>
              <a:gd name="connsiteX3" fmla="*/ 3111501 w 5410201"/>
              <a:gd name="connsiteY3" fmla="*/ 908867 h 6857999"/>
              <a:gd name="connsiteX4" fmla="*/ 3111501 w 5410201"/>
              <a:gd name="connsiteY4" fmla="*/ 3727488 h 6857999"/>
              <a:gd name="connsiteX5" fmla="*/ 1555751 w 5410201"/>
              <a:gd name="connsiteY5" fmla="*/ 5283199 h 6857999"/>
              <a:gd name="connsiteX6" fmla="*/ 0 w 5410201"/>
              <a:gd name="connsiteY6" fmla="*/ 6848455 h 6857999"/>
              <a:gd name="connsiteX7" fmla="*/ 2705101 w 5410201"/>
              <a:gd name="connsiteY7" fmla="*/ 6857999 h 6857999"/>
              <a:gd name="connsiteX8" fmla="*/ 5410201 w 5410201"/>
              <a:gd name="connsiteY8" fmla="*/ 6857999 h 6857999"/>
            </a:gdLst>
            <a:rect l="l" t="t" r="r" b="b"/>
            <a:pathLst>
              <a:path w="5410201" h="6857999">
                <a:moveTo>
                  <a:pt x="5410201" y="0"/>
                </a:moveTo>
                <a:lnTo>
                  <a:pt x="4019076" y="0"/>
                </a:lnTo>
                <a:lnTo>
                  <a:pt x="3565289" y="454433"/>
                </a:lnTo>
                <a:lnTo>
                  <a:pt x="3111501" y="908867"/>
                </a:lnTo>
                <a:lnTo>
                  <a:pt x="3111501" y="3727488"/>
                </a:lnTo>
                <a:lnTo>
                  <a:pt x="1555751" y="5283199"/>
                </a:lnTo>
                <a:cubicBezTo>
                  <a:pt x="700089" y="6138840"/>
                  <a:pt x="0" y="6843205"/>
                  <a:pt x="0" y="6848455"/>
                </a:cubicBezTo>
                <a:cubicBezTo>
                  <a:pt x="0" y="6853704"/>
                  <a:pt x="1217296" y="6857999"/>
                  <a:pt x="2705101" y="6857999"/>
                </a:cubicBezTo>
                <a:lnTo>
                  <a:pt x="5410201" y="6857999"/>
                </a:lnTo>
                <a:close/>
              </a:path>
            </a:pathLst>
          </a:custGeom>
          <a:noFill/>
          <a:ln w="12700" cap="sq">
            <a:solidFill>
              <a:schemeClr val="tx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1" y="0"/>
            <a:ext cx="5410200" cy="6857999"/>
          </a:xfrm>
          <a:custGeom>
            <a:avLst/>
            <a:gdLst>
              <a:gd name="connsiteX0" fmla="*/ 5410200 w 5410200"/>
              <a:gd name="connsiteY0" fmla="*/ 0 h 6857999"/>
              <a:gd name="connsiteX1" fmla="*/ 4019075 w 5410200"/>
              <a:gd name="connsiteY1" fmla="*/ 0 h 6857999"/>
              <a:gd name="connsiteX2" fmla="*/ 3565288 w 5410200"/>
              <a:gd name="connsiteY2" fmla="*/ 454433 h 6857999"/>
              <a:gd name="connsiteX3" fmla="*/ 3111500 w 5410200"/>
              <a:gd name="connsiteY3" fmla="*/ 908867 h 6857999"/>
              <a:gd name="connsiteX4" fmla="*/ 3111500 w 5410200"/>
              <a:gd name="connsiteY4" fmla="*/ 3727488 h 6857999"/>
              <a:gd name="connsiteX5" fmla="*/ 1555750 w 5410200"/>
              <a:gd name="connsiteY5" fmla="*/ 5283199 h 6857999"/>
              <a:gd name="connsiteX6" fmla="*/ 0 w 5410200"/>
              <a:gd name="connsiteY6" fmla="*/ 6848455 h 6857999"/>
              <a:gd name="connsiteX7" fmla="*/ 2705100 w 5410200"/>
              <a:gd name="connsiteY7" fmla="*/ 6857999 h 6857999"/>
              <a:gd name="connsiteX8" fmla="*/ 5410200 w 5410200"/>
              <a:gd name="connsiteY8" fmla="*/ 6857999 h 6857999"/>
            </a:gdLst>
            <a:rect l="l" t="t" r="r" b="b"/>
            <a:pathLst>
              <a:path w="5410200" h="6857999">
                <a:moveTo>
                  <a:pt x="5410200" y="0"/>
                </a:moveTo>
                <a:lnTo>
                  <a:pt x="4019075" y="0"/>
                </a:lnTo>
                <a:lnTo>
                  <a:pt x="3565288" y="454433"/>
                </a:lnTo>
                <a:lnTo>
                  <a:pt x="3111500" y="908867"/>
                </a:lnTo>
                <a:lnTo>
                  <a:pt x="3111500" y="3727488"/>
                </a:lnTo>
                <a:lnTo>
                  <a:pt x="1555750" y="5283199"/>
                </a:lnTo>
                <a:cubicBezTo>
                  <a:pt x="700088" y="6138840"/>
                  <a:pt x="0" y="6843205"/>
                  <a:pt x="0" y="6848455"/>
                </a:cubicBezTo>
                <a:cubicBezTo>
                  <a:pt x="0" y="6853704"/>
                  <a:pt x="1217295" y="6857999"/>
                  <a:pt x="2705100" y="6857999"/>
                </a:cubicBezTo>
                <a:lnTo>
                  <a:pt x="5410200" y="6857999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55625" t="0" r="0" b="0"/>
          <a:stretch>
            <a:fillRect/>
          </a:stretch>
        </p:blipFill>
        <p:spPr>
          <a:xfrm rot="0" flipH="1" flipV="0">
            <a:off x="0" y="0"/>
            <a:ext cx="5410200" cy="6858000"/>
          </a:xfrm>
          <a:custGeom>
            <a:avLst/>
            <a:gdLst>
              <a:gd name="connsiteX0" fmla="*/ 5410200 w 5410200"/>
              <a:gd name="connsiteY0" fmla="*/ 0 h 6858000"/>
              <a:gd name="connsiteX1" fmla="*/ 4019076 w 5410200"/>
              <a:gd name="connsiteY1" fmla="*/ 0 h 6858000"/>
              <a:gd name="connsiteX2" fmla="*/ 3565288 w 5410200"/>
              <a:gd name="connsiteY2" fmla="*/ 454434 h 6858000"/>
              <a:gd name="connsiteX3" fmla="*/ 3111500 w 5410200"/>
              <a:gd name="connsiteY3" fmla="*/ 908868 h 6858000"/>
              <a:gd name="connsiteX4" fmla="*/ 3111500 w 5410200"/>
              <a:gd name="connsiteY4" fmla="*/ 3727489 h 6858000"/>
              <a:gd name="connsiteX5" fmla="*/ 1555750 w 5410200"/>
              <a:gd name="connsiteY5" fmla="*/ 5283200 h 6858000"/>
              <a:gd name="connsiteX6" fmla="*/ 0 w 5410200"/>
              <a:gd name="connsiteY6" fmla="*/ 6848456 h 6858000"/>
              <a:gd name="connsiteX7" fmla="*/ 2705100 w 5410200"/>
              <a:gd name="connsiteY7" fmla="*/ 6858000 h 6858000"/>
              <a:gd name="connsiteX8" fmla="*/ 5410200 w 5410200"/>
              <a:gd name="connsiteY8" fmla="*/ 6858000 h 6858000"/>
            </a:gdLst>
            <a:rect l="l" t="t" r="r" b="b"/>
            <a:pathLst>
              <a:path w="5410200" h="6858000">
                <a:moveTo>
                  <a:pt x="5410200" y="0"/>
                </a:moveTo>
                <a:lnTo>
                  <a:pt x="4019076" y="0"/>
                </a:lnTo>
                <a:lnTo>
                  <a:pt x="3565288" y="454434"/>
                </a:lnTo>
                <a:lnTo>
                  <a:pt x="3111500" y="908868"/>
                </a:lnTo>
                <a:lnTo>
                  <a:pt x="3111500" y="3727489"/>
                </a:lnTo>
                <a:lnTo>
                  <a:pt x="1555750" y="5283200"/>
                </a:lnTo>
                <a:cubicBezTo>
                  <a:pt x="700088" y="6138841"/>
                  <a:pt x="0" y="6843206"/>
                  <a:pt x="0" y="6848456"/>
                </a:cubicBezTo>
                <a:cubicBezTo>
                  <a:pt x="0" y="6853705"/>
                  <a:pt x="1217295" y="6858000"/>
                  <a:pt x="2705100" y="6858000"/>
                </a:cubicBezTo>
                <a:lnTo>
                  <a:pt x="541020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1" flipV="0">
            <a:off x="1" y="4863033"/>
            <a:ext cx="1992001" cy="1994966"/>
          </a:xfrm>
          <a:custGeom>
            <a:avLst/>
            <a:gdLst>
              <a:gd name="connsiteX0" fmla="*/ 1984387 w 1992001"/>
              <a:gd name="connsiteY0" fmla="*/ 5 h 1994966"/>
              <a:gd name="connsiteX1" fmla="*/ 988386 w 1992001"/>
              <a:gd name="connsiteY1" fmla="*/ 991795 h 1994966"/>
              <a:gd name="connsiteX2" fmla="*/ 0 w 1992001"/>
              <a:gd name="connsiteY2" fmla="*/ 1990755 h 1994966"/>
              <a:gd name="connsiteX3" fmla="*/ 996001 w 1992001"/>
              <a:gd name="connsiteY3" fmla="*/ 1994966 h 1994966"/>
              <a:gd name="connsiteX4" fmla="*/ 1992001 w 1992001"/>
              <a:gd name="connsiteY4" fmla="*/ 1994966 h 1994966"/>
              <a:gd name="connsiteX5" fmla="*/ 1992001 w 1992001"/>
              <a:gd name="connsiteY5" fmla="*/ 994920 h 1994966"/>
              <a:gd name="connsiteX6" fmla="*/ 1991982 w 1992001"/>
              <a:gd name="connsiteY6" fmla="*/ 857393 h 1994966"/>
              <a:gd name="connsiteX7" fmla="*/ 1984387 w 1992001"/>
              <a:gd name="connsiteY7" fmla="*/ 5 h 1994966"/>
            </a:gdLst>
            <a:rect l="l" t="t" r="r" b="b"/>
            <a:pathLst>
              <a:path w="1992001" h="1994966">
                <a:moveTo>
                  <a:pt x="1984387" y="5"/>
                </a:moveTo>
                <a:cubicBezTo>
                  <a:pt x="1980088" y="-1666"/>
                  <a:pt x="1546343" y="430246"/>
                  <a:pt x="988386" y="991795"/>
                </a:cubicBezTo>
                <a:cubicBezTo>
                  <a:pt x="444774" y="1538907"/>
                  <a:pt x="0" y="1988439"/>
                  <a:pt x="0" y="1990755"/>
                </a:cubicBezTo>
                <a:cubicBezTo>
                  <a:pt x="0" y="1993071"/>
                  <a:pt x="448200" y="1994966"/>
                  <a:pt x="996001" y="1994966"/>
                </a:cubicBezTo>
                <a:lnTo>
                  <a:pt x="1992001" y="1994966"/>
                </a:lnTo>
                <a:lnTo>
                  <a:pt x="1992001" y="994920"/>
                </a:lnTo>
                <a:lnTo>
                  <a:pt x="1991982" y="857393"/>
                </a:lnTo>
                <a:cubicBezTo>
                  <a:pt x="1991788" y="182917"/>
                  <a:pt x="1990057" y="2209"/>
                  <a:pt x="198438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89335" y="283892"/>
            <a:ext cx="1321317" cy="16408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1621346" y="328825"/>
            <a:ext cx="162092" cy="125321"/>
          </a:xfrm>
          <a:custGeom>
            <a:avLst/>
            <a:gdLst>
              <a:gd name="connsiteX0" fmla="*/ 9855 w 162092"/>
              <a:gd name="connsiteY0" fmla="*/ 105905 h 125321"/>
              <a:gd name="connsiteX1" fmla="*/ 152826 w 162092"/>
              <a:gd name="connsiteY1" fmla="*/ 105905 h 125321"/>
              <a:gd name="connsiteX2" fmla="*/ 152826 w 162092"/>
              <a:gd name="connsiteY2" fmla="*/ 125321 h 125321"/>
              <a:gd name="connsiteX3" fmla="*/ 9855 w 162092"/>
              <a:gd name="connsiteY3" fmla="*/ 125321 h 125321"/>
              <a:gd name="connsiteX4" fmla="*/ 9855 w 162092"/>
              <a:gd name="connsiteY4" fmla="*/ 105905 h 125321"/>
              <a:gd name="connsiteX5" fmla="*/ 9855 w 162092"/>
              <a:gd name="connsiteY5" fmla="*/ 52952 h 125321"/>
              <a:gd name="connsiteX6" fmla="*/ 116936 w 162092"/>
              <a:gd name="connsiteY6" fmla="*/ 52952 h 125321"/>
              <a:gd name="connsiteX7" fmla="*/ 116936 w 162092"/>
              <a:gd name="connsiteY7" fmla="*/ 72368 h 125321"/>
              <a:gd name="connsiteX8" fmla="*/ 9855 w 162092"/>
              <a:gd name="connsiteY8" fmla="*/ 72368 h 125321"/>
              <a:gd name="connsiteX9" fmla="*/ 9855 w 162092"/>
              <a:gd name="connsiteY9" fmla="*/ 52952 h 125321"/>
              <a:gd name="connsiteX10" fmla="*/ 9267 w 162092"/>
              <a:gd name="connsiteY10" fmla="*/ 0 h 125321"/>
              <a:gd name="connsiteX11" fmla="*/ 152238 w 162092"/>
              <a:gd name="connsiteY11" fmla="*/ 0 h 125321"/>
              <a:gd name="connsiteX12" fmla="*/ 152238 w 162092"/>
              <a:gd name="connsiteY12" fmla="*/ 19416 h 125321"/>
              <a:gd name="connsiteX13" fmla="*/ 9267 w 162092"/>
              <a:gd name="connsiteY13" fmla="*/ 19416 h 125321"/>
              <a:gd name="connsiteX14" fmla="*/ 9267 w 162092"/>
              <a:gd name="connsiteY14" fmla="*/ 0 h 125321"/>
            </a:gdLst>
            <a:rect l="l" t="t" r="r" b="b"/>
            <a:pathLst>
              <a:path w="162092" h="125321">
                <a:moveTo>
                  <a:pt x="9855" y="105905"/>
                </a:moveTo>
                <a:lnTo>
                  <a:pt x="152826" y="105905"/>
                </a:lnTo>
                <a:cubicBezTo>
                  <a:pt x="165181" y="105905"/>
                  <a:pt x="165181" y="125321"/>
                  <a:pt x="152826" y="125321"/>
                </a:cubicBezTo>
                <a:lnTo>
                  <a:pt x="9855" y="125321"/>
                </a:lnTo>
                <a:cubicBezTo>
                  <a:pt x="-2501" y="125321"/>
                  <a:pt x="-2501" y="105905"/>
                  <a:pt x="9855" y="105905"/>
                </a:cubicBezTo>
                <a:close/>
                <a:moveTo>
                  <a:pt x="9855" y="52952"/>
                </a:moveTo>
                <a:lnTo>
                  <a:pt x="116936" y="52952"/>
                </a:lnTo>
                <a:cubicBezTo>
                  <a:pt x="129292" y="52952"/>
                  <a:pt x="129292" y="72368"/>
                  <a:pt x="116936" y="72368"/>
                </a:cubicBezTo>
                <a:lnTo>
                  <a:pt x="9855" y="72368"/>
                </a:lnTo>
                <a:cubicBezTo>
                  <a:pt x="-2501" y="72368"/>
                  <a:pt x="-2501" y="52952"/>
                  <a:pt x="9855" y="52952"/>
                </a:cubicBezTo>
                <a:close/>
                <a:moveTo>
                  <a:pt x="9267" y="0"/>
                </a:moveTo>
                <a:lnTo>
                  <a:pt x="152238" y="0"/>
                </a:lnTo>
                <a:cubicBezTo>
                  <a:pt x="164593" y="0"/>
                  <a:pt x="164593" y="19416"/>
                  <a:pt x="152238" y="19416"/>
                </a:cubicBezTo>
                <a:lnTo>
                  <a:pt x="9267" y="19416"/>
                </a:lnTo>
                <a:cubicBezTo>
                  <a:pt x="-3089" y="19416"/>
                  <a:pt x="-3089" y="0"/>
                  <a:pt x="9267" y="0"/>
                </a:cubicBezTo>
                <a:close/>
              </a:path>
            </a:pathLst>
          </a:custGeom>
          <a:solidFill>
            <a:schemeClr val="accent1"/>
          </a:solidFill>
          <a:ln w="58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576765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646164" y="6401581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1156246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1221678" y="6401581"/>
            <a:ext cx="137688" cy="129774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735727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802953" y="6401581"/>
            <a:ext cx="134100" cy="12977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315208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389583" y="6401581"/>
            <a:ext cx="119802" cy="12977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628420" y="766804"/>
            <a:ext cx="2171051" cy="22517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8000">
                <a:ln w="12344">
                  <a:solidFill>
                    <a:srgbClr val="000000">
                      <a:alpha val="100000"/>
                    </a:srgbClr>
                  </a:solidFill>
                </a:ln>
                <a:noFill/>
                <a:latin typeface="Source Han Sans CN Bold"/>
                <a:ea typeface="Source Han Sans CN Bold"/>
                <a:cs typeface="Source Han Sans CN Bold"/>
              </a:rPr>
              <a:t>03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74105" y="2972467"/>
            <a:ext cx="4679680" cy="15614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BP神经网络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1" flipV="0">
            <a:off x="11116321" y="2507515"/>
            <a:ext cx="553366" cy="398120"/>
          </a:xfrm>
          <a:custGeom>
            <a:avLst/>
            <a:gdLst>
              <a:gd name="connsiteX0" fmla="*/ 573801 w 1693851"/>
              <a:gd name="connsiteY0" fmla="*/ 983265 h 1218645"/>
              <a:gd name="connsiteX1" fmla="*/ 633893 w 1693851"/>
              <a:gd name="connsiteY1" fmla="*/ 983265 h 1218645"/>
              <a:gd name="connsiteX2" fmla="*/ 633893 w 1693851"/>
              <a:gd name="connsiteY2" fmla="*/ 1070909 h 1218645"/>
              <a:gd name="connsiteX3" fmla="*/ 721537 w 1693851"/>
              <a:gd name="connsiteY3" fmla="*/ 1070909 h 1218645"/>
              <a:gd name="connsiteX4" fmla="*/ 721537 w 1693851"/>
              <a:gd name="connsiteY4" fmla="*/ 1131001 h 1218645"/>
              <a:gd name="connsiteX5" fmla="*/ 633893 w 1693851"/>
              <a:gd name="connsiteY5" fmla="*/ 1131001 h 1218645"/>
              <a:gd name="connsiteX6" fmla="*/ 633893 w 1693851"/>
              <a:gd name="connsiteY6" fmla="*/ 1218645 h 1218645"/>
              <a:gd name="connsiteX7" fmla="*/ 573801 w 1693851"/>
              <a:gd name="connsiteY7" fmla="*/ 1218645 h 1218645"/>
              <a:gd name="connsiteX8" fmla="*/ 573801 w 1693851"/>
              <a:gd name="connsiteY8" fmla="*/ 1131001 h 1218645"/>
              <a:gd name="connsiteX9" fmla="*/ 486157 w 1693851"/>
              <a:gd name="connsiteY9" fmla="*/ 1131001 h 1218645"/>
              <a:gd name="connsiteX10" fmla="*/ 486157 w 1693851"/>
              <a:gd name="connsiteY10" fmla="*/ 1070909 h 1218645"/>
              <a:gd name="connsiteX11" fmla="*/ 573801 w 1693851"/>
              <a:gd name="connsiteY11" fmla="*/ 1070909 h 1218645"/>
              <a:gd name="connsiteX12" fmla="*/ 87644 w 1693851"/>
              <a:gd name="connsiteY12" fmla="*/ 983265 h 1218645"/>
              <a:gd name="connsiteX13" fmla="*/ 147736 w 1693851"/>
              <a:gd name="connsiteY13" fmla="*/ 983265 h 1218645"/>
              <a:gd name="connsiteX14" fmla="*/ 147736 w 1693851"/>
              <a:gd name="connsiteY14" fmla="*/ 1070909 h 1218645"/>
              <a:gd name="connsiteX15" fmla="*/ 235380 w 1693851"/>
              <a:gd name="connsiteY15" fmla="*/ 1070909 h 1218645"/>
              <a:gd name="connsiteX16" fmla="*/ 235380 w 1693851"/>
              <a:gd name="connsiteY16" fmla="*/ 1131001 h 1218645"/>
              <a:gd name="connsiteX17" fmla="*/ 147736 w 1693851"/>
              <a:gd name="connsiteY17" fmla="*/ 1131001 h 1218645"/>
              <a:gd name="connsiteX18" fmla="*/ 147736 w 1693851"/>
              <a:gd name="connsiteY18" fmla="*/ 1218645 h 1218645"/>
              <a:gd name="connsiteX19" fmla="*/ 87644 w 1693851"/>
              <a:gd name="connsiteY19" fmla="*/ 1218645 h 1218645"/>
              <a:gd name="connsiteX20" fmla="*/ 87644 w 1693851"/>
              <a:gd name="connsiteY20" fmla="*/ 1131001 h 1218645"/>
              <a:gd name="connsiteX21" fmla="*/ 0 w 1693851"/>
              <a:gd name="connsiteY21" fmla="*/ 1131001 h 1218645"/>
              <a:gd name="connsiteX22" fmla="*/ 0 w 1693851"/>
              <a:gd name="connsiteY22" fmla="*/ 1070909 h 1218645"/>
              <a:gd name="connsiteX23" fmla="*/ 87644 w 1693851"/>
              <a:gd name="connsiteY23" fmla="*/ 1070909 h 1218645"/>
              <a:gd name="connsiteX24" fmla="*/ 1546115 w 1693851"/>
              <a:gd name="connsiteY24" fmla="*/ 491632 h 1218645"/>
              <a:gd name="connsiteX25" fmla="*/ 1606207 w 1693851"/>
              <a:gd name="connsiteY25" fmla="*/ 491632 h 1218645"/>
              <a:gd name="connsiteX26" fmla="*/ 1606207 w 1693851"/>
              <a:gd name="connsiteY26" fmla="*/ 579276 h 1218645"/>
              <a:gd name="connsiteX27" fmla="*/ 1693851 w 1693851"/>
              <a:gd name="connsiteY27" fmla="*/ 579276 h 1218645"/>
              <a:gd name="connsiteX28" fmla="*/ 1693851 w 1693851"/>
              <a:gd name="connsiteY28" fmla="*/ 639368 h 1218645"/>
              <a:gd name="connsiteX29" fmla="*/ 1606207 w 1693851"/>
              <a:gd name="connsiteY29" fmla="*/ 639368 h 1218645"/>
              <a:gd name="connsiteX30" fmla="*/ 1606207 w 1693851"/>
              <a:gd name="connsiteY30" fmla="*/ 727012 h 1218645"/>
              <a:gd name="connsiteX31" fmla="*/ 1546115 w 1693851"/>
              <a:gd name="connsiteY31" fmla="*/ 727012 h 1218645"/>
              <a:gd name="connsiteX32" fmla="*/ 1546115 w 1693851"/>
              <a:gd name="connsiteY32" fmla="*/ 639368 h 1218645"/>
              <a:gd name="connsiteX33" fmla="*/ 1458471 w 1693851"/>
              <a:gd name="connsiteY33" fmla="*/ 639368 h 1218645"/>
              <a:gd name="connsiteX34" fmla="*/ 1458471 w 1693851"/>
              <a:gd name="connsiteY34" fmla="*/ 579276 h 1218645"/>
              <a:gd name="connsiteX35" fmla="*/ 1546115 w 1693851"/>
              <a:gd name="connsiteY35" fmla="*/ 579276 h 1218645"/>
              <a:gd name="connsiteX36" fmla="*/ 1059958 w 1693851"/>
              <a:gd name="connsiteY36" fmla="*/ 491632 h 1218645"/>
              <a:gd name="connsiteX37" fmla="*/ 1120050 w 1693851"/>
              <a:gd name="connsiteY37" fmla="*/ 491632 h 1218645"/>
              <a:gd name="connsiteX38" fmla="*/ 1120050 w 1693851"/>
              <a:gd name="connsiteY38" fmla="*/ 579276 h 1218645"/>
              <a:gd name="connsiteX39" fmla="*/ 1207694 w 1693851"/>
              <a:gd name="connsiteY39" fmla="*/ 579276 h 1218645"/>
              <a:gd name="connsiteX40" fmla="*/ 1207694 w 1693851"/>
              <a:gd name="connsiteY40" fmla="*/ 639368 h 1218645"/>
              <a:gd name="connsiteX41" fmla="*/ 1120050 w 1693851"/>
              <a:gd name="connsiteY41" fmla="*/ 639368 h 1218645"/>
              <a:gd name="connsiteX42" fmla="*/ 1120050 w 1693851"/>
              <a:gd name="connsiteY42" fmla="*/ 727012 h 1218645"/>
              <a:gd name="connsiteX43" fmla="*/ 1059958 w 1693851"/>
              <a:gd name="connsiteY43" fmla="*/ 727012 h 1218645"/>
              <a:gd name="connsiteX44" fmla="*/ 1059958 w 1693851"/>
              <a:gd name="connsiteY44" fmla="*/ 639368 h 1218645"/>
              <a:gd name="connsiteX45" fmla="*/ 972314 w 1693851"/>
              <a:gd name="connsiteY45" fmla="*/ 639368 h 1218645"/>
              <a:gd name="connsiteX46" fmla="*/ 972314 w 1693851"/>
              <a:gd name="connsiteY46" fmla="*/ 579276 h 1218645"/>
              <a:gd name="connsiteX47" fmla="*/ 1059958 w 1693851"/>
              <a:gd name="connsiteY47" fmla="*/ 579276 h 1218645"/>
              <a:gd name="connsiteX48" fmla="*/ 573801 w 1693851"/>
              <a:gd name="connsiteY48" fmla="*/ 491632 h 1218645"/>
              <a:gd name="connsiteX49" fmla="*/ 633893 w 1693851"/>
              <a:gd name="connsiteY49" fmla="*/ 491632 h 1218645"/>
              <a:gd name="connsiteX50" fmla="*/ 633893 w 1693851"/>
              <a:gd name="connsiteY50" fmla="*/ 579276 h 1218645"/>
              <a:gd name="connsiteX51" fmla="*/ 721537 w 1693851"/>
              <a:gd name="connsiteY51" fmla="*/ 579276 h 1218645"/>
              <a:gd name="connsiteX52" fmla="*/ 721537 w 1693851"/>
              <a:gd name="connsiteY52" fmla="*/ 639368 h 1218645"/>
              <a:gd name="connsiteX53" fmla="*/ 633893 w 1693851"/>
              <a:gd name="connsiteY53" fmla="*/ 639368 h 1218645"/>
              <a:gd name="connsiteX54" fmla="*/ 633893 w 1693851"/>
              <a:gd name="connsiteY54" fmla="*/ 727012 h 1218645"/>
              <a:gd name="connsiteX55" fmla="*/ 573801 w 1693851"/>
              <a:gd name="connsiteY55" fmla="*/ 727012 h 1218645"/>
              <a:gd name="connsiteX56" fmla="*/ 573801 w 1693851"/>
              <a:gd name="connsiteY56" fmla="*/ 639368 h 1218645"/>
              <a:gd name="connsiteX57" fmla="*/ 486157 w 1693851"/>
              <a:gd name="connsiteY57" fmla="*/ 639368 h 1218645"/>
              <a:gd name="connsiteX58" fmla="*/ 486157 w 1693851"/>
              <a:gd name="connsiteY58" fmla="*/ 579276 h 1218645"/>
              <a:gd name="connsiteX59" fmla="*/ 573801 w 1693851"/>
              <a:gd name="connsiteY59" fmla="*/ 579276 h 1218645"/>
              <a:gd name="connsiteX60" fmla="*/ 87644 w 1693851"/>
              <a:gd name="connsiteY60" fmla="*/ 491632 h 1218645"/>
              <a:gd name="connsiteX61" fmla="*/ 147736 w 1693851"/>
              <a:gd name="connsiteY61" fmla="*/ 491632 h 1218645"/>
              <a:gd name="connsiteX62" fmla="*/ 147736 w 1693851"/>
              <a:gd name="connsiteY62" fmla="*/ 579276 h 1218645"/>
              <a:gd name="connsiteX63" fmla="*/ 235380 w 1693851"/>
              <a:gd name="connsiteY63" fmla="*/ 579276 h 1218645"/>
              <a:gd name="connsiteX64" fmla="*/ 235380 w 1693851"/>
              <a:gd name="connsiteY64" fmla="*/ 639368 h 1218645"/>
              <a:gd name="connsiteX65" fmla="*/ 147736 w 1693851"/>
              <a:gd name="connsiteY65" fmla="*/ 639368 h 1218645"/>
              <a:gd name="connsiteX66" fmla="*/ 147736 w 1693851"/>
              <a:gd name="connsiteY66" fmla="*/ 727012 h 1218645"/>
              <a:gd name="connsiteX67" fmla="*/ 87644 w 1693851"/>
              <a:gd name="connsiteY67" fmla="*/ 727012 h 1218645"/>
              <a:gd name="connsiteX68" fmla="*/ 87644 w 1693851"/>
              <a:gd name="connsiteY68" fmla="*/ 639368 h 1218645"/>
              <a:gd name="connsiteX69" fmla="*/ 0 w 1693851"/>
              <a:gd name="connsiteY69" fmla="*/ 639368 h 1218645"/>
              <a:gd name="connsiteX70" fmla="*/ 0 w 1693851"/>
              <a:gd name="connsiteY70" fmla="*/ 579276 h 1218645"/>
              <a:gd name="connsiteX71" fmla="*/ 87644 w 1693851"/>
              <a:gd name="connsiteY71" fmla="*/ 579276 h 1218645"/>
              <a:gd name="connsiteX72" fmla="*/ 1546115 w 1693851"/>
              <a:gd name="connsiteY72" fmla="*/ 0 h 1218645"/>
              <a:gd name="connsiteX73" fmla="*/ 1606207 w 1693851"/>
              <a:gd name="connsiteY73" fmla="*/ 0 h 1218645"/>
              <a:gd name="connsiteX74" fmla="*/ 1606207 w 1693851"/>
              <a:gd name="connsiteY74" fmla="*/ 87644 h 1218645"/>
              <a:gd name="connsiteX75" fmla="*/ 1693851 w 1693851"/>
              <a:gd name="connsiteY75" fmla="*/ 87644 h 1218645"/>
              <a:gd name="connsiteX76" fmla="*/ 1693851 w 1693851"/>
              <a:gd name="connsiteY76" fmla="*/ 147736 h 1218645"/>
              <a:gd name="connsiteX77" fmla="*/ 1606207 w 1693851"/>
              <a:gd name="connsiteY77" fmla="*/ 147736 h 1218645"/>
              <a:gd name="connsiteX78" fmla="*/ 1606207 w 1693851"/>
              <a:gd name="connsiteY78" fmla="*/ 235380 h 1218645"/>
              <a:gd name="connsiteX79" fmla="*/ 1546115 w 1693851"/>
              <a:gd name="connsiteY79" fmla="*/ 235380 h 1218645"/>
              <a:gd name="connsiteX80" fmla="*/ 1546115 w 1693851"/>
              <a:gd name="connsiteY80" fmla="*/ 147736 h 1218645"/>
              <a:gd name="connsiteX81" fmla="*/ 1458471 w 1693851"/>
              <a:gd name="connsiteY81" fmla="*/ 147736 h 1218645"/>
              <a:gd name="connsiteX82" fmla="*/ 1458471 w 1693851"/>
              <a:gd name="connsiteY82" fmla="*/ 87644 h 1218645"/>
              <a:gd name="connsiteX83" fmla="*/ 1546115 w 1693851"/>
              <a:gd name="connsiteY83" fmla="*/ 87644 h 1218645"/>
              <a:gd name="connsiteX84" fmla="*/ 1059958 w 1693851"/>
              <a:gd name="connsiteY84" fmla="*/ 0 h 1218645"/>
              <a:gd name="connsiteX85" fmla="*/ 1120050 w 1693851"/>
              <a:gd name="connsiteY85" fmla="*/ 0 h 1218645"/>
              <a:gd name="connsiteX86" fmla="*/ 1120050 w 1693851"/>
              <a:gd name="connsiteY86" fmla="*/ 87644 h 1218645"/>
              <a:gd name="connsiteX87" fmla="*/ 1207694 w 1693851"/>
              <a:gd name="connsiteY87" fmla="*/ 87644 h 1218645"/>
              <a:gd name="connsiteX88" fmla="*/ 1207694 w 1693851"/>
              <a:gd name="connsiteY88" fmla="*/ 147736 h 1218645"/>
              <a:gd name="connsiteX89" fmla="*/ 1120050 w 1693851"/>
              <a:gd name="connsiteY89" fmla="*/ 147736 h 1218645"/>
              <a:gd name="connsiteX90" fmla="*/ 1120050 w 1693851"/>
              <a:gd name="connsiteY90" fmla="*/ 235380 h 1218645"/>
              <a:gd name="connsiteX91" fmla="*/ 1059958 w 1693851"/>
              <a:gd name="connsiteY91" fmla="*/ 235380 h 1218645"/>
              <a:gd name="connsiteX92" fmla="*/ 1059958 w 1693851"/>
              <a:gd name="connsiteY92" fmla="*/ 147736 h 1218645"/>
              <a:gd name="connsiteX93" fmla="*/ 972314 w 1693851"/>
              <a:gd name="connsiteY93" fmla="*/ 147736 h 1218645"/>
              <a:gd name="connsiteX94" fmla="*/ 972314 w 1693851"/>
              <a:gd name="connsiteY94" fmla="*/ 87644 h 1218645"/>
              <a:gd name="connsiteX95" fmla="*/ 1059958 w 1693851"/>
              <a:gd name="connsiteY95" fmla="*/ 87644 h 1218645"/>
            </a:gdLst>
            <a:rect l="l" t="t" r="r" b="b"/>
            <a:pathLst>
              <a:path w="1693851" h="1218645">
                <a:moveTo>
                  <a:pt x="573801" y="983265"/>
                </a:moveTo>
                <a:lnTo>
                  <a:pt x="633893" y="983265"/>
                </a:lnTo>
                <a:lnTo>
                  <a:pt x="633893" y="1070909"/>
                </a:lnTo>
                <a:lnTo>
                  <a:pt x="721537" y="1070909"/>
                </a:lnTo>
                <a:lnTo>
                  <a:pt x="721537" y="1131001"/>
                </a:lnTo>
                <a:lnTo>
                  <a:pt x="633893" y="1131001"/>
                </a:lnTo>
                <a:lnTo>
                  <a:pt x="633893" y="1218645"/>
                </a:lnTo>
                <a:lnTo>
                  <a:pt x="573801" y="1218645"/>
                </a:lnTo>
                <a:lnTo>
                  <a:pt x="573801" y="1131001"/>
                </a:lnTo>
                <a:lnTo>
                  <a:pt x="486157" y="1131001"/>
                </a:lnTo>
                <a:lnTo>
                  <a:pt x="486157" y="1070909"/>
                </a:lnTo>
                <a:lnTo>
                  <a:pt x="573801" y="1070909"/>
                </a:lnTo>
                <a:close/>
                <a:moveTo>
                  <a:pt x="87644" y="983265"/>
                </a:moveTo>
                <a:lnTo>
                  <a:pt x="147736" y="983265"/>
                </a:lnTo>
                <a:lnTo>
                  <a:pt x="147736" y="1070909"/>
                </a:lnTo>
                <a:lnTo>
                  <a:pt x="235380" y="1070909"/>
                </a:lnTo>
                <a:lnTo>
                  <a:pt x="235380" y="1131001"/>
                </a:lnTo>
                <a:lnTo>
                  <a:pt x="147736" y="1131001"/>
                </a:lnTo>
                <a:lnTo>
                  <a:pt x="147736" y="1218645"/>
                </a:lnTo>
                <a:lnTo>
                  <a:pt x="87644" y="1218645"/>
                </a:lnTo>
                <a:lnTo>
                  <a:pt x="87644" y="1131001"/>
                </a:lnTo>
                <a:lnTo>
                  <a:pt x="0" y="1131001"/>
                </a:lnTo>
                <a:lnTo>
                  <a:pt x="0" y="1070909"/>
                </a:lnTo>
                <a:lnTo>
                  <a:pt x="87644" y="1070909"/>
                </a:lnTo>
                <a:close/>
                <a:moveTo>
                  <a:pt x="1546115" y="491632"/>
                </a:moveTo>
                <a:lnTo>
                  <a:pt x="1606207" y="491632"/>
                </a:lnTo>
                <a:lnTo>
                  <a:pt x="1606207" y="579276"/>
                </a:lnTo>
                <a:lnTo>
                  <a:pt x="1693851" y="579276"/>
                </a:lnTo>
                <a:lnTo>
                  <a:pt x="1693851" y="639368"/>
                </a:lnTo>
                <a:lnTo>
                  <a:pt x="1606207" y="639368"/>
                </a:lnTo>
                <a:lnTo>
                  <a:pt x="1606207" y="727012"/>
                </a:lnTo>
                <a:lnTo>
                  <a:pt x="1546115" y="727012"/>
                </a:lnTo>
                <a:lnTo>
                  <a:pt x="1546115" y="639368"/>
                </a:lnTo>
                <a:lnTo>
                  <a:pt x="1458471" y="639368"/>
                </a:lnTo>
                <a:lnTo>
                  <a:pt x="1458471" y="579276"/>
                </a:lnTo>
                <a:lnTo>
                  <a:pt x="1546115" y="579276"/>
                </a:lnTo>
                <a:close/>
                <a:moveTo>
                  <a:pt x="1059958" y="491632"/>
                </a:moveTo>
                <a:lnTo>
                  <a:pt x="1120050" y="491632"/>
                </a:lnTo>
                <a:lnTo>
                  <a:pt x="1120050" y="579276"/>
                </a:lnTo>
                <a:lnTo>
                  <a:pt x="1207694" y="579276"/>
                </a:lnTo>
                <a:lnTo>
                  <a:pt x="1207694" y="639368"/>
                </a:lnTo>
                <a:lnTo>
                  <a:pt x="1120050" y="639368"/>
                </a:lnTo>
                <a:lnTo>
                  <a:pt x="1120050" y="727012"/>
                </a:lnTo>
                <a:lnTo>
                  <a:pt x="1059958" y="727012"/>
                </a:lnTo>
                <a:lnTo>
                  <a:pt x="1059958" y="639368"/>
                </a:lnTo>
                <a:lnTo>
                  <a:pt x="972314" y="639368"/>
                </a:lnTo>
                <a:lnTo>
                  <a:pt x="972314" y="579276"/>
                </a:lnTo>
                <a:lnTo>
                  <a:pt x="1059958" y="579276"/>
                </a:lnTo>
                <a:close/>
                <a:moveTo>
                  <a:pt x="573801" y="491632"/>
                </a:moveTo>
                <a:lnTo>
                  <a:pt x="633893" y="491632"/>
                </a:lnTo>
                <a:lnTo>
                  <a:pt x="633893" y="579276"/>
                </a:lnTo>
                <a:lnTo>
                  <a:pt x="721537" y="579276"/>
                </a:lnTo>
                <a:lnTo>
                  <a:pt x="721537" y="639368"/>
                </a:lnTo>
                <a:lnTo>
                  <a:pt x="633893" y="639368"/>
                </a:lnTo>
                <a:lnTo>
                  <a:pt x="633893" y="727012"/>
                </a:lnTo>
                <a:lnTo>
                  <a:pt x="573801" y="727012"/>
                </a:lnTo>
                <a:lnTo>
                  <a:pt x="573801" y="639368"/>
                </a:lnTo>
                <a:lnTo>
                  <a:pt x="486157" y="639368"/>
                </a:lnTo>
                <a:lnTo>
                  <a:pt x="486157" y="579276"/>
                </a:lnTo>
                <a:lnTo>
                  <a:pt x="573801" y="579276"/>
                </a:lnTo>
                <a:close/>
                <a:moveTo>
                  <a:pt x="87644" y="491632"/>
                </a:moveTo>
                <a:lnTo>
                  <a:pt x="147736" y="491632"/>
                </a:lnTo>
                <a:lnTo>
                  <a:pt x="147736" y="579276"/>
                </a:lnTo>
                <a:lnTo>
                  <a:pt x="235380" y="579276"/>
                </a:lnTo>
                <a:lnTo>
                  <a:pt x="235380" y="639368"/>
                </a:lnTo>
                <a:lnTo>
                  <a:pt x="147736" y="639368"/>
                </a:lnTo>
                <a:lnTo>
                  <a:pt x="147736" y="727012"/>
                </a:lnTo>
                <a:lnTo>
                  <a:pt x="87644" y="727012"/>
                </a:lnTo>
                <a:lnTo>
                  <a:pt x="87644" y="639368"/>
                </a:lnTo>
                <a:lnTo>
                  <a:pt x="0" y="639368"/>
                </a:lnTo>
                <a:lnTo>
                  <a:pt x="0" y="579276"/>
                </a:lnTo>
                <a:lnTo>
                  <a:pt x="87644" y="579276"/>
                </a:lnTo>
                <a:close/>
                <a:moveTo>
                  <a:pt x="1546115" y="0"/>
                </a:moveTo>
                <a:lnTo>
                  <a:pt x="1606207" y="0"/>
                </a:lnTo>
                <a:lnTo>
                  <a:pt x="1606207" y="87644"/>
                </a:lnTo>
                <a:lnTo>
                  <a:pt x="1693851" y="87644"/>
                </a:lnTo>
                <a:lnTo>
                  <a:pt x="1693851" y="147736"/>
                </a:lnTo>
                <a:lnTo>
                  <a:pt x="1606207" y="147736"/>
                </a:lnTo>
                <a:lnTo>
                  <a:pt x="1606207" y="235380"/>
                </a:lnTo>
                <a:lnTo>
                  <a:pt x="1546115" y="235380"/>
                </a:lnTo>
                <a:lnTo>
                  <a:pt x="1546115" y="147736"/>
                </a:lnTo>
                <a:lnTo>
                  <a:pt x="1458471" y="147736"/>
                </a:lnTo>
                <a:lnTo>
                  <a:pt x="1458471" y="87644"/>
                </a:lnTo>
                <a:lnTo>
                  <a:pt x="1546115" y="87644"/>
                </a:lnTo>
                <a:close/>
                <a:moveTo>
                  <a:pt x="1059958" y="0"/>
                </a:moveTo>
                <a:lnTo>
                  <a:pt x="1120050" y="0"/>
                </a:lnTo>
                <a:lnTo>
                  <a:pt x="1120050" y="87644"/>
                </a:lnTo>
                <a:lnTo>
                  <a:pt x="1207694" y="87644"/>
                </a:lnTo>
                <a:lnTo>
                  <a:pt x="1207694" y="147736"/>
                </a:lnTo>
                <a:lnTo>
                  <a:pt x="1120050" y="147736"/>
                </a:lnTo>
                <a:lnTo>
                  <a:pt x="1120050" y="235380"/>
                </a:lnTo>
                <a:lnTo>
                  <a:pt x="1059958" y="235380"/>
                </a:lnTo>
                <a:lnTo>
                  <a:pt x="1059958" y="147736"/>
                </a:lnTo>
                <a:lnTo>
                  <a:pt x="972314" y="147736"/>
                </a:lnTo>
                <a:lnTo>
                  <a:pt x="972314" y="87644"/>
                </a:lnTo>
                <a:lnTo>
                  <a:pt x="1059958" y="876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  <a:effectLst/>
        </p:spPr>
        <p:txBody>
          <a:bodyPr vert="horz" wrap="square" lIns="109728" tIns="54864" rIns="109728" bIns="54864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21239739" flipH="0" flipV="0">
            <a:off x="6231074" y="3241406"/>
            <a:ext cx="4965742" cy="336500"/>
          </a:xfrm>
          <a:prstGeom prst="ellipse">
            <a:avLst/>
          </a:prstGeom>
          <a:noFill/>
          <a:ln w="30480" cap="flat">
            <a:gradFill>
              <a:gsLst>
                <a:gs pos="20000">
                  <a:schemeClr val="accent2">
                    <a:lumMod val="40000"/>
                    <a:lumOff val="60000"/>
                    <a:alpha val="0"/>
                  </a:schemeClr>
                </a:gs>
                <a:gs pos="9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527550" y="1244621"/>
            <a:ext cx="309208" cy="662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1379704" y="706056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1" flipV="0">
            <a:off x="1960425" y="4282547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089146" y="4416806"/>
            <a:ext cx="1642889" cy="1697087"/>
          </a:xfrm>
          <a:custGeom>
            <a:avLst/>
            <a:gdLst>
              <a:gd name="connsiteX0" fmla="*/ 829971 w 1771293"/>
              <a:gd name="connsiteY0" fmla="*/ 10 h 1829727"/>
              <a:gd name="connsiteX1" fmla="*/ 1102057 w 1771293"/>
              <a:gd name="connsiteY1" fmla="*/ 7612 h 1829727"/>
              <a:gd name="connsiteX2" fmla="*/ 1199435 w 1771293"/>
              <a:gd name="connsiteY2" fmla="*/ 32519 h 1829727"/>
              <a:gd name="connsiteX3" fmla="*/ 1290364 w 1771293"/>
              <a:gd name="connsiteY3" fmla="*/ 63395 h 1829727"/>
              <a:gd name="connsiteX4" fmla="*/ 1727647 w 1771293"/>
              <a:gd name="connsiteY4" fmla="*/ 407752 h 1829727"/>
              <a:gd name="connsiteX5" fmla="*/ 1771293 w 1771293"/>
              <a:gd name="connsiteY5" fmla="*/ 473069 h 1829727"/>
              <a:gd name="connsiteX6" fmla="*/ 1767945 w 1771293"/>
              <a:gd name="connsiteY6" fmla="*/ 1486183 h 1829727"/>
              <a:gd name="connsiteX7" fmla="*/ 1735209 w 1771293"/>
              <a:gd name="connsiteY7" fmla="*/ 1536110 h 1829727"/>
              <a:gd name="connsiteX8" fmla="*/ 1425507 w 1771293"/>
              <a:gd name="connsiteY8" fmla="*/ 1804892 h 1829727"/>
              <a:gd name="connsiteX9" fmla="*/ 1376022 w 1771293"/>
              <a:gd name="connsiteY9" fmla="*/ 1829727 h 1829727"/>
              <a:gd name="connsiteX10" fmla="*/ 255371 w 1771293"/>
              <a:gd name="connsiteY10" fmla="*/ 1829727 h 1829727"/>
              <a:gd name="connsiteX11" fmla="*/ 209522 w 1771293"/>
              <a:gd name="connsiteY11" fmla="*/ 1788781 h 1829727"/>
              <a:gd name="connsiteX12" fmla="*/ 139543 w 1771293"/>
              <a:gd name="connsiteY12" fmla="*/ 1721494 h 1829727"/>
              <a:gd name="connsiteX13" fmla="*/ 89989 w 1771293"/>
              <a:gd name="connsiteY13" fmla="*/ 1667724 h 1829727"/>
              <a:gd name="connsiteX14" fmla="*/ 47111 w 1771293"/>
              <a:gd name="connsiteY14" fmla="*/ 1591344 h 1829727"/>
              <a:gd name="connsiteX15" fmla="*/ 14829 w 1771293"/>
              <a:gd name="connsiteY15" fmla="*/ 1502673 h 1829727"/>
              <a:gd name="connsiteX16" fmla="*/ 0 w 1771293"/>
              <a:gd name="connsiteY16" fmla="*/ 836981 h 1829727"/>
              <a:gd name="connsiteX17" fmla="*/ 0 w 1771293"/>
              <a:gd name="connsiteY17" fmla="*/ 211006 h 1829727"/>
              <a:gd name="connsiteX18" fmla="*/ 207500 w 1771293"/>
              <a:gd name="connsiteY18" fmla="*/ 3877 h 1829727"/>
              <a:gd name="connsiteX19" fmla="*/ 625681 w 1771293"/>
              <a:gd name="connsiteY19" fmla="*/ 959 h 1829727"/>
              <a:gd name="connsiteX20" fmla="*/ 829971 w 1771293"/>
              <a:gd name="connsiteY20" fmla="*/ 10 h 1829727"/>
            </a:gdLst>
            <a:rect l="l" t="t" r="r" b="b"/>
            <a:pathLst>
              <a:path w="1771293" h="1829727">
                <a:moveTo>
                  <a:pt x="829971" y="10"/>
                </a:moveTo>
                <a:cubicBezTo>
                  <a:pt x="998814" y="-167"/>
                  <a:pt x="1068369" y="2072"/>
                  <a:pt x="1102057" y="7612"/>
                </a:cubicBezTo>
                <a:cubicBezTo>
                  <a:pt x="1134064" y="12876"/>
                  <a:pt x="1177885" y="24084"/>
                  <a:pt x="1199435" y="32519"/>
                </a:cubicBezTo>
                <a:cubicBezTo>
                  <a:pt x="1220987" y="40954"/>
                  <a:pt x="1261905" y="54848"/>
                  <a:pt x="1290364" y="63395"/>
                </a:cubicBezTo>
                <a:cubicBezTo>
                  <a:pt x="1440424" y="108460"/>
                  <a:pt x="1624540" y="253450"/>
                  <a:pt x="1727647" y="407752"/>
                </a:cubicBezTo>
                <a:lnTo>
                  <a:pt x="1771293" y="473069"/>
                </a:lnTo>
                <a:lnTo>
                  <a:pt x="1767945" y="1486183"/>
                </a:lnTo>
                <a:lnTo>
                  <a:pt x="1735209" y="1536110"/>
                </a:lnTo>
                <a:cubicBezTo>
                  <a:pt x="1665442" y="1642512"/>
                  <a:pt x="1550786" y="1742019"/>
                  <a:pt x="1425507" y="1804892"/>
                </a:cubicBezTo>
                <a:lnTo>
                  <a:pt x="1376022" y="1829727"/>
                </a:lnTo>
                <a:lnTo>
                  <a:pt x="255371" y="1829727"/>
                </a:lnTo>
                <a:lnTo>
                  <a:pt x="209522" y="1788781"/>
                </a:lnTo>
                <a:cubicBezTo>
                  <a:pt x="184304" y="1766261"/>
                  <a:pt x="152813" y="1735983"/>
                  <a:pt x="139543" y="1721494"/>
                </a:cubicBezTo>
                <a:cubicBezTo>
                  <a:pt x="126271" y="1707006"/>
                  <a:pt x="103972" y="1682810"/>
                  <a:pt x="89989" y="1667724"/>
                </a:cubicBezTo>
                <a:cubicBezTo>
                  <a:pt x="75289" y="1651866"/>
                  <a:pt x="57203" y="1619649"/>
                  <a:pt x="47111" y="1591344"/>
                </a:cubicBezTo>
                <a:cubicBezTo>
                  <a:pt x="37512" y="1564420"/>
                  <a:pt x="22985" y="1524519"/>
                  <a:pt x="14829" y="1502673"/>
                </a:cubicBezTo>
                <a:cubicBezTo>
                  <a:pt x="329" y="1463837"/>
                  <a:pt x="0" y="1449062"/>
                  <a:pt x="0" y="836981"/>
                </a:cubicBezTo>
                <a:lnTo>
                  <a:pt x="0" y="211006"/>
                </a:lnTo>
                <a:lnTo>
                  <a:pt x="207500" y="3877"/>
                </a:lnTo>
                <a:lnTo>
                  <a:pt x="625681" y="959"/>
                </a:lnTo>
                <a:cubicBezTo>
                  <a:pt x="706376" y="396"/>
                  <a:pt x="773689" y="69"/>
                  <a:pt x="829971" y="1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1508423" y="840314"/>
            <a:ext cx="1642890" cy="1697087"/>
          </a:xfrm>
          <a:custGeom>
            <a:avLst/>
            <a:gdLst>
              <a:gd name="connsiteX0" fmla="*/ 941323 w 1771294"/>
              <a:gd name="connsiteY0" fmla="*/ 10 h 1829727"/>
              <a:gd name="connsiteX1" fmla="*/ 1145612 w 1771294"/>
              <a:gd name="connsiteY1" fmla="*/ 959 h 1829727"/>
              <a:gd name="connsiteX2" fmla="*/ 1563794 w 1771294"/>
              <a:gd name="connsiteY2" fmla="*/ 3876 h 1829727"/>
              <a:gd name="connsiteX3" fmla="*/ 1771294 w 1771294"/>
              <a:gd name="connsiteY3" fmla="*/ 211006 h 1829727"/>
              <a:gd name="connsiteX4" fmla="*/ 1771294 w 1771294"/>
              <a:gd name="connsiteY4" fmla="*/ 836981 h 1829727"/>
              <a:gd name="connsiteX5" fmla="*/ 1756464 w 1771294"/>
              <a:gd name="connsiteY5" fmla="*/ 1502673 h 1829727"/>
              <a:gd name="connsiteX6" fmla="*/ 1724182 w 1771294"/>
              <a:gd name="connsiteY6" fmla="*/ 1591344 h 1829727"/>
              <a:gd name="connsiteX7" fmla="*/ 1681304 w 1771294"/>
              <a:gd name="connsiteY7" fmla="*/ 1667724 h 1829727"/>
              <a:gd name="connsiteX8" fmla="*/ 1631751 w 1771294"/>
              <a:gd name="connsiteY8" fmla="*/ 1721494 h 1829727"/>
              <a:gd name="connsiteX9" fmla="*/ 1561772 w 1771294"/>
              <a:gd name="connsiteY9" fmla="*/ 1788781 h 1829727"/>
              <a:gd name="connsiteX10" fmla="*/ 1515923 w 1771294"/>
              <a:gd name="connsiteY10" fmla="*/ 1829727 h 1829727"/>
              <a:gd name="connsiteX11" fmla="*/ 395271 w 1771294"/>
              <a:gd name="connsiteY11" fmla="*/ 1829727 h 1829727"/>
              <a:gd name="connsiteX12" fmla="*/ 345787 w 1771294"/>
              <a:gd name="connsiteY12" fmla="*/ 1804892 h 1829727"/>
              <a:gd name="connsiteX13" fmla="*/ 36085 w 1771294"/>
              <a:gd name="connsiteY13" fmla="*/ 1536110 h 1829727"/>
              <a:gd name="connsiteX14" fmla="*/ 3348 w 1771294"/>
              <a:gd name="connsiteY14" fmla="*/ 1486183 h 1829727"/>
              <a:gd name="connsiteX15" fmla="*/ 0 w 1771294"/>
              <a:gd name="connsiteY15" fmla="*/ 473069 h 1829727"/>
              <a:gd name="connsiteX16" fmla="*/ 43646 w 1771294"/>
              <a:gd name="connsiteY16" fmla="*/ 407752 h 1829727"/>
              <a:gd name="connsiteX17" fmla="*/ 480929 w 1771294"/>
              <a:gd name="connsiteY17" fmla="*/ 63395 h 1829727"/>
              <a:gd name="connsiteX18" fmla="*/ 571858 w 1771294"/>
              <a:gd name="connsiteY18" fmla="*/ 32519 h 1829727"/>
              <a:gd name="connsiteX19" fmla="*/ 669236 w 1771294"/>
              <a:gd name="connsiteY19" fmla="*/ 7612 h 1829727"/>
              <a:gd name="connsiteX20" fmla="*/ 941323 w 1771294"/>
              <a:gd name="connsiteY20" fmla="*/ 10 h 1829727"/>
            </a:gdLst>
            <a:rect l="l" t="t" r="r" b="b"/>
            <a:pathLst>
              <a:path w="1771294" h="1829727">
                <a:moveTo>
                  <a:pt x="941323" y="10"/>
                </a:moveTo>
                <a:cubicBezTo>
                  <a:pt x="997604" y="69"/>
                  <a:pt x="1064918" y="396"/>
                  <a:pt x="1145612" y="959"/>
                </a:cubicBezTo>
                <a:lnTo>
                  <a:pt x="1563794" y="3876"/>
                </a:lnTo>
                <a:lnTo>
                  <a:pt x="1771294" y="211006"/>
                </a:lnTo>
                <a:lnTo>
                  <a:pt x="1771294" y="836981"/>
                </a:lnTo>
                <a:cubicBezTo>
                  <a:pt x="1771294" y="1449062"/>
                  <a:pt x="1770964" y="1463836"/>
                  <a:pt x="1756464" y="1502673"/>
                </a:cubicBezTo>
                <a:cubicBezTo>
                  <a:pt x="1748309" y="1524518"/>
                  <a:pt x="1733781" y="1564420"/>
                  <a:pt x="1724182" y="1591344"/>
                </a:cubicBezTo>
                <a:cubicBezTo>
                  <a:pt x="1714091" y="1619649"/>
                  <a:pt x="1696005" y="1651866"/>
                  <a:pt x="1681304" y="1667724"/>
                </a:cubicBezTo>
                <a:cubicBezTo>
                  <a:pt x="1667321" y="1682810"/>
                  <a:pt x="1645022" y="1707006"/>
                  <a:pt x="1631751" y="1721494"/>
                </a:cubicBezTo>
                <a:cubicBezTo>
                  <a:pt x="1618480" y="1735983"/>
                  <a:pt x="1586990" y="1766261"/>
                  <a:pt x="1561772" y="1788781"/>
                </a:cubicBezTo>
                <a:lnTo>
                  <a:pt x="1515923" y="1829727"/>
                </a:lnTo>
                <a:lnTo>
                  <a:pt x="395271" y="1829727"/>
                </a:lnTo>
                <a:lnTo>
                  <a:pt x="345787" y="1804892"/>
                </a:lnTo>
                <a:cubicBezTo>
                  <a:pt x="220508" y="1742019"/>
                  <a:pt x="105851" y="1642512"/>
                  <a:pt x="36085" y="1536110"/>
                </a:cubicBezTo>
                <a:lnTo>
                  <a:pt x="3348" y="1486183"/>
                </a:lnTo>
                <a:lnTo>
                  <a:pt x="0" y="473069"/>
                </a:lnTo>
                <a:lnTo>
                  <a:pt x="43646" y="407752"/>
                </a:lnTo>
                <a:cubicBezTo>
                  <a:pt x="146754" y="253450"/>
                  <a:pt x="330869" y="108460"/>
                  <a:pt x="480929" y="63395"/>
                </a:cubicBezTo>
                <a:cubicBezTo>
                  <a:pt x="509388" y="54848"/>
                  <a:pt x="550307" y="40954"/>
                  <a:pt x="571858" y="32519"/>
                </a:cubicBezTo>
                <a:cubicBezTo>
                  <a:pt x="593409" y="24084"/>
                  <a:pt x="637229" y="12876"/>
                  <a:pt x="669236" y="7612"/>
                </a:cubicBezTo>
                <a:cubicBezTo>
                  <a:pt x="702925" y="2072"/>
                  <a:pt x="772479" y="-167"/>
                  <a:pt x="941323" y="1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" name="标题 1"/>
          <p:cNvSpPr txBox="1"/>
          <p:nvPr/>
        </p:nvSpPr>
        <p:spPr>
          <a:xfrm rot="0" flipH="0" flipV="0">
            <a:off x="2196979" y="1959528"/>
            <a:ext cx="2816680" cy="2911656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7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565954" y="4177342"/>
            <a:ext cx="1139653" cy="92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382519" y="2153053"/>
            <a:ext cx="2435104" cy="2515437"/>
          </a:xfrm>
          <a:custGeom>
            <a:avLst/>
            <a:gdLst>
              <a:gd name="connsiteX0" fmla="*/ 1356857 w 2553207"/>
              <a:gd name="connsiteY0" fmla="*/ 14 h 2637435"/>
              <a:gd name="connsiteX1" fmla="*/ 1651327 w 2553207"/>
              <a:gd name="connsiteY1" fmla="*/ 1382 h 2637435"/>
              <a:gd name="connsiteX2" fmla="*/ 2254109 w 2553207"/>
              <a:gd name="connsiteY2" fmla="*/ 5587 h 2637435"/>
              <a:gd name="connsiteX3" fmla="*/ 2553207 w 2553207"/>
              <a:gd name="connsiteY3" fmla="*/ 304151 h 2637435"/>
              <a:gd name="connsiteX4" fmla="*/ 2553207 w 2553207"/>
              <a:gd name="connsiteY4" fmla="*/ 1206455 h 2637435"/>
              <a:gd name="connsiteX5" fmla="*/ 2531832 w 2553207"/>
              <a:gd name="connsiteY5" fmla="*/ 2166009 h 2637435"/>
              <a:gd name="connsiteX6" fmla="*/ 2485299 w 2553207"/>
              <a:gd name="connsiteY6" fmla="*/ 2293822 h 2637435"/>
              <a:gd name="connsiteX7" fmla="*/ 2423493 w 2553207"/>
              <a:gd name="connsiteY7" fmla="*/ 2403919 h 2637435"/>
              <a:gd name="connsiteX8" fmla="*/ 2352065 w 2553207"/>
              <a:gd name="connsiteY8" fmla="*/ 2481425 h 2637435"/>
              <a:gd name="connsiteX9" fmla="*/ 2251195 w 2553207"/>
              <a:gd name="connsiteY9" fmla="*/ 2578415 h 2637435"/>
              <a:gd name="connsiteX10" fmla="*/ 2185106 w 2553207"/>
              <a:gd name="connsiteY10" fmla="*/ 2637435 h 2637435"/>
              <a:gd name="connsiteX11" fmla="*/ 569758 w 2553207"/>
              <a:gd name="connsiteY11" fmla="*/ 2637435 h 2637435"/>
              <a:gd name="connsiteX12" fmla="*/ 498430 w 2553207"/>
              <a:gd name="connsiteY12" fmla="*/ 2601638 h 2637435"/>
              <a:gd name="connsiteX13" fmla="*/ 52014 w 2553207"/>
              <a:gd name="connsiteY13" fmla="*/ 2214205 h 2637435"/>
              <a:gd name="connsiteX14" fmla="*/ 4826 w 2553207"/>
              <a:gd name="connsiteY14" fmla="*/ 2142239 h 2637435"/>
              <a:gd name="connsiteX15" fmla="*/ 0 w 2553207"/>
              <a:gd name="connsiteY15" fmla="*/ 681899 h 2637435"/>
              <a:gd name="connsiteX16" fmla="*/ 62913 w 2553207"/>
              <a:gd name="connsiteY16" fmla="*/ 587749 h 2637435"/>
              <a:gd name="connsiteX17" fmla="*/ 693229 w 2553207"/>
              <a:gd name="connsiteY17" fmla="*/ 91379 h 2637435"/>
              <a:gd name="connsiteX18" fmla="*/ 824297 w 2553207"/>
              <a:gd name="connsiteY18" fmla="*/ 46874 h 2637435"/>
              <a:gd name="connsiteX19" fmla="*/ 964662 w 2553207"/>
              <a:gd name="connsiteY19" fmla="*/ 10972 h 2637435"/>
              <a:gd name="connsiteX20" fmla="*/ 1356857 w 2553207"/>
              <a:gd name="connsiteY20" fmla="*/ 14 h 2637435"/>
            </a:gdLst>
            <a:rect l="l" t="t" r="r" b="b"/>
            <a:pathLst>
              <a:path w="2553207" h="2637435">
                <a:moveTo>
                  <a:pt x="1356857" y="14"/>
                </a:moveTo>
                <a:cubicBezTo>
                  <a:pt x="1437983" y="99"/>
                  <a:pt x="1535011" y="571"/>
                  <a:pt x="1651327" y="1382"/>
                </a:cubicBezTo>
                <a:lnTo>
                  <a:pt x="2254109" y="5587"/>
                </a:lnTo>
                <a:lnTo>
                  <a:pt x="2553207" y="304151"/>
                </a:lnTo>
                <a:lnTo>
                  <a:pt x="2553207" y="1206455"/>
                </a:lnTo>
                <a:cubicBezTo>
                  <a:pt x="2553207" y="2088732"/>
                  <a:pt x="2552733" y="2110028"/>
                  <a:pt x="2531832" y="2166009"/>
                </a:cubicBezTo>
                <a:cubicBezTo>
                  <a:pt x="2520076" y="2197497"/>
                  <a:pt x="2499135" y="2255013"/>
                  <a:pt x="2485299" y="2293822"/>
                </a:cubicBezTo>
                <a:cubicBezTo>
                  <a:pt x="2470753" y="2334621"/>
                  <a:pt x="2444683" y="2381061"/>
                  <a:pt x="2423493" y="2403919"/>
                </a:cubicBezTo>
                <a:cubicBezTo>
                  <a:pt x="2403337" y="2425664"/>
                  <a:pt x="2371195" y="2460542"/>
                  <a:pt x="2352065" y="2481425"/>
                </a:cubicBezTo>
                <a:cubicBezTo>
                  <a:pt x="2332936" y="2502309"/>
                  <a:pt x="2287545" y="2545954"/>
                  <a:pt x="2251195" y="2578415"/>
                </a:cubicBezTo>
                <a:lnTo>
                  <a:pt x="2185106" y="2637435"/>
                </a:lnTo>
                <a:lnTo>
                  <a:pt x="569758" y="2637435"/>
                </a:lnTo>
                <a:lnTo>
                  <a:pt x="498430" y="2601638"/>
                </a:lnTo>
                <a:cubicBezTo>
                  <a:pt x="317848" y="2511010"/>
                  <a:pt x="152578" y="2367577"/>
                  <a:pt x="52014" y="2214205"/>
                </a:cubicBezTo>
                <a:lnTo>
                  <a:pt x="4826" y="2142239"/>
                </a:lnTo>
                <a:lnTo>
                  <a:pt x="0" y="681899"/>
                </a:lnTo>
                <a:lnTo>
                  <a:pt x="62913" y="587749"/>
                </a:lnTo>
                <a:cubicBezTo>
                  <a:pt x="211536" y="365332"/>
                  <a:pt x="476927" y="156338"/>
                  <a:pt x="693229" y="91379"/>
                </a:cubicBezTo>
                <a:cubicBezTo>
                  <a:pt x="734251" y="79060"/>
                  <a:pt x="793232" y="59032"/>
                  <a:pt x="824297" y="46874"/>
                </a:cubicBezTo>
                <a:cubicBezTo>
                  <a:pt x="855361" y="34715"/>
                  <a:pt x="918526" y="18560"/>
                  <a:pt x="964662" y="10972"/>
                </a:cubicBezTo>
                <a:cubicBezTo>
                  <a:pt x="1013222" y="2986"/>
                  <a:pt x="1113479" y="-241"/>
                  <a:pt x="1356857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 rot="0" flipH="0" flipV="0">
            <a:off x="10067861" y="252986"/>
            <a:ext cx="1453232" cy="276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141609" y="326598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0249664" y="314541"/>
            <a:ext cx="752410" cy="153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</a:t>
            </a: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 flipH="0" flipV="0">
            <a:off x="1424459" y="2227339"/>
            <a:ext cx="612140" cy="867103"/>
          </a:xfrm>
          <a:custGeom>
            <a:avLst/>
            <a:gdLst>
              <a:gd name="connsiteX0" fmla="*/ 612140 w 612140"/>
              <a:gd name="connsiteY0" fmla="*/ 268088 h 867103"/>
              <a:gd name="connsiteX1" fmla="*/ 612140 w 612140"/>
              <a:gd name="connsiteY1" fmla="*/ 765078 h 867103"/>
              <a:gd name="connsiteX2" fmla="*/ 510115 w 612140"/>
              <a:gd name="connsiteY2" fmla="*/ 867103 h 867103"/>
              <a:gd name="connsiteX3" fmla="*/ 102025 w 612140"/>
              <a:gd name="connsiteY3" fmla="*/ 867103 h 867103"/>
              <a:gd name="connsiteX4" fmla="*/ 0 w 612140"/>
              <a:gd name="connsiteY4" fmla="*/ 765078 h 867103"/>
              <a:gd name="connsiteX5" fmla="*/ 0 w 612140"/>
              <a:gd name="connsiteY5" fmla="*/ 268088 h 867103"/>
              <a:gd name="connsiteX6" fmla="*/ 102025 w 612140"/>
              <a:gd name="connsiteY6" fmla="*/ 166063 h 867103"/>
              <a:gd name="connsiteX7" fmla="*/ 197361 w 612140"/>
              <a:gd name="connsiteY7" fmla="*/ 166063 h 867103"/>
              <a:gd name="connsiteX8" fmla="*/ 293677 w 612140"/>
              <a:gd name="connsiteY8" fmla="*/ 0 h 867103"/>
              <a:gd name="connsiteX9" fmla="*/ 389993 w 612140"/>
              <a:gd name="connsiteY9" fmla="*/ 166063 h 867103"/>
              <a:gd name="connsiteX10" fmla="*/ 510116 w 612140"/>
              <a:gd name="connsiteY10" fmla="*/ 166063 h 867103"/>
              <a:gd name="connsiteX11" fmla="*/ 612140 w 612140"/>
              <a:gd name="connsiteY11" fmla="*/ 268088 h 867103"/>
            </a:gdLst>
            <a:rect l="l" t="t" r="r" b="b"/>
            <a:pathLst>
              <a:path w="612140" h="867103">
                <a:moveTo>
                  <a:pt x="612140" y="268088"/>
                </a:moveTo>
                <a:lnTo>
                  <a:pt x="612140" y="765078"/>
                </a:lnTo>
                <a:cubicBezTo>
                  <a:pt x="612140" y="821425"/>
                  <a:pt x="566462" y="867103"/>
                  <a:pt x="510115" y="867103"/>
                </a:cubicBezTo>
                <a:lnTo>
                  <a:pt x="102025" y="867103"/>
                </a:lnTo>
                <a:cubicBezTo>
                  <a:pt x="45678" y="867103"/>
                  <a:pt x="0" y="821425"/>
                  <a:pt x="0" y="765078"/>
                </a:cubicBezTo>
                <a:lnTo>
                  <a:pt x="0" y="268088"/>
                </a:lnTo>
                <a:cubicBezTo>
                  <a:pt x="0" y="211741"/>
                  <a:pt x="45678" y="166063"/>
                  <a:pt x="102025" y="166063"/>
                </a:cubicBezTo>
                <a:lnTo>
                  <a:pt x="197361" y="166063"/>
                </a:lnTo>
                <a:lnTo>
                  <a:pt x="293677" y="0"/>
                </a:lnTo>
                <a:lnTo>
                  <a:pt x="389993" y="166063"/>
                </a:lnTo>
                <a:lnTo>
                  <a:pt x="510116" y="166063"/>
                </a:lnTo>
                <a:cubicBezTo>
                  <a:pt x="566463" y="166063"/>
                  <a:pt x="612141" y="211741"/>
                  <a:pt x="612140" y="268088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676428" y="2503889"/>
            <a:ext cx="307576" cy="307576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0400" y="2375141"/>
            <a:ext cx="700054" cy="6149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0400" y="3101644"/>
            <a:ext cx="4803140" cy="578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BP神经网络的结构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0" y="3619336"/>
            <a:ext cx="4803140" cy="15955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BP神经网络由输入层、隐藏层、输出层构成，各层神经元通过权重连接。
隐藏层数量和神经元数量影响网络性能，需根据任务调整。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6200000" flipH="0" flipV="0">
            <a:off x="7479819" y="2227339"/>
            <a:ext cx="612140" cy="867103"/>
          </a:xfrm>
          <a:custGeom>
            <a:avLst/>
            <a:gdLst>
              <a:gd name="connsiteX0" fmla="*/ 612140 w 612140"/>
              <a:gd name="connsiteY0" fmla="*/ 268088 h 867103"/>
              <a:gd name="connsiteX1" fmla="*/ 612140 w 612140"/>
              <a:gd name="connsiteY1" fmla="*/ 765078 h 867103"/>
              <a:gd name="connsiteX2" fmla="*/ 510115 w 612140"/>
              <a:gd name="connsiteY2" fmla="*/ 867103 h 867103"/>
              <a:gd name="connsiteX3" fmla="*/ 102025 w 612140"/>
              <a:gd name="connsiteY3" fmla="*/ 867103 h 867103"/>
              <a:gd name="connsiteX4" fmla="*/ 0 w 612140"/>
              <a:gd name="connsiteY4" fmla="*/ 765078 h 867103"/>
              <a:gd name="connsiteX5" fmla="*/ 0 w 612140"/>
              <a:gd name="connsiteY5" fmla="*/ 268088 h 867103"/>
              <a:gd name="connsiteX6" fmla="*/ 102025 w 612140"/>
              <a:gd name="connsiteY6" fmla="*/ 166063 h 867103"/>
              <a:gd name="connsiteX7" fmla="*/ 197361 w 612140"/>
              <a:gd name="connsiteY7" fmla="*/ 166063 h 867103"/>
              <a:gd name="connsiteX8" fmla="*/ 293677 w 612140"/>
              <a:gd name="connsiteY8" fmla="*/ 0 h 867103"/>
              <a:gd name="connsiteX9" fmla="*/ 389993 w 612140"/>
              <a:gd name="connsiteY9" fmla="*/ 166063 h 867103"/>
              <a:gd name="connsiteX10" fmla="*/ 510116 w 612140"/>
              <a:gd name="connsiteY10" fmla="*/ 166063 h 867103"/>
              <a:gd name="connsiteX11" fmla="*/ 612140 w 612140"/>
              <a:gd name="connsiteY11" fmla="*/ 268088 h 867103"/>
            </a:gdLst>
            <a:rect l="l" t="t" r="r" b="b"/>
            <a:pathLst>
              <a:path w="612140" h="867103">
                <a:moveTo>
                  <a:pt x="612140" y="268088"/>
                </a:moveTo>
                <a:lnTo>
                  <a:pt x="612140" y="765078"/>
                </a:lnTo>
                <a:cubicBezTo>
                  <a:pt x="612140" y="821425"/>
                  <a:pt x="566462" y="867103"/>
                  <a:pt x="510115" y="867103"/>
                </a:cubicBezTo>
                <a:lnTo>
                  <a:pt x="102025" y="867103"/>
                </a:lnTo>
                <a:cubicBezTo>
                  <a:pt x="45678" y="867103"/>
                  <a:pt x="0" y="821425"/>
                  <a:pt x="0" y="765078"/>
                </a:cubicBezTo>
                <a:lnTo>
                  <a:pt x="0" y="268088"/>
                </a:lnTo>
                <a:cubicBezTo>
                  <a:pt x="0" y="211741"/>
                  <a:pt x="45678" y="166063"/>
                  <a:pt x="102025" y="166063"/>
                </a:cubicBezTo>
                <a:lnTo>
                  <a:pt x="197361" y="166063"/>
                </a:lnTo>
                <a:lnTo>
                  <a:pt x="293677" y="0"/>
                </a:lnTo>
                <a:lnTo>
                  <a:pt x="389993" y="166063"/>
                </a:lnTo>
                <a:lnTo>
                  <a:pt x="510116" y="166063"/>
                </a:lnTo>
                <a:cubicBezTo>
                  <a:pt x="566463" y="166063"/>
                  <a:pt x="612141" y="211741"/>
                  <a:pt x="612140" y="268088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15760" y="2375141"/>
            <a:ext cx="700054" cy="6149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02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715760" y="3101644"/>
            <a:ext cx="4803140" cy="578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BP神经网络的训练过程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15760" y="3619336"/>
            <a:ext cx="4803140" cy="15955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训练过程包括前向传播和反向传播，前向传播计算输出误差。
反向传播根据误差调整权重，通过迭代优化网络性能。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737411" y="2497362"/>
            <a:ext cx="302672" cy="279992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BP神经网络的结构与工作过程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428296" y="2226240"/>
            <a:ext cx="3515304" cy="14204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Sigmoid函数输出范围在(0,1)，可将输入映射到(0,1)区间，适用于二分类问题。
具有非线性特性，可实现神经元激活，但易出现梯度消失问题。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428294" y="1457601"/>
            <a:ext cx="3515302" cy="71709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Sigmoid函数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2700000" flipH="0" flipV="0">
            <a:off x="827601" y="1684420"/>
            <a:ext cx="1250090" cy="125009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2700000" flipH="0" flipV="0">
            <a:off x="808498" y="1730539"/>
            <a:ext cx="1157852" cy="1157852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96842" y="2142613"/>
            <a:ext cx="381164" cy="333702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0400" y="1719401"/>
            <a:ext cx="188488" cy="188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003596" y="2226240"/>
            <a:ext cx="3515304" cy="14204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ReLU函数输出为输入的正值部分，避免梯度消失问题，加速训练。
在深度学习中广泛应用，但存在神经元死亡问题，需优化。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003595" y="1457601"/>
            <a:ext cx="3515302" cy="71709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ReLU函数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2700000" flipH="0" flipV="0">
            <a:off x="6402901" y="1684420"/>
            <a:ext cx="1250090" cy="125009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2700000" flipH="0" flipV="0">
            <a:off x="6383798" y="1730539"/>
            <a:ext cx="1157852" cy="1157852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772142" y="2125031"/>
            <a:ext cx="381164" cy="368866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235700" y="1719401"/>
            <a:ext cx="188488" cy="188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215946" y="4465310"/>
            <a:ext cx="3515304" cy="14204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Tanh函数输出范围在(- 1,1)，可将输入映射到(- 1,1)区间，增强非线性特性。
相比Sigmoid函数，Tanh函数输出更对称，但同样存在梯度消失问题。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215945" y="3696671"/>
            <a:ext cx="3515302" cy="71709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F81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Tanh函数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2700000" flipH="0" flipV="0">
            <a:off x="3615251" y="3923490"/>
            <a:ext cx="1250090" cy="125009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2700000" flipH="0" flipV="0">
            <a:off x="3596148" y="3969609"/>
            <a:ext cx="1157852" cy="1157852"/>
          </a:xfrm>
          <a:prstGeom prst="teardrop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008195" y="4357952"/>
            <a:ext cx="333759" cy="381164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3448050" y="3958471"/>
            <a:ext cx="188488" cy="1884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BP神经网络的激活函数</a:t>
            </a:r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21289937" flipH="0" flipV="0">
            <a:off x="1041400" y="1798826"/>
            <a:ext cx="2830916" cy="3666748"/>
          </a:xfrm>
          <a:prstGeom prst="roundRect">
            <a:avLst>
              <a:gd name="adj" fmla="val 3153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41400" y="1798826"/>
            <a:ext cx="2830916" cy="3666748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159774" y="1935261"/>
            <a:ext cx="594168" cy="594168"/>
          </a:xfrm>
          <a:prstGeom prst="ellipse">
            <a:avLst/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02287" y="3198957"/>
            <a:ext cx="2509142" cy="21012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MSE计算预测值与真实值差的平方和的平均值，衡量预测误差。
对误差敏感，适用于回归问题，但对异常值敏感。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314599" y="2103371"/>
            <a:ext cx="284518" cy="257948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02287" y="2787990"/>
            <a:ext cx="2514600" cy="190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124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均方差（Mean Squared Error, MSE）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21289937" flipH="0" flipV="0">
            <a:off x="4674192" y="1798826"/>
            <a:ext cx="2830916" cy="3666748"/>
          </a:xfrm>
          <a:prstGeom prst="roundRect">
            <a:avLst>
              <a:gd name="adj" fmla="val 3153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674192" y="1798826"/>
            <a:ext cx="2830916" cy="3666748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792566" y="1935261"/>
            <a:ext cx="594168" cy="594168"/>
          </a:xfrm>
          <a:prstGeom prst="ellipse">
            <a:avLst/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835079" y="3200400"/>
            <a:ext cx="2509142" cy="20998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交叉熵衡量预测概率分布与真实分布的差异，适用于分类问题。
能有效处理多分类问题，优化分类性能，但需结合softmax函数使用。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952841" y="2090086"/>
            <a:ext cx="273618" cy="284518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835079" y="2787990"/>
            <a:ext cx="25146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交叉熵（Cross Entropy）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21289937" flipH="0" flipV="0">
            <a:off x="8357784" y="1798826"/>
            <a:ext cx="2830916" cy="3666748"/>
          </a:xfrm>
          <a:prstGeom prst="roundRect">
            <a:avLst>
              <a:gd name="adj" fmla="val 3153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357784" y="1798826"/>
            <a:ext cx="2830916" cy="3666748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476158" y="1935261"/>
            <a:ext cx="594168" cy="594168"/>
          </a:xfrm>
          <a:prstGeom prst="ellipse">
            <a:avLst/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518671" y="3200400"/>
            <a:ext cx="2509142" cy="20998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损失函数用于评估网络性能，指导权重更新，优化网络训练。
根据任务选择合适的损失函数，如回归任务用MSE，分类任务用交叉熵。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630983" y="2090086"/>
            <a:ext cx="284518" cy="28451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518671" y="278799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37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损失函数在BP神经网络中的应用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BP神经网络的损失函数</a:t>
            </a:r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804017" y="1873332"/>
            <a:ext cx="6583966" cy="1436288"/>
          </a:xfrm>
          <a:prstGeom prst="triangl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91000">
                <a:schemeClr val="bg1">
                  <a:alpha val="0"/>
                </a:schemeClr>
              </a:gs>
            </a:gsLst>
            <a:lin ang="5400000" scaled="0"/>
          </a:gradFill>
          <a:ln cap="sq">
            <a:noFill/>
            <a:prstDash val="solid"/>
            <a:miter/>
          </a:ln>
          <a:effectLst/>
        </p:spPr>
        <p:txBody>
          <a:bodyPr vert="horz" wrap="square" lIns="274320" tIns="0" rIns="274320" bIns="1280160" rtlCol="0" anchor="b"/>
          <a:lstStyle/>
          <a:p>
            <a:pPr algn="ctr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026400" y="2908300"/>
            <a:ext cx="2946400" cy="7874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673600" y="2908300"/>
            <a:ext cx="2946400" cy="7874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476875" y="1344887"/>
            <a:ext cx="1238250" cy="123825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>
            <a:outerShdw dist="254000" blurRad="762000" dir="5400000" sx="100000" sy="100000" kx="0" ky="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19200" y="2908300"/>
            <a:ext cx="2946400" cy="7874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671218" y="2957516"/>
            <a:ext cx="2849563" cy="679763"/>
          </a:xfrm>
          <a:prstGeom prst="rect">
            <a:avLst/>
          </a:prstGeom>
          <a:noFill/>
          <a:ln cap="sq">
            <a:noFill/>
            <a:prstDash val="solid"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批量梯度下降法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077199" y="2957516"/>
            <a:ext cx="2857501" cy="679763"/>
          </a:xfrm>
          <a:prstGeom prst="rect">
            <a:avLst/>
          </a:prstGeom>
          <a:noFill/>
          <a:ln cap="sq">
            <a:noFill/>
            <a:prstDash val="solid"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随机梯度下降法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671218" y="3798794"/>
            <a:ext cx="2849564" cy="210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批量梯度下降法使用全部训练数据计算梯度，更新权重，精度高。
计算成本高，收敛速度慢，适用于小数据集。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260475" y="3798794"/>
            <a:ext cx="2854325" cy="210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梯度下降法通过计算损失函数梯度，调整权重，降低损失值。
梯度方向为损失函数增长方向，反向调整权重可优化网络性能。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077198" y="3798794"/>
            <a:ext cx="2857502" cy="210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随机梯度下降法每次使用一个样本计算梯度，更新权重，计算成本低。
收敛速度较快，但易陷入局部最优，需调整学习率。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801631" y="1676400"/>
            <a:ext cx="588739" cy="580472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267618" y="2957516"/>
            <a:ext cx="2849563" cy="679763"/>
          </a:xfrm>
          <a:prstGeom prst="rect">
            <a:avLst/>
          </a:prstGeom>
          <a:noFill/>
          <a:ln cap="sq">
            <a:noFill/>
            <a:prstDash val="solid"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梯度下降法的基本原理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BP神经网络的权重更新</a:t>
            </a:r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" y="4783667"/>
            <a:ext cx="12191999" cy="20743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4783667"/>
            <a:ext cx="12191999" cy="2074333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39162" y="2433590"/>
            <a:ext cx="2394000" cy="3479275"/>
          </a:xfrm>
          <a:prstGeom prst="round2DiagRect">
            <a:avLst/>
          </a:prstGeom>
          <a:solidFill>
            <a:schemeClr val="bg1"/>
          </a:solidFill>
          <a:ln w="9525" cap="flat">
            <a:noFill/>
            <a:miter/>
          </a:ln>
          <a:effectLst>
            <a:outerShdw dist="127000" blurRad="254000" dir="5400000" sx="102000" sy="102000" kx="0" ky="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252280" y="2433590"/>
            <a:ext cx="2394000" cy="3479275"/>
          </a:xfrm>
          <a:prstGeom prst="round2DiagRect">
            <a:avLst/>
          </a:prstGeom>
          <a:solidFill>
            <a:schemeClr val="bg1"/>
          </a:solidFill>
          <a:ln w="9525" cap="flat">
            <a:noFill/>
            <a:miter/>
          </a:ln>
          <a:effectLst>
            <a:outerShdw dist="127000" blurRad="254000" dir="5400000" sx="102000" sy="102000" kx="0" ky="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958839" y="1680476"/>
            <a:ext cx="2394000" cy="3479275"/>
          </a:xfrm>
          <a:prstGeom prst="round2DiagRect">
            <a:avLst/>
          </a:prstGeom>
          <a:solidFill>
            <a:schemeClr val="bg1"/>
          </a:solidFill>
          <a:ln w="9525" cap="flat">
            <a:noFill/>
            <a:miter/>
          </a:ln>
          <a:effectLst>
            <a:outerShdw dist="127000" blurRad="254000" dir="5400000" sx="102000" sy="102000" kx="0" ky="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547661" y="1680476"/>
            <a:ext cx="2394000" cy="3479275"/>
          </a:xfrm>
          <a:prstGeom prst="round2DiagRect">
            <a:avLst/>
          </a:prstGeom>
          <a:solidFill>
            <a:schemeClr val="bg1"/>
          </a:solidFill>
          <a:ln w="9525" cap="flat">
            <a:noFill/>
            <a:miter/>
          </a:ln>
          <a:effectLst>
            <a:outerShdw dist="127000" blurRad="254000" dir="5400000" sx="102000" sy="102000" kx="0" ky="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63012" y="4059414"/>
            <a:ext cx="2146300" cy="162889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8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以迷路人员下山为例，形象说明梯度下降过程，寻找最低点。
每次根据当前位置梯度方向调整位置，逐步接近最低点。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7904" y="3281817"/>
            <a:ext cx="2136516" cy="69775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迷路人员的下山过程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463933" y="1930801"/>
            <a:ext cx="1144458" cy="11444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542550" y="2009419"/>
            <a:ext cx="987226" cy="987224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accent1"/>
              </a:gs>
            </a:gsLst>
            <a:lin ang="3240000" scaled="0"/>
          </a:gradFill>
          <a:ln w="9525" cap="flat">
            <a:noFill/>
            <a:miter/>
          </a:ln>
          <a:effectLst>
            <a:outerShdw dist="190500" blurRad="254000" dir="2700000" sx="105000" sy="105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5138" y="2272006"/>
            <a:ext cx="462050" cy="46205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363430" y="3992683"/>
            <a:ext cx="2171700" cy="16901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梯度下降通过多次迭代计算，逐步优化权重，达到收敛条件。
迭代次数和学习率影响收敛速度和精度。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343651" y="3281817"/>
            <a:ext cx="2211258" cy="69775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梯度下降的迭代计算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877051" y="1930801"/>
            <a:ext cx="1144458" cy="11444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955668" y="2009419"/>
            <a:ext cx="987226" cy="987224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accent1"/>
              </a:gs>
            </a:gsLst>
            <a:lin ang="3240000" scaled="0"/>
          </a:gradFill>
          <a:ln w="9525" cap="flat">
            <a:noFill/>
            <a:miter/>
          </a:ln>
          <a:effectLst>
            <a:outerShdw dist="190500" blurRad="254000" dir="2700000" sx="105000" sy="105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217420" y="2311249"/>
            <a:ext cx="463722" cy="383563"/>
          </a:xfrm>
          <a:custGeom>
            <a:avLst/>
            <a:gdLst>
              <a:gd name="connsiteX0" fmla="*/ 114387 w 870468"/>
              <a:gd name="connsiteY0" fmla="*/ 394297 h 720000"/>
              <a:gd name="connsiteX1" fmla="*/ 125598 w 870468"/>
              <a:gd name="connsiteY1" fmla="*/ 421319 h 720000"/>
              <a:gd name="connsiteX2" fmla="*/ 153878 w 870468"/>
              <a:gd name="connsiteY2" fmla="*/ 433051 h 720000"/>
              <a:gd name="connsiteX3" fmla="*/ 449972 w 870468"/>
              <a:gd name="connsiteY3" fmla="*/ 433051 h 720000"/>
              <a:gd name="connsiteX4" fmla="*/ 478295 w 870468"/>
              <a:gd name="connsiteY4" fmla="*/ 421319 h 720000"/>
              <a:gd name="connsiteX5" fmla="*/ 489465 w 870468"/>
              <a:gd name="connsiteY5" fmla="*/ 394297 h 720000"/>
              <a:gd name="connsiteX6" fmla="*/ 116266 w 870468"/>
              <a:gd name="connsiteY6" fmla="*/ 68594 h 720000"/>
              <a:gd name="connsiteX7" fmla="*/ 68708 w 870468"/>
              <a:gd name="connsiteY7" fmla="*/ 116152 h 720000"/>
              <a:gd name="connsiteX8" fmla="*/ 68708 w 870468"/>
              <a:gd name="connsiteY8" fmla="*/ 241561 h 720000"/>
              <a:gd name="connsiteX9" fmla="*/ 801875 w 870468"/>
              <a:gd name="connsiteY9" fmla="*/ 241561 h 720000"/>
              <a:gd name="connsiteX10" fmla="*/ 801875 w 870468"/>
              <a:gd name="connsiteY10" fmla="*/ 116152 h 720000"/>
              <a:gd name="connsiteX11" fmla="*/ 754317 w 870468"/>
              <a:gd name="connsiteY11" fmla="*/ 68594 h 720000"/>
              <a:gd name="connsiteX12" fmla="*/ 598821 w 870468"/>
              <a:gd name="connsiteY12" fmla="*/ 68594 h 720000"/>
              <a:gd name="connsiteX13" fmla="*/ 116266 w 870468"/>
              <a:gd name="connsiteY13" fmla="*/ 0 h 720000"/>
              <a:gd name="connsiteX14" fmla="*/ 598821 w 870468"/>
              <a:gd name="connsiteY14" fmla="*/ 0 h 720000"/>
              <a:gd name="connsiteX15" fmla="*/ 754317 w 870468"/>
              <a:gd name="connsiteY15" fmla="*/ 0 h 720000"/>
              <a:gd name="connsiteX16" fmla="*/ 870468 w 870468"/>
              <a:gd name="connsiteY16" fmla="*/ 116152 h 720000"/>
              <a:gd name="connsiteX17" fmla="*/ 870468 w 870468"/>
              <a:gd name="connsiteY17" fmla="*/ 360001 h 720000"/>
              <a:gd name="connsiteX18" fmla="*/ 870468 w 870468"/>
              <a:gd name="connsiteY18" fmla="*/ 603736 h 720000"/>
              <a:gd name="connsiteX19" fmla="*/ 754317 w 870468"/>
              <a:gd name="connsiteY19" fmla="*/ 720000 h 720000"/>
              <a:gd name="connsiteX20" fmla="*/ 598821 w 870468"/>
              <a:gd name="connsiteY20" fmla="*/ 720000 h 720000"/>
              <a:gd name="connsiteX21" fmla="*/ 116266 w 870468"/>
              <a:gd name="connsiteY21" fmla="*/ 720000 h 720000"/>
              <a:gd name="connsiteX22" fmla="*/ 115 w 870468"/>
              <a:gd name="connsiteY22" fmla="*/ 603850 h 720000"/>
              <a:gd name="connsiteX23" fmla="*/ 115 w 870468"/>
              <a:gd name="connsiteY23" fmla="*/ 360279 h 720000"/>
              <a:gd name="connsiteX24" fmla="*/ 0 w 870468"/>
              <a:gd name="connsiteY24" fmla="*/ 360001 h 720000"/>
              <a:gd name="connsiteX25" fmla="*/ 115 w 870468"/>
              <a:gd name="connsiteY25" fmla="*/ 359723 h 720000"/>
              <a:gd name="connsiteX26" fmla="*/ 115 w 870468"/>
              <a:gd name="connsiteY26" fmla="*/ 116152 h 720000"/>
              <a:gd name="connsiteX27" fmla="*/ 116266 w 870468"/>
              <a:gd name="connsiteY27" fmla="*/ 0 h 720000"/>
            </a:gdLst>
            <a:rect l="l" t="t" r="r" b="b"/>
            <a:pathLst>
              <a:path w="870468" h="720000">
                <a:moveTo>
                  <a:pt x="114387" y="394297"/>
                </a:moveTo>
                <a:lnTo>
                  <a:pt x="125598" y="421319"/>
                </a:lnTo>
                <a:cubicBezTo>
                  <a:pt x="132843" y="428564"/>
                  <a:pt x="142846" y="433051"/>
                  <a:pt x="153878" y="433051"/>
                </a:cubicBezTo>
                <a:lnTo>
                  <a:pt x="449972" y="433051"/>
                </a:lnTo>
                <a:cubicBezTo>
                  <a:pt x="461061" y="433051"/>
                  <a:pt x="471064" y="428564"/>
                  <a:pt x="478295" y="421319"/>
                </a:cubicBezTo>
                <a:lnTo>
                  <a:pt x="489465" y="394297"/>
                </a:lnTo>
                <a:close/>
                <a:moveTo>
                  <a:pt x="116266" y="68594"/>
                </a:moveTo>
                <a:cubicBezTo>
                  <a:pt x="89972" y="68594"/>
                  <a:pt x="68708" y="89972"/>
                  <a:pt x="68708" y="116152"/>
                </a:cubicBezTo>
                <a:lnTo>
                  <a:pt x="68708" y="241561"/>
                </a:lnTo>
                <a:lnTo>
                  <a:pt x="801875" y="241561"/>
                </a:lnTo>
                <a:lnTo>
                  <a:pt x="801875" y="116152"/>
                </a:lnTo>
                <a:cubicBezTo>
                  <a:pt x="801875" y="89858"/>
                  <a:pt x="780497" y="68594"/>
                  <a:pt x="754317" y="68594"/>
                </a:cubicBezTo>
                <a:lnTo>
                  <a:pt x="598821" y="68594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2"/>
                </a:cubicBezTo>
                <a:lnTo>
                  <a:pt x="870468" y="360001"/>
                </a:lnTo>
                <a:lnTo>
                  <a:pt x="870468" y="603736"/>
                </a:lnTo>
                <a:cubicBezTo>
                  <a:pt x="870468" y="667870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70"/>
                  <a:pt x="115" y="603850"/>
                </a:cubicBezTo>
                <a:lnTo>
                  <a:pt x="115" y="360279"/>
                </a:lnTo>
                <a:lnTo>
                  <a:pt x="0" y="360001"/>
                </a:lnTo>
                <a:lnTo>
                  <a:pt x="115" y="359723"/>
                </a:lnTo>
                <a:lnTo>
                  <a:pt x="115" y="116152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094037" y="3247904"/>
            <a:ext cx="2120900" cy="162889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8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以简单线性回归为例，计算梯度下降过程，展示权重更新。
初始权重随机设置，通过迭代计算，逐步优化权重，降低误差。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9093200" y="2501883"/>
            <a:ext cx="2120900" cy="69775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梯度下降算法的计算实例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9583610" y="1150867"/>
            <a:ext cx="1144458" cy="11444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9662227" y="1229485"/>
            <a:ext cx="987226" cy="987224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accent1"/>
              </a:gs>
            </a:gsLst>
            <a:lin ang="3240000" scaled="0"/>
          </a:gradFill>
          <a:ln w="9525" cap="flat">
            <a:noFill/>
            <a:miter/>
          </a:ln>
          <a:effectLst>
            <a:outerShdw dist="190500" blurRad="254000" dir="2700000" sx="105000" sy="105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905121" y="1495791"/>
            <a:ext cx="501436" cy="454610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3665161" y="3267289"/>
            <a:ext cx="2159000" cy="162889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梯度下降通过计算损失函数梯度，调整权重，逐步降低损失值。
需选择合适学习率，避免梯度消失或爆炸问题。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3677861" y="2501883"/>
            <a:ext cx="2133600" cy="69775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梯度下降过程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4170492" y="1150867"/>
            <a:ext cx="1144458" cy="11444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4249109" y="1229485"/>
            <a:ext cx="987226" cy="987224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accent1"/>
              </a:gs>
            </a:gsLst>
            <a:lin ang="3240000" scaled="0"/>
          </a:gradFill>
          <a:ln w="9525" cap="flat">
            <a:noFill/>
            <a:miter/>
          </a:ln>
          <a:effectLst>
            <a:outerShdw dist="190500" blurRad="254000" dir="2700000" sx="105000" sy="105000" kx="0" ky="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4515381" y="1512791"/>
            <a:ext cx="454682" cy="420612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BP神经网络的梯度计算</a:t>
            </a:r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320041" y="0"/>
            <a:ext cx="5410201" cy="6857999"/>
          </a:xfrm>
          <a:custGeom>
            <a:avLst/>
            <a:gdLst>
              <a:gd name="connsiteX0" fmla="*/ 5410201 w 5410201"/>
              <a:gd name="connsiteY0" fmla="*/ 0 h 6857999"/>
              <a:gd name="connsiteX1" fmla="*/ 4019076 w 5410201"/>
              <a:gd name="connsiteY1" fmla="*/ 0 h 6857999"/>
              <a:gd name="connsiteX2" fmla="*/ 3565289 w 5410201"/>
              <a:gd name="connsiteY2" fmla="*/ 454433 h 6857999"/>
              <a:gd name="connsiteX3" fmla="*/ 3111501 w 5410201"/>
              <a:gd name="connsiteY3" fmla="*/ 908867 h 6857999"/>
              <a:gd name="connsiteX4" fmla="*/ 3111501 w 5410201"/>
              <a:gd name="connsiteY4" fmla="*/ 3727488 h 6857999"/>
              <a:gd name="connsiteX5" fmla="*/ 1555751 w 5410201"/>
              <a:gd name="connsiteY5" fmla="*/ 5283199 h 6857999"/>
              <a:gd name="connsiteX6" fmla="*/ 0 w 5410201"/>
              <a:gd name="connsiteY6" fmla="*/ 6848455 h 6857999"/>
              <a:gd name="connsiteX7" fmla="*/ 2705101 w 5410201"/>
              <a:gd name="connsiteY7" fmla="*/ 6857999 h 6857999"/>
              <a:gd name="connsiteX8" fmla="*/ 5410201 w 5410201"/>
              <a:gd name="connsiteY8" fmla="*/ 6857999 h 6857999"/>
            </a:gdLst>
            <a:rect l="l" t="t" r="r" b="b"/>
            <a:pathLst>
              <a:path w="5410201" h="6857999">
                <a:moveTo>
                  <a:pt x="5410201" y="0"/>
                </a:moveTo>
                <a:lnTo>
                  <a:pt x="4019076" y="0"/>
                </a:lnTo>
                <a:lnTo>
                  <a:pt x="3565289" y="454433"/>
                </a:lnTo>
                <a:lnTo>
                  <a:pt x="3111501" y="908867"/>
                </a:lnTo>
                <a:lnTo>
                  <a:pt x="3111501" y="3727488"/>
                </a:lnTo>
                <a:lnTo>
                  <a:pt x="1555751" y="5283199"/>
                </a:lnTo>
                <a:cubicBezTo>
                  <a:pt x="700089" y="6138840"/>
                  <a:pt x="0" y="6843205"/>
                  <a:pt x="0" y="6848455"/>
                </a:cubicBezTo>
                <a:cubicBezTo>
                  <a:pt x="0" y="6853704"/>
                  <a:pt x="1217296" y="6857999"/>
                  <a:pt x="2705101" y="6857999"/>
                </a:cubicBezTo>
                <a:lnTo>
                  <a:pt x="5410201" y="6857999"/>
                </a:lnTo>
                <a:close/>
              </a:path>
            </a:pathLst>
          </a:custGeom>
          <a:noFill/>
          <a:ln w="12700" cap="sq">
            <a:solidFill>
              <a:schemeClr val="tx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1" y="0"/>
            <a:ext cx="5410200" cy="6857999"/>
          </a:xfrm>
          <a:custGeom>
            <a:avLst/>
            <a:gdLst>
              <a:gd name="connsiteX0" fmla="*/ 5410200 w 5410200"/>
              <a:gd name="connsiteY0" fmla="*/ 0 h 6857999"/>
              <a:gd name="connsiteX1" fmla="*/ 4019075 w 5410200"/>
              <a:gd name="connsiteY1" fmla="*/ 0 h 6857999"/>
              <a:gd name="connsiteX2" fmla="*/ 3565288 w 5410200"/>
              <a:gd name="connsiteY2" fmla="*/ 454433 h 6857999"/>
              <a:gd name="connsiteX3" fmla="*/ 3111500 w 5410200"/>
              <a:gd name="connsiteY3" fmla="*/ 908867 h 6857999"/>
              <a:gd name="connsiteX4" fmla="*/ 3111500 w 5410200"/>
              <a:gd name="connsiteY4" fmla="*/ 3727488 h 6857999"/>
              <a:gd name="connsiteX5" fmla="*/ 1555750 w 5410200"/>
              <a:gd name="connsiteY5" fmla="*/ 5283199 h 6857999"/>
              <a:gd name="connsiteX6" fmla="*/ 0 w 5410200"/>
              <a:gd name="connsiteY6" fmla="*/ 6848455 h 6857999"/>
              <a:gd name="connsiteX7" fmla="*/ 2705100 w 5410200"/>
              <a:gd name="connsiteY7" fmla="*/ 6857999 h 6857999"/>
              <a:gd name="connsiteX8" fmla="*/ 5410200 w 5410200"/>
              <a:gd name="connsiteY8" fmla="*/ 6857999 h 6857999"/>
            </a:gdLst>
            <a:rect l="l" t="t" r="r" b="b"/>
            <a:pathLst>
              <a:path w="5410200" h="6857999">
                <a:moveTo>
                  <a:pt x="5410200" y="0"/>
                </a:moveTo>
                <a:lnTo>
                  <a:pt x="4019075" y="0"/>
                </a:lnTo>
                <a:lnTo>
                  <a:pt x="3565288" y="454433"/>
                </a:lnTo>
                <a:lnTo>
                  <a:pt x="3111500" y="908867"/>
                </a:lnTo>
                <a:lnTo>
                  <a:pt x="3111500" y="3727488"/>
                </a:lnTo>
                <a:lnTo>
                  <a:pt x="1555750" y="5283199"/>
                </a:lnTo>
                <a:cubicBezTo>
                  <a:pt x="700088" y="6138840"/>
                  <a:pt x="0" y="6843205"/>
                  <a:pt x="0" y="6848455"/>
                </a:cubicBezTo>
                <a:cubicBezTo>
                  <a:pt x="0" y="6853704"/>
                  <a:pt x="1217295" y="6857999"/>
                  <a:pt x="2705100" y="6857999"/>
                </a:cubicBezTo>
                <a:lnTo>
                  <a:pt x="5410200" y="6857999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55625" t="0" r="0" b="0"/>
          <a:stretch>
            <a:fillRect/>
          </a:stretch>
        </p:blipFill>
        <p:spPr>
          <a:xfrm rot="0" flipH="1" flipV="0">
            <a:off x="0" y="0"/>
            <a:ext cx="5410200" cy="6858000"/>
          </a:xfrm>
          <a:custGeom>
            <a:avLst/>
            <a:gdLst>
              <a:gd name="connsiteX0" fmla="*/ 5410200 w 5410200"/>
              <a:gd name="connsiteY0" fmla="*/ 0 h 6858000"/>
              <a:gd name="connsiteX1" fmla="*/ 4019076 w 5410200"/>
              <a:gd name="connsiteY1" fmla="*/ 0 h 6858000"/>
              <a:gd name="connsiteX2" fmla="*/ 3565288 w 5410200"/>
              <a:gd name="connsiteY2" fmla="*/ 454434 h 6858000"/>
              <a:gd name="connsiteX3" fmla="*/ 3111500 w 5410200"/>
              <a:gd name="connsiteY3" fmla="*/ 908868 h 6858000"/>
              <a:gd name="connsiteX4" fmla="*/ 3111500 w 5410200"/>
              <a:gd name="connsiteY4" fmla="*/ 3727489 h 6858000"/>
              <a:gd name="connsiteX5" fmla="*/ 1555750 w 5410200"/>
              <a:gd name="connsiteY5" fmla="*/ 5283200 h 6858000"/>
              <a:gd name="connsiteX6" fmla="*/ 0 w 5410200"/>
              <a:gd name="connsiteY6" fmla="*/ 6848456 h 6858000"/>
              <a:gd name="connsiteX7" fmla="*/ 2705100 w 5410200"/>
              <a:gd name="connsiteY7" fmla="*/ 6858000 h 6858000"/>
              <a:gd name="connsiteX8" fmla="*/ 5410200 w 5410200"/>
              <a:gd name="connsiteY8" fmla="*/ 6858000 h 6858000"/>
            </a:gdLst>
            <a:rect l="l" t="t" r="r" b="b"/>
            <a:pathLst>
              <a:path w="5410200" h="6858000">
                <a:moveTo>
                  <a:pt x="5410200" y="0"/>
                </a:moveTo>
                <a:lnTo>
                  <a:pt x="4019076" y="0"/>
                </a:lnTo>
                <a:lnTo>
                  <a:pt x="3565288" y="454434"/>
                </a:lnTo>
                <a:lnTo>
                  <a:pt x="3111500" y="908868"/>
                </a:lnTo>
                <a:lnTo>
                  <a:pt x="3111500" y="3727489"/>
                </a:lnTo>
                <a:lnTo>
                  <a:pt x="1555750" y="5283200"/>
                </a:lnTo>
                <a:cubicBezTo>
                  <a:pt x="700088" y="6138841"/>
                  <a:pt x="0" y="6843206"/>
                  <a:pt x="0" y="6848456"/>
                </a:cubicBezTo>
                <a:cubicBezTo>
                  <a:pt x="0" y="6853705"/>
                  <a:pt x="1217295" y="6858000"/>
                  <a:pt x="2705100" y="6858000"/>
                </a:cubicBezTo>
                <a:lnTo>
                  <a:pt x="541020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1" flipV="0">
            <a:off x="1" y="4863033"/>
            <a:ext cx="1992001" cy="1994966"/>
          </a:xfrm>
          <a:custGeom>
            <a:avLst/>
            <a:gdLst>
              <a:gd name="connsiteX0" fmla="*/ 1984387 w 1992001"/>
              <a:gd name="connsiteY0" fmla="*/ 5 h 1994966"/>
              <a:gd name="connsiteX1" fmla="*/ 988386 w 1992001"/>
              <a:gd name="connsiteY1" fmla="*/ 991795 h 1994966"/>
              <a:gd name="connsiteX2" fmla="*/ 0 w 1992001"/>
              <a:gd name="connsiteY2" fmla="*/ 1990755 h 1994966"/>
              <a:gd name="connsiteX3" fmla="*/ 996001 w 1992001"/>
              <a:gd name="connsiteY3" fmla="*/ 1994966 h 1994966"/>
              <a:gd name="connsiteX4" fmla="*/ 1992001 w 1992001"/>
              <a:gd name="connsiteY4" fmla="*/ 1994966 h 1994966"/>
              <a:gd name="connsiteX5" fmla="*/ 1992001 w 1992001"/>
              <a:gd name="connsiteY5" fmla="*/ 994920 h 1994966"/>
              <a:gd name="connsiteX6" fmla="*/ 1991982 w 1992001"/>
              <a:gd name="connsiteY6" fmla="*/ 857393 h 1994966"/>
              <a:gd name="connsiteX7" fmla="*/ 1984387 w 1992001"/>
              <a:gd name="connsiteY7" fmla="*/ 5 h 1994966"/>
            </a:gdLst>
            <a:rect l="l" t="t" r="r" b="b"/>
            <a:pathLst>
              <a:path w="1992001" h="1994966">
                <a:moveTo>
                  <a:pt x="1984387" y="5"/>
                </a:moveTo>
                <a:cubicBezTo>
                  <a:pt x="1980088" y="-1666"/>
                  <a:pt x="1546343" y="430246"/>
                  <a:pt x="988386" y="991795"/>
                </a:cubicBezTo>
                <a:cubicBezTo>
                  <a:pt x="444774" y="1538907"/>
                  <a:pt x="0" y="1988439"/>
                  <a:pt x="0" y="1990755"/>
                </a:cubicBezTo>
                <a:cubicBezTo>
                  <a:pt x="0" y="1993071"/>
                  <a:pt x="448200" y="1994966"/>
                  <a:pt x="996001" y="1994966"/>
                </a:cubicBezTo>
                <a:lnTo>
                  <a:pt x="1992001" y="1994966"/>
                </a:lnTo>
                <a:lnTo>
                  <a:pt x="1992001" y="994920"/>
                </a:lnTo>
                <a:lnTo>
                  <a:pt x="1991982" y="857393"/>
                </a:lnTo>
                <a:cubicBezTo>
                  <a:pt x="1991788" y="182917"/>
                  <a:pt x="1990057" y="2209"/>
                  <a:pt x="198438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89335" y="283892"/>
            <a:ext cx="1321317" cy="16408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1621346" y="328825"/>
            <a:ext cx="162092" cy="125321"/>
          </a:xfrm>
          <a:custGeom>
            <a:avLst/>
            <a:gdLst>
              <a:gd name="connsiteX0" fmla="*/ 9855 w 162092"/>
              <a:gd name="connsiteY0" fmla="*/ 105905 h 125321"/>
              <a:gd name="connsiteX1" fmla="*/ 152826 w 162092"/>
              <a:gd name="connsiteY1" fmla="*/ 105905 h 125321"/>
              <a:gd name="connsiteX2" fmla="*/ 152826 w 162092"/>
              <a:gd name="connsiteY2" fmla="*/ 125321 h 125321"/>
              <a:gd name="connsiteX3" fmla="*/ 9855 w 162092"/>
              <a:gd name="connsiteY3" fmla="*/ 125321 h 125321"/>
              <a:gd name="connsiteX4" fmla="*/ 9855 w 162092"/>
              <a:gd name="connsiteY4" fmla="*/ 105905 h 125321"/>
              <a:gd name="connsiteX5" fmla="*/ 9855 w 162092"/>
              <a:gd name="connsiteY5" fmla="*/ 52952 h 125321"/>
              <a:gd name="connsiteX6" fmla="*/ 116936 w 162092"/>
              <a:gd name="connsiteY6" fmla="*/ 52952 h 125321"/>
              <a:gd name="connsiteX7" fmla="*/ 116936 w 162092"/>
              <a:gd name="connsiteY7" fmla="*/ 72368 h 125321"/>
              <a:gd name="connsiteX8" fmla="*/ 9855 w 162092"/>
              <a:gd name="connsiteY8" fmla="*/ 72368 h 125321"/>
              <a:gd name="connsiteX9" fmla="*/ 9855 w 162092"/>
              <a:gd name="connsiteY9" fmla="*/ 52952 h 125321"/>
              <a:gd name="connsiteX10" fmla="*/ 9267 w 162092"/>
              <a:gd name="connsiteY10" fmla="*/ 0 h 125321"/>
              <a:gd name="connsiteX11" fmla="*/ 152238 w 162092"/>
              <a:gd name="connsiteY11" fmla="*/ 0 h 125321"/>
              <a:gd name="connsiteX12" fmla="*/ 152238 w 162092"/>
              <a:gd name="connsiteY12" fmla="*/ 19416 h 125321"/>
              <a:gd name="connsiteX13" fmla="*/ 9267 w 162092"/>
              <a:gd name="connsiteY13" fmla="*/ 19416 h 125321"/>
              <a:gd name="connsiteX14" fmla="*/ 9267 w 162092"/>
              <a:gd name="connsiteY14" fmla="*/ 0 h 125321"/>
            </a:gdLst>
            <a:rect l="l" t="t" r="r" b="b"/>
            <a:pathLst>
              <a:path w="162092" h="125321">
                <a:moveTo>
                  <a:pt x="9855" y="105905"/>
                </a:moveTo>
                <a:lnTo>
                  <a:pt x="152826" y="105905"/>
                </a:lnTo>
                <a:cubicBezTo>
                  <a:pt x="165181" y="105905"/>
                  <a:pt x="165181" y="125321"/>
                  <a:pt x="152826" y="125321"/>
                </a:cubicBezTo>
                <a:lnTo>
                  <a:pt x="9855" y="125321"/>
                </a:lnTo>
                <a:cubicBezTo>
                  <a:pt x="-2501" y="125321"/>
                  <a:pt x="-2501" y="105905"/>
                  <a:pt x="9855" y="105905"/>
                </a:cubicBezTo>
                <a:close/>
                <a:moveTo>
                  <a:pt x="9855" y="52952"/>
                </a:moveTo>
                <a:lnTo>
                  <a:pt x="116936" y="52952"/>
                </a:lnTo>
                <a:cubicBezTo>
                  <a:pt x="129292" y="52952"/>
                  <a:pt x="129292" y="72368"/>
                  <a:pt x="116936" y="72368"/>
                </a:cubicBezTo>
                <a:lnTo>
                  <a:pt x="9855" y="72368"/>
                </a:lnTo>
                <a:cubicBezTo>
                  <a:pt x="-2501" y="72368"/>
                  <a:pt x="-2501" y="52952"/>
                  <a:pt x="9855" y="52952"/>
                </a:cubicBezTo>
                <a:close/>
                <a:moveTo>
                  <a:pt x="9267" y="0"/>
                </a:moveTo>
                <a:lnTo>
                  <a:pt x="152238" y="0"/>
                </a:lnTo>
                <a:cubicBezTo>
                  <a:pt x="164593" y="0"/>
                  <a:pt x="164593" y="19416"/>
                  <a:pt x="152238" y="19416"/>
                </a:cubicBezTo>
                <a:lnTo>
                  <a:pt x="9267" y="19416"/>
                </a:lnTo>
                <a:cubicBezTo>
                  <a:pt x="-3089" y="19416"/>
                  <a:pt x="-3089" y="0"/>
                  <a:pt x="9267" y="0"/>
                </a:cubicBezTo>
                <a:close/>
              </a:path>
            </a:pathLst>
          </a:custGeom>
          <a:solidFill>
            <a:schemeClr val="accent1"/>
          </a:solidFill>
          <a:ln w="58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576765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646164" y="6401581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1156246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1221678" y="6401581"/>
            <a:ext cx="137688" cy="129774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735727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802953" y="6401581"/>
            <a:ext cx="134100" cy="12977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315208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389583" y="6401581"/>
            <a:ext cx="119802" cy="12977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628420" y="766804"/>
            <a:ext cx="2171051" cy="22517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8000">
                <a:ln w="12344">
                  <a:solidFill>
                    <a:srgbClr val="000000">
                      <a:alpha val="100000"/>
                    </a:srgbClr>
                  </a:solidFill>
                </a:ln>
                <a:noFill/>
                <a:latin typeface="Source Han Sans CN Bold"/>
                <a:ea typeface="Source Han Sans CN Bold"/>
                <a:cs typeface="Source Han Sans CN Bold"/>
              </a:rPr>
              <a:t>04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74105" y="2972467"/>
            <a:ext cx="4679680" cy="15614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深度神经网络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1" flipV="0">
            <a:off x="11116321" y="2507515"/>
            <a:ext cx="553366" cy="398120"/>
          </a:xfrm>
          <a:custGeom>
            <a:avLst/>
            <a:gdLst>
              <a:gd name="connsiteX0" fmla="*/ 573801 w 1693851"/>
              <a:gd name="connsiteY0" fmla="*/ 983265 h 1218645"/>
              <a:gd name="connsiteX1" fmla="*/ 633893 w 1693851"/>
              <a:gd name="connsiteY1" fmla="*/ 983265 h 1218645"/>
              <a:gd name="connsiteX2" fmla="*/ 633893 w 1693851"/>
              <a:gd name="connsiteY2" fmla="*/ 1070909 h 1218645"/>
              <a:gd name="connsiteX3" fmla="*/ 721537 w 1693851"/>
              <a:gd name="connsiteY3" fmla="*/ 1070909 h 1218645"/>
              <a:gd name="connsiteX4" fmla="*/ 721537 w 1693851"/>
              <a:gd name="connsiteY4" fmla="*/ 1131001 h 1218645"/>
              <a:gd name="connsiteX5" fmla="*/ 633893 w 1693851"/>
              <a:gd name="connsiteY5" fmla="*/ 1131001 h 1218645"/>
              <a:gd name="connsiteX6" fmla="*/ 633893 w 1693851"/>
              <a:gd name="connsiteY6" fmla="*/ 1218645 h 1218645"/>
              <a:gd name="connsiteX7" fmla="*/ 573801 w 1693851"/>
              <a:gd name="connsiteY7" fmla="*/ 1218645 h 1218645"/>
              <a:gd name="connsiteX8" fmla="*/ 573801 w 1693851"/>
              <a:gd name="connsiteY8" fmla="*/ 1131001 h 1218645"/>
              <a:gd name="connsiteX9" fmla="*/ 486157 w 1693851"/>
              <a:gd name="connsiteY9" fmla="*/ 1131001 h 1218645"/>
              <a:gd name="connsiteX10" fmla="*/ 486157 w 1693851"/>
              <a:gd name="connsiteY10" fmla="*/ 1070909 h 1218645"/>
              <a:gd name="connsiteX11" fmla="*/ 573801 w 1693851"/>
              <a:gd name="connsiteY11" fmla="*/ 1070909 h 1218645"/>
              <a:gd name="connsiteX12" fmla="*/ 87644 w 1693851"/>
              <a:gd name="connsiteY12" fmla="*/ 983265 h 1218645"/>
              <a:gd name="connsiteX13" fmla="*/ 147736 w 1693851"/>
              <a:gd name="connsiteY13" fmla="*/ 983265 h 1218645"/>
              <a:gd name="connsiteX14" fmla="*/ 147736 w 1693851"/>
              <a:gd name="connsiteY14" fmla="*/ 1070909 h 1218645"/>
              <a:gd name="connsiteX15" fmla="*/ 235380 w 1693851"/>
              <a:gd name="connsiteY15" fmla="*/ 1070909 h 1218645"/>
              <a:gd name="connsiteX16" fmla="*/ 235380 w 1693851"/>
              <a:gd name="connsiteY16" fmla="*/ 1131001 h 1218645"/>
              <a:gd name="connsiteX17" fmla="*/ 147736 w 1693851"/>
              <a:gd name="connsiteY17" fmla="*/ 1131001 h 1218645"/>
              <a:gd name="connsiteX18" fmla="*/ 147736 w 1693851"/>
              <a:gd name="connsiteY18" fmla="*/ 1218645 h 1218645"/>
              <a:gd name="connsiteX19" fmla="*/ 87644 w 1693851"/>
              <a:gd name="connsiteY19" fmla="*/ 1218645 h 1218645"/>
              <a:gd name="connsiteX20" fmla="*/ 87644 w 1693851"/>
              <a:gd name="connsiteY20" fmla="*/ 1131001 h 1218645"/>
              <a:gd name="connsiteX21" fmla="*/ 0 w 1693851"/>
              <a:gd name="connsiteY21" fmla="*/ 1131001 h 1218645"/>
              <a:gd name="connsiteX22" fmla="*/ 0 w 1693851"/>
              <a:gd name="connsiteY22" fmla="*/ 1070909 h 1218645"/>
              <a:gd name="connsiteX23" fmla="*/ 87644 w 1693851"/>
              <a:gd name="connsiteY23" fmla="*/ 1070909 h 1218645"/>
              <a:gd name="connsiteX24" fmla="*/ 1546115 w 1693851"/>
              <a:gd name="connsiteY24" fmla="*/ 491632 h 1218645"/>
              <a:gd name="connsiteX25" fmla="*/ 1606207 w 1693851"/>
              <a:gd name="connsiteY25" fmla="*/ 491632 h 1218645"/>
              <a:gd name="connsiteX26" fmla="*/ 1606207 w 1693851"/>
              <a:gd name="connsiteY26" fmla="*/ 579276 h 1218645"/>
              <a:gd name="connsiteX27" fmla="*/ 1693851 w 1693851"/>
              <a:gd name="connsiteY27" fmla="*/ 579276 h 1218645"/>
              <a:gd name="connsiteX28" fmla="*/ 1693851 w 1693851"/>
              <a:gd name="connsiteY28" fmla="*/ 639368 h 1218645"/>
              <a:gd name="connsiteX29" fmla="*/ 1606207 w 1693851"/>
              <a:gd name="connsiteY29" fmla="*/ 639368 h 1218645"/>
              <a:gd name="connsiteX30" fmla="*/ 1606207 w 1693851"/>
              <a:gd name="connsiteY30" fmla="*/ 727012 h 1218645"/>
              <a:gd name="connsiteX31" fmla="*/ 1546115 w 1693851"/>
              <a:gd name="connsiteY31" fmla="*/ 727012 h 1218645"/>
              <a:gd name="connsiteX32" fmla="*/ 1546115 w 1693851"/>
              <a:gd name="connsiteY32" fmla="*/ 639368 h 1218645"/>
              <a:gd name="connsiteX33" fmla="*/ 1458471 w 1693851"/>
              <a:gd name="connsiteY33" fmla="*/ 639368 h 1218645"/>
              <a:gd name="connsiteX34" fmla="*/ 1458471 w 1693851"/>
              <a:gd name="connsiteY34" fmla="*/ 579276 h 1218645"/>
              <a:gd name="connsiteX35" fmla="*/ 1546115 w 1693851"/>
              <a:gd name="connsiteY35" fmla="*/ 579276 h 1218645"/>
              <a:gd name="connsiteX36" fmla="*/ 1059958 w 1693851"/>
              <a:gd name="connsiteY36" fmla="*/ 491632 h 1218645"/>
              <a:gd name="connsiteX37" fmla="*/ 1120050 w 1693851"/>
              <a:gd name="connsiteY37" fmla="*/ 491632 h 1218645"/>
              <a:gd name="connsiteX38" fmla="*/ 1120050 w 1693851"/>
              <a:gd name="connsiteY38" fmla="*/ 579276 h 1218645"/>
              <a:gd name="connsiteX39" fmla="*/ 1207694 w 1693851"/>
              <a:gd name="connsiteY39" fmla="*/ 579276 h 1218645"/>
              <a:gd name="connsiteX40" fmla="*/ 1207694 w 1693851"/>
              <a:gd name="connsiteY40" fmla="*/ 639368 h 1218645"/>
              <a:gd name="connsiteX41" fmla="*/ 1120050 w 1693851"/>
              <a:gd name="connsiteY41" fmla="*/ 639368 h 1218645"/>
              <a:gd name="connsiteX42" fmla="*/ 1120050 w 1693851"/>
              <a:gd name="connsiteY42" fmla="*/ 727012 h 1218645"/>
              <a:gd name="connsiteX43" fmla="*/ 1059958 w 1693851"/>
              <a:gd name="connsiteY43" fmla="*/ 727012 h 1218645"/>
              <a:gd name="connsiteX44" fmla="*/ 1059958 w 1693851"/>
              <a:gd name="connsiteY44" fmla="*/ 639368 h 1218645"/>
              <a:gd name="connsiteX45" fmla="*/ 972314 w 1693851"/>
              <a:gd name="connsiteY45" fmla="*/ 639368 h 1218645"/>
              <a:gd name="connsiteX46" fmla="*/ 972314 w 1693851"/>
              <a:gd name="connsiteY46" fmla="*/ 579276 h 1218645"/>
              <a:gd name="connsiteX47" fmla="*/ 1059958 w 1693851"/>
              <a:gd name="connsiteY47" fmla="*/ 579276 h 1218645"/>
              <a:gd name="connsiteX48" fmla="*/ 573801 w 1693851"/>
              <a:gd name="connsiteY48" fmla="*/ 491632 h 1218645"/>
              <a:gd name="connsiteX49" fmla="*/ 633893 w 1693851"/>
              <a:gd name="connsiteY49" fmla="*/ 491632 h 1218645"/>
              <a:gd name="connsiteX50" fmla="*/ 633893 w 1693851"/>
              <a:gd name="connsiteY50" fmla="*/ 579276 h 1218645"/>
              <a:gd name="connsiteX51" fmla="*/ 721537 w 1693851"/>
              <a:gd name="connsiteY51" fmla="*/ 579276 h 1218645"/>
              <a:gd name="connsiteX52" fmla="*/ 721537 w 1693851"/>
              <a:gd name="connsiteY52" fmla="*/ 639368 h 1218645"/>
              <a:gd name="connsiteX53" fmla="*/ 633893 w 1693851"/>
              <a:gd name="connsiteY53" fmla="*/ 639368 h 1218645"/>
              <a:gd name="connsiteX54" fmla="*/ 633893 w 1693851"/>
              <a:gd name="connsiteY54" fmla="*/ 727012 h 1218645"/>
              <a:gd name="connsiteX55" fmla="*/ 573801 w 1693851"/>
              <a:gd name="connsiteY55" fmla="*/ 727012 h 1218645"/>
              <a:gd name="connsiteX56" fmla="*/ 573801 w 1693851"/>
              <a:gd name="connsiteY56" fmla="*/ 639368 h 1218645"/>
              <a:gd name="connsiteX57" fmla="*/ 486157 w 1693851"/>
              <a:gd name="connsiteY57" fmla="*/ 639368 h 1218645"/>
              <a:gd name="connsiteX58" fmla="*/ 486157 w 1693851"/>
              <a:gd name="connsiteY58" fmla="*/ 579276 h 1218645"/>
              <a:gd name="connsiteX59" fmla="*/ 573801 w 1693851"/>
              <a:gd name="connsiteY59" fmla="*/ 579276 h 1218645"/>
              <a:gd name="connsiteX60" fmla="*/ 87644 w 1693851"/>
              <a:gd name="connsiteY60" fmla="*/ 491632 h 1218645"/>
              <a:gd name="connsiteX61" fmla="*/ 147736 w 1693851"/>
              <a:gd name="connsiteY61" fmla="*/ 491632 h 1218645"/>
              <a:gd name="connsiteX62" fmla="*/ 147736 w 1693851"/>
              <a:gd name="connsiteY62" fmla="*/ 579276 h 1218645"/>
              <a:gd name="connsiteX63" fmla="*/ 235380 w 1693851"/>
              <a:gd name="connsiteY63" fmla="*/ 579276 h 1218645"/>
              <a:gd name="connsiteX64" fmla="*/ 235380 w 1693851"/>
              <a:gd name="connsiteY64" fmla="*/ 639368 h 1218645"/>
              <a:gd name="connsiteX65" fmla="*/ 147736 w 1693851"/>
              <a:gd name="connsiteY65" fmla="*/ 639368 h 1218645"/>
              <a:gd name="connsiteX66" fmla="*/ 147736 w 1693851"/>
              <a:gd name="connsiteY66" fmla="*/ 727012 h 1218645"/>
              <a:gd name="connsiteX67" fmla="*/ 87644 w 1693851"/>
              <a:gd name="connsiteY67" fmla="*/ 727012 h 1218645"/>
              <a:gd name="connsiteX68" fmla="*/ 87644 w 1693851"/>
              <a:gd name="connsiteY68" fmla="*/ 639368 h 1218645"/>
              <a:gd name="connsiteX69" fmla="*/ 0 w 1693851"/>
              <a:gd name="connsiteY69" fmla="*/ 639368 h 1218645"/>
              <a:gd name="connsiteX70" fmla="*/ 0 w 1693851"/>
              <a:gd name="connsiteY70" fmla="*/ 579276 h 1218645"/>
              <a:gd name="connsiteX71" fmla="*/ 87644 w 1693851"/>
              <a:gd name="connsiteY71" fmla="*/ 579276 h 1218645"/>
              <a:gd name="connsiteX72" fmla="*/ 1546115 w 1693851"/>
              <a:gd name="connsiteY72" fmla="*/ 0 h 1218645"/>
              <a:gd name="connsiteX73" fmla="*/ 1606207 w 1693851"/>
              <a:gd name="connsiteY73" fmla="*/ 0 h 1218645"/>
              <a:gd name="connsiteX74" fmla="*/ 1606207 w 1693851"/>
              <a:gd name="connsiteY74" fmla="*/ 87644 h 1218645"/>
              <a:gd name="connsiteX75" fmla="*/ 1693851 w 1693851"/>
              <a:gd name="connsiteY75" fmla="*/ 87644 h 1218645"/>
              <a:gd name="connsiteX76" fmla="*/ 1693851 w 1693851"/>
              <a:gd name="connsiteY76" fmla="*/ 147736 h 1218645"/>
              <a:gd name="connsiteX77" fmla="*/ 1606207 w 1693851"/>
              <a:gd name="connsiteY77" fmla="*/ 147736 h 1218645"/>
              <a:gd name="connsiteX78" fmla="*/ 1606207 w 1693851"/>
              <a:gd name="connsiteY78" fmla="*/ 235380 h 1218645"/>
              <a:gd name="connsiteX79" fmla="*/ 1546115 w 1693851"/>
              <a:gd name="connsiteY79" fmla="*/ 235380 h 1218645"/>
              <a:gd name="connsiteX80" fmla="*/ 1546115 w 1693851"/>
              <a:gd name="connsiteY80" fmla="*/ 147736 h 1218645"/>
              <a:gd name="connsiteX81" fmla="*/ 1458471 w 1693851"/>
              <a:gd name="connsiteY81" fmla="*/ 147736 h 1218645"/>
              <a:gd name="connsiteX82" fmla="*/ 1458471 w 1693851"/>
              <a:gd name="connsiteY82" fmla="*/ 87644 h 1218645"/>
              <a:gd name="connsiteX83" fmla="*/ 1546115 w 1693851"/>
              <a:gd name="connsiteY83" fmla="*/ 87644 h 1218645"/>
              <a:gd name="connsiteX84" fmla="*/ 1059958 w 1693851"/>
              <a:gd name="connsiteY84" fmla="*/ 0 h 1218645"/>
              <a:gd name="connsiteX85" fmla="*/ 1120050 w 1693851"/>
              <a:gd name="connsiteY85" fmla="*/ 0 h 1218645"/>
              <a:gd name="connsiteX86" fmla="*/ 1120050 w 1693851"/>
              <a:gd name="connsiteY86" fmla="*/ 87644 h 1218645"/>
              <a:gd name="connsiteX87" fmla="*/ 1207694 w 1693851"/>
              <a:gd name="connsiteY87" fmla="*/ 87644 h 1218645"/>
              <a:gd name="connsiteX88" fmla="*/ 1207694 w 1693851"/>
              <a:gd name="connsiteY88" fmla="*/ 147736 h 1218645"/>
              <a:gd name="connsiteX89" fmla="*/ 1120050 w 1693851"/>
              <a:gd name="connsiteY89" fmla="*/ 147736 h 1218645"/>
              <a:gd name="connsiteX90" fmla="*/ 1120050 w 1693851"/>
              <a:gd name="connsiteY90" fmla="*/ 235380 h 1218645"/>
              <a:gd name="connsiteX91" fmla="*/ 1059958 w 1693851"/>
              <a:gd name="connsiteY91" fmla="*/ 235380 h 1218645"/>
              <a:gd name="connsiteX92" fmla="*/ 1059958 w 1693851"/>
              <a:gd name="connsiteY92" fmla="*/ 147736 h 1218645"/>
              <a:gd name="connsiteX93" fmla="*/ 972314 w 1693851"/>
              <a:gd name="connsiteY93" fmla="*/ 147736 h 1218645"/>
              <a:gd name="connsiteX94" fmla="*/ 972314 w 1693851"/>
              <a:gd name="connsiteY94" fmla="*/ 87644 h 1218645"/>
              <a:gd name="connsiteX95" fmla="*/ 1059958 w 1693851"/>
              <a:gd name="connsiteY95" fmla="*/ 87644 h 1218645"/>
            </a:gdLst>
            <a:rect l="l" t="t" r="r" b="b"/>
            <a:pathLst>
              <a:path w="1693851" h="1218645">
                <a:moveTo>
                  <a:pt x="573801" y="983265"/>
                </a:moveTo>
                <a:lnTo>
                  <a:pt x="633893" y="983265"/>
                </a:lnTo>
                <a:lnTo>
                  <a:pt x="633893" y="1070909"/>
                </a:lnTo>
                <a:lnTo>
                  <a:pt x="721537" y="1070909"/>
                </a:lnTo>
                <a:lnTo>
                  <a:pt x="721537" y="1131001"/>
                </a:lnTo>
                <a:lnTo>
                  <a:pt x="633893" y="1131001"/>
                </a:lnTo>
                <a:lnTo>
                  <a:pt x="633893" y="1218645"/>
                </a:lnTo>
                <a:lnTo>
                  <a:pt x="573801" y="1218645"/>
                </a:lnTo>
                <a:lnTo>
                  <a:pt x="573801" y="1131001"/>
                </a:lnTo>
                <a:lnTo>
                  <a:pt x="486157" y="1131001"/>
                </a:lnTo>
                <a:lnTo>
                  <a:pt x="486157" y="1070909"/>
                </a:lnTo>
                <a:lnTo>
                  <a:pt x="573801" y="1070909"/>
                </a:lnTo>
                <a:close/>
                <a:moveTo>
                  <a:pt x="87644" y="983265"/>
                </a:moveTo>
                <a:lnTo>
                  <a:pt x="147736" y="983265"/>
                </a:lnTo>
                <a:lnTo>
                  <a:pt x="147736" y="1070909"/>
                </a:lnTo>
                <a:lnTo>
                  <a:pt x="235380" y="1070909"/>
                </a:lnTo>
                <a:lnTo>
                  <a:pt x="235380" y="1131001"/>
                </a:lnTo>
                <a:lnTo>
                  <a:pt x="147736" y="1131001"/>
                </a:lnTo>
                <a:lnTo>
                  <a:pt x="147736" y="1218645"/>
                </a:lnTo>
                <a:lnTo>
                  <a:pt x="87644" y="1218645"/>
                </a:lnTo>
                <a:lnTo>
                  <a:pt x="87644" y="1131001"/>
                </a:lnTo>
                <a:lnTo>
                  <a:pt x="0" y="1131001"/>
                </a:lnTo>
                <a:lnTo>
                  <a:pt x="0" y="1070909"/>
                </a:lnTo>
                <a:lnTo>
                  <a:pt x="87644" y="1070909"/>
                </a:lnTo>
                <a:close/>
                <a:moveTo>
                  <a:pt x="1546115" y="491632"/>
                </a:moveTo>
                <a:lnTo>
                  <a:pt x="1606207" y="491632"/>
                </a:lnTo>
                <a:lnTo>
                  <a:pt x="1606207" y="579276"/>
                </a:lnTo>
                <a:lnTo>
                  <a:pt x="1693851" y="579276"/>
                </a:lnTo>
                <a:lnTo>
                  <a:pt x="1693851" y="639368"/>
                </a:lnTo>
                <a:lnTo>
                  <a:pt x="1606207" y="639368"/>
                </a:lnTo>
                <a:lnTo>
                  <a:pt x="1606207" y="727012"/>
                </a:lnTo>
                <a:lnTo>
                  <a:pt x="1546115" y="727012"/>
                </a:lnTo>
                <a:lnTo>
                  <a:pt x="1546115" y="639368"/>
                </a:lnTo>
                <a:lnTo>
                  <a:pt x="1458471" y="639368"/>
                </a:lnTo>
                <a:lnTo>
                  <a:pt x="1458471" y="579276"/>
                </a:lnTo>
                <a:lnTo>
                  <a:pt x="1546115" y="579276"/>
                </a:lnTo>
                <a:close/>
                <a:moveTo>
                  <a:pt x="1059958" y="491632"/>
                </a:moveTo>
                <a:lnTo>
                  <a:pt x="1120050" y="491632"/>
                </a:lnTo>
                <a:lnTo>
                  <a:pt x="1120050" y="579276"/>
                </a:lnTo>
                <a:lnTo>
                  <a:pt x="1207694" y="579276"/>
                </a:lnTo>
                <a:lnTo>
                  <a:pt x="1207694" y="639368"/>
                </a:lnTo>
                <a:lnTo>
                  <a:pt x="1120050" y="639368"/>
                </a:lnTo>
                <a:lnTo>
                  <a:pt x="1120050" y="727012"/>
                </a:lnTo>
                <a:lnTo>
                  <a:pt x="1059958" y="727012"/>
                </a:lnTo>
                <a:lnTo>
                  <a:pt x="1059958" y="639368"/>
                </a:lnTo>
                <a:lnTo>
                  <a:pt x="972314" y="639368"/>
                </a:lnTo>
                <a:lnTo>
                  <a:pt x="972314" y="579276"/>
                </a:lnTo>
                <a:lnTo>
                  <a:pt x="1059958" y="579276"/>
                </a:lnTo>
                <a:close/>
                <a:moveTo>
                  <a:pt x="573801" y="491632"/>
                </a:moveTo>
                <a:lnTo>
                  <a:pt x="633893" y="491632"/>
                </a:lnTo>
                <a:lnTo>
                  <a:pt x="633893" y="579276"/>
                </a:lnTo>
                <a:lnTo>
                  <a:pt x="721537" y="579276"/>
                </a:lnTo>
                <a:lnTo>
                  <a:pt x="721537" y="639368"/>
                </a:lnTo>
                <a:lnTo>
                  <a:pt x="633893" y="639368"/>
                </a:lnTo>
                <a:lnTo>
                  <a:pt x="633893" y="727012"/>
                </a:lnTo>
                <a:lnTo>
                  <a:pt x="573801" y="727012"/>
                </a:lnTo>
                <a:lnTo>
                  <a:pt x="573801" y="639368"/>
                </a:lnTo>
                <a:lnTo>
                  <a:pt x="486157" y="639368"/>
                </a:lnTo>
                <a:lnTo>
                  <a:pt x="486157" y="579276"/>
                </a:lnTo>
                <a:lnTo>
                  <a:pt x="573801" y="579276"/>
                </a:lnTo>
                <a:close/>
                <a:moveTo>
                  <a:pt x="87644" y="491632"/>
                </a:moveTo>
                <a:lnTo>
                  <a:pt x="147736" y="491632"/>
                </a:lnTo>
                <a:lnTo>
                  <a:pt x="147736" y="579276"/>
                </a:lnTo>
                <a:lnTo>
                  <a:pt x="235380" y="579276"/>
                </a:lnTo>
                <a:lnTo>
                  <a:pt x="235380" y="639368"/>
                </a:lnTo>
                <a:lnTo>
                  <a:pt x="147736" y="639368"/>
                </a:lnTo>
                <a:lnTo>
                  <a:pt x="147736" y="727012"/>
                </a:lnTo>
                <a:lnTo>
                  <a:pt x="87644" y="727012"/>
                </a:lnTo>
                <a:lnTo>
                  <a:pt x="87644" y="639368"/>
                </a:lnTo>
                <a:lnTo>
                  <a:pt x="0" y="639368"/>
                </a:lnTo>
                <a:lnTo>
                  <a:pt x="0" y="579276"/>
                </a:lnTo>
                <a:lnTo>
                  <a:pt x="87644" y="579276"/>
                </a:lnTo>
                <a:close/>
                <a:moveTo>
                  <a:pt x="1546115" y="0"/>
                </a:moveTo>
                <a:lnTo>
                  <a:pt x="1606207" y="0"/>
                </a:lnTo>
                <a:lnTo>
                  <a:pt x="1606207" y="87644"/>
                </a:lnTo>
                <a:lnTo>
                  <a:pt x="1693851" y="87644"/>
                </a:lnTo>
                <a:lnTo>
                  <a:pt x="1693851" y="147736"/>
                </a:lnTo>
                <a:lnTo>
                  <a:pt x="1606207" y="147736"/>
                </a:lnTo>
                <a:lnTo>
                  <a:pt x="1606207" y="235380"/>
                </a:lnTo>
                <a:lnTo>
                  <a:pt x="1546115" y="235380"/>
                </a:lnTo>
                <a:lnTo>
                  <a:pt x="1546115" y="147736"/>
                </a:lnTo>
                <a:lnTo>
                  <a:pt x="1458471" y="147736"/>
                </a:lnTo>
                <a:lnTo>
                  <a:pt x="1458471" y="87644"/>
                </a:lnTo>
                <a:lnTo>
                  <a:pt x="1546115" y="87644"/>
                </a:lnTo>
                <a:close/>
                <a:moveTo>
                  <a:pt x="1059958" y="0"/>
                </a:moveTo>
                <a:lnTo>
                  <a:pt x="1120050" y="0"/>
                </a:lnTo>
                <a:lnTo>
                  <a:pt x="1120050" y="87644"/>
                </a:lnTo>
                <a:lnTo>
                  <a:pt x="1207694" y="87644"/>
                </a:lnTo>
                <a:lnTo>
                  <a:pt x="1207694" y="147736"/>
                </a:lnTo>
                <a:lnTo>
                  <a:pt x="1120050" y="147736"/>
                </a:lnTo>
                <a:lnTo>
                  <a:pt x="1120050" y="235380"/>
                </a:lnTo>
                <a:lnTo>
                  <a:pt x="1059958" y="235380"/>
                </a:lnTo>
                <a:lnTo>
                  <a:pt x="1059958" y="147736"/>
                </a:lnTo>
                <a:lnTo>
                  <a:pt x="972314" y="147736"/>
                </a:lnTo>
                <a:lnTo>
                  <a:pt x="972314" y="87644"/>
                </a:lnTo>
                <a:lnTo>
                  <a:pt x="1059958" y="876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  <a:effectLst/>
        </p:spPr>
        <p:txBody>
          <a:bodyPr vert="horz" wrap="square" lIns="109728" tIns="54864" rIns="109728" bIns="54864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21239739" flipH="0" flipV="0">
            <a:off x="6231074" y="3241406"/>
            <a:ext cx="4965742" cy="336500"/>
          </a:xfrm>
          <a:prstGeom prst="ellipse">
            <a:avLst/>
          </a:prstGeom>
          <a:noFill/>
          <a:ln w="30480" cap="flat">
            <a:gradFill>
              <a:gsLst>
                <a:gs pos="20000">
                  <a:schemeClr val="accent2">
                    <a:lumMod val="40000"/>
                    <a:lumOff val="60000"/>
                    <a:alpha val="0"/>
                  </a:schemeClr>
                </a:gs>
                <a:gs pos="9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527550" y="1244621"/>
            <a:ext cx="309208" cy="662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1379704" y="706056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1" flipV="0">
            <a:off x="1960425" y="4282547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089146" y="4416806"/>
            <a:ext cx="1642889" cy="1697087"/>
          </a:xfrm>
          <a:custGeom>
            <a:avLst/>
            <a:gdLst>
              <a:gd name="connsiteX0" fmla="*/ 829971 w 1771293"/>
              <a:gd name="connsiteY0" fmla="*/ 10 h 1829727"/>
              <a:gd name="connsiteX1" fmla="*/ 1102057 w 1771293"/>
              <a:gd name="connsiteY1" fmla="*/ 7612 h 1829727"/>
              <a:gd name="connsiteX2" fmla="*/ 1199435 w 1771293"/>
              <a:gd name="connsiteY2" fmla="*/ 32519 h 1829727"/>
              <a:gd name="connsiteX3" fmla="*/ 1290364 w 1771293"/>
              <a:gd name="connsiteY3" fmla="*/ 63395 h 1829727"/>
              <a:gd name="connsiteX4" fmla="*/ 1727647 w 1771293"/>
              <a:gd name="connsiteY4" fmla="*/ 407752 h 1829727"/>
              <a:gd name="connsiteX5" fmla="*/ 1771293 w 1771293"/>
              <a:gd name="connsiteY5" fmla="*/ 473069 h 1829727"/>
              <a:gd name="connsiteX6" fmla="*/ 1767945 w 1771293"/>
              <a:gd name="connsiteY6" fmla="*/ 1486183 h 1829727"/>
              <a:gd name="connsiteX7" fmla="*/ 1735209 w 1771293"/>
              <a:gd name="connsiteY7" fmla="*/ 1536110 h 1829727"/>
              <a:gd name="connsiteX8" fmla="*/ 1425507 w 1771293"/>
              <a:gd name="connsiteY8" fmla="*/ 1804892 h 1829727"/>
              <a:gd name="connsiteX9" fmla="*/ 1376022 w 1771293"/>
              <a:gd name="connsiteY9" fmla="*/ 1829727 h 1829727"/>
              <a:gd name="connsiteX10" fmla="*/ 255371 w 1771293"/>
              <a:gd name="connsiteY10" fmla="*/ 1829727 h 1829727"/>
              <a:gd name="connsiteX11" fmla="*/ 209522 w 1771293"/>
              <a:gd name="connsiteY11" fmla="*/ 1788781 h 1829727"/>
              <a:gd name="connsiteX12" fmla="*/ 139543 w 1771293"/>
              <a:gd name="connsiteY12" fmla="*/ 1721494 h 1829727"/>
              <a:gd name="connsiteX13" fmla="*/ 89989 w 1771293"/>
              <a:gd name="connsiteY13" fmla="*/ 1667724 h 1829727"/>
              <a:gd name="connsiteX14" fmla="*/ 47111 w 1771293"/>
              <a:gd name="connsiteY14" fmla="*/ 1591344 h 1829727"/>
              <a:gd name="connsiteX15" fmla="*/ 14829 w 1771293"/>
              <a:gd name="connsiteY15" fmla="*/ 1502673 h 1829727"/>
              <a:gd name="connsiteX16" fmla="*/ 0 w 1771293"/>
              <a:gd name="connsiteY16" fmla="*/ 836981 h 1829727"/>
              <a:gd name="connsiteX17" fmla="*/ 0 w 1771293"/>
              <a:gd name="connsiteY17" fmla="*/ 211006 h 1829727"/>
              <a:gd name="connsiteX18" fmla="*/ 207500 w 1771293"/>
              <a:gd name="connsiteY18" fmla="*/ 3877 h 1829727"/>
              <a:gd name="connsiteX19" fmla="*/ 625681 w 1771293"/>
              <a:gd name="connsiteY19" fmla="*/ 959 h 1829727"/>
              <a:gd name="connsiteX20" fmla="*/ 829971 w 1771293"/>
              <a:gd name="connsiteY20" fmla="*/ 10 h 1829727"/>
            </a:gdLst>
            <a:rect l="l" t="t" r="r" b="b"/>
            <a:pathLst>
              <a:path w="1771293" h="1829727">
                <a:moveTo>
                  <a:pt x="829971" y="10"/>
                </a:moveTo>
                <a:cubicBezTo>
                  <a:pt x="998814" y="-167"/>
                  <a:pt x="1068369" y="2072"/>
                  <a:pt x="1102057" y="7612"/>
                </a:cubicBezTo>
                <a:cubicBezTo>
                  <a:pt x="1134064" y="12876"/>
                  <a:pt x="1177885" y="24084"/>
                  <a:pt x="1199435" y="32519"/>
                </a:cubicBezTo>
                <a:cubicBezTo>
                  <a:pt x="1220987" y="40954"/>
                  <a:pt x="1261905" y="54848"/>
                  <a:pt x="1290364" y="63395"/>
                </a:cubicBezTo>
                <a:cubicBezTo>
                  <a:pt x="1440424" y="108460"/>
                  <a:pt x="1624540" y="253450"/>
                  <a:pt x="1727647" y="407752"/>
                </a:cubicBezTo>
                <a:lnTo>
                  <a:pt x="1771293" y="473069"/>
                </a:lnTo>
                <a:lnTo>
                  <a:pt x="1767945" y="1486183"/>
                </a:lnTo>
                <a:lnTo>
                  <a:pt x="1735209" y="1536110"/>
                </a:lnTo>
                <a:cubicBezTo>
                  <a:pt x="1665442" y="1642512"/>
                  <a:pt x="1550786" y="1742019"/>
                  <a:pt x="1425507" y="1804892"/>
                </a:cubicBezTo>
                <a:lnTo>
                  <a:pt x="1376022" y="1829727"/>
                </a:lnTo>
                <a:lnTo>
                  <a:pt x="255371" y="1829727"/>
                </a:lnTo>
                <a:lnTo>
                  <a:pt x="209522" y="1788781"/>
                </a:lnTo>
                <a:cubicBezTo>
                  <a:pt x="184304" y="1766261"/>
                  <a:pt x="152813" y="1735983"/>
                  <a:pt x="139543" y="1721494"/>
                </a:cubicBezTo>
                <a:cubicBezTo>
                  <a:pt x="126271" y="1707006"/>
                  <a:pt x="103972" y="1682810"/>
                  <a:pt x="89989" y="1667724"/>
                </a:cubicBezTo>
                <a:cubicBezTo>
                  <a:pt x="75289" y="1651866"/>
                  <a:pt x="57203" y="1619649"/>
                  <a:pt x="47111" y="1591344"/>
                </a:cubicBezTo>
                <a:cubicBezTo>
                  <a:pt x="37512" y="1564420"/>
                  <a:pt x="22985" y="1524519"/>
                  <a:pt x="14829" y="1502673"/>
                </a:cubicBezTo>
                <a:cubicBezTo>
                  <a:pt x="329" y="1463837"/>
                  <a:pt x="0" y="1449062"/>
                  <a:pt x="0" y="836981"/>
                </a:cubicBezTo>
                <a:lnTo>
                  <a:pt x="0" y="211006"/>
                </a:lnTo>
                <a:lnTo>
                  <a:pt x="207500" y="3877"/>
                </a:lnTo>
                <a:lnTo>
                  <a:pt x="625681" y="959"/>
                </a:lnTo>
                <a:cubicBezTo>
                  <a:pt x="706376" y="396"/>
                  <a:pt x="773689" y="69"/>
                  <a:pt x="829971" y="1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1508423" y="840314"/>
            <a:ext cx="1642890" cy="1697087"/>
          </a:xfrm>
          <a:custGeom>
            <a:avLst/>
            <a:gdLst>
              <a:gd name="connsiteX0" fmla="*/ 941323 w 1771294"/>
              <a:gd name="connsiteY0" fmla="*/ 10 h 1829727"/>
              <a:gd name="connsiteX1" fmla="*/ 1145612 w 1771294"/>
              <a:gd name="connsiteY1" fmla="*/ 959 h 1829727"/>
              <a:gd name="connsiteX2" fmla="*/ 1563794 w 1771294"/>
              <a:gd name="connsiteY2" fmla="*/ 3876 h 1829727"/>
              <a:gd name="connsiteX3" fmla="*/ 1771294 w 1771294"/>
              <a:gd name="connsiteY3" fmla="*/ 211006 h 1829727"/>
              <a:gd name="connsiteX4" fmla="*/ 1771294 w 1771294"/>
              <a:gd name="connsiteY4" fmla="*/ 836981 h 1829727"/>
              <a:gd name="connsiteX5" fmla="*/ 1756464 w 1771294"/>
              <a:gd name="connsiteY5" fmla="*/ 1502673 h 1829727"/>
              <a:gd name="connsiteX6" fmla="*/ 1724182 w 1771294"/>
              <a:gd name="connsiteY6" fmla="*/ 1591344 h 1829727"/>
              <a:gd name="connsiteX7" fmla="*/ 1681304 w 1771294"/>
              <a:gd name="connsiteY7" fmla="*/ 1667724 h 1829727"/>
              <a:gd name="connsiteX8" fmla="*/ 1631751 w 1771294"/>
              <a:gd name="connsiteY8" fmla="*/ 1721494 h 1829727"/>
              <a:gd name="connsiteX9" fmla="*/ 1561772 w 1771294"/>
              <a:gd name="connsiteY9" fmla="*/ 1788781 h 1829727"/>
              <a:gd name="connsiteX10" fmla="*/ 1515923 w 1771294"/>
              <a:gd name="connsiteY10" fmla="*/ 1829727 h 1829727"/>
              <a:gd name="connsiteX11" fmla="*/ 395271 w 1771294"/>
              <a:gd name="connsiteY11" fmla="*/ 1829727 h 1829727"/>
              <a:gd name="connsiteX12" fmla="*/ 345787 w 1771294"/>
              <a:gd name="connsiteY12" fmla="*/ 1804892 h 1829727"/>
              <a:gd name="connsiteX13" fmla="*/ 36085 w 1771294"/>
              <a:gd name="connsiteY13" fmla="*/ 1536110 h 1829727"/>
              <a:gd name="connsiteX14" fmla="*/ 3348 w 1771294"/>
              <a:gd name="connsiteY14" fmla="*/ 1486183 h 1829727"/>
              <a:gd name="connsiteX15" fmla="*/ 0 w 1771294"/>
              <a:gd name="connsiteY15" fmla="*/ 473069 h 1829727"/>
              <a:gd name="connsiteX16" fmla="*/ 43646 w 1771294"/>
              <a:gd name="connsiteY16" fmla="*/ 407752 h 1829727"/>
              <a:gd name="connsiteX17" fmla="*/ 480929 w 1771294"/>
              <a:gd name="connsiteY17" fmla="*/ 63395 h 1829727"/>
              <a:gd name="connsiteX18" fmla="*/ 571858 w 1771294"/>
              <a:gd name="connsiteY18" fmla="*/ 32519 h 1829727"/>
              <a:gd name="connsiteX19" fmla="*/ 669236 w 1771294"/>
              <a:gd name="connsiteY19" fmla="*/ 7612 h 1829727"/>
              <a:gd name="connsiteX20" fmla="*/ 941323 w 1771294"/>
              <a:gd name="connsiteY20" fmla="*/ 10 h 1829727"/>
            </a:gdLst>
            <a:rect l="l" t="t" r="r" b="b"/>
            <a:pathLst>
              <a:path w="1771294" h="1829727">
                <a:moveTo>
                  <a:pt x="941323" y="10"/>
                </a:moveTo>
                <a:cubicBezTo>
                  <a:pt x="997604" y="69"/>
                  <a:pt x="1064918" y="396"/>
                  <a:pt x="1145612" y="959"/>
                </a:cubicBezTo>
                <a:lnTo>
                  <a:pt x="1563794" y="3876"/>
                </a:lnTo>
                <a:lnTo>
                  <a:pt x="1771294" y="211006"/>
                </a:lnTo>
                <a:lnTo>
                  <a:pt x="1771294" y="836981"/>
                </a:lnTo>
                <a:cubicBezTo>
                  <a:pt x="1771294" y="1449062"/>
                  <a:pt x="1770964" y="1463836"/>
                  <a:pt x="1756464" y="1502673"/>
                </a:cubicBezTo>
                <a:cubicBezTo>
                  <a:pt x="1748309" y="1524518"/>
                  <a:pt x="1733781" y="1564420"/>
                  <a:pt x="1724182" y="1591344"/>
                </a:cubicBezTo>
                <a:cubicBezTo>
                  <a:pt x="1714091" y="1619649"/>
                  <a:pt x="1696005" y="1651866"/>
                  <a:pt x="1681304" y="1667724"/>
                </a:cubicBezTo>
                <a:cubicBezTo>
                  <a:pt x="1667321" y="1682810"/>
                  <a:pt x="1645022" y="1707006"/>
                  <a:pt x="1631751" y="1721494"/>
                </a:cubicBezTo>
                <a:cubicBezTo>
                  <a:pt x="1618480" y="1735983"/>
                  <a:pt x="1586990" y="1766261"/>
                  <a:pt x="1561772" y="1788781"/>
                </a:cubicBezTo>
                <a:lnTo>
                  <a:pt x="1515923" y="1829727"/>
                </a:lnTo>
                <a:lnTo>
                  <a:pt x="395271" y="1829727"/>
                </a:lnTo>
                <a:lnTo>
                  <a:pt x="345787" y="1804892"/>
                </a:lnTo>
                <a:cubicBezTo>
                  <a:pt x="220508" y="1742019"/>
                  <a:pt x="105851" y="1642512"/>
                  <a:pt x="36085" y="1536110"/>
                </a:cubicBezTo>
                <a:lnTo>
                  <a:pt x="3348" y="1486183"/>
                </a:lnTo>
                <a:lnTo>
                  <a:pt x="0" y="473069"/>
                </a:lnTo>
                <a:lnTo>
                  <a:pt x="43646" y="407752"/>
                </a:lnTo>
                <a:cubicBezTo>
                  <a:pt x="146754" y="253450"/>
                  <a:pt x="330869" y="108460"/>
                  <a:pt x="480929" y="63395"/>
                </a:cubicBezTo>
                <a:cubicBezTo>
                  <a:pt x="509388" y="54848"/>
                  <a:pt x="550307" y="40954"/>
                  <a:pt x="571858" y="32519"/>
                </a:cubicBezTo>
                <a:cubicBezTo>
                  <a:pt x="593409" y="24084"/>
                  <a:pt x="637229" y="12876"/>
                  <a:pt x="669236" y="7612"/>
                </a:cubicBezTo>
                <a:cubicBezTo>
                  <a:pt x="702925" y="2072"/>
                  <a:pt x="772479" y="-167"/>
                  <a:pt x="941323" y="1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" name="标题 1"/>
          <p:cNvSpPr txBox="1"/>
          <p:nvPr/>
        </p:nvSpPr>
        <p:spPr>
          <a:xfrm rot="0" flipH="0" flipV="0">
            <a:off x="2196979" y="1959528"/>
            <a:ext cx="2816680" cy="2911656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7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565954" y="4177342"/>
            <a:ext cx="1139653" cy="92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382519" y="2153053"/>
            <a:ext cx="2435104" cy="2515437"/>
          </a:xfrm>
          <a:custGeom>
            <a:avLst/>
            <a:gdLst>
              <a:gd name="connsiteX0" fmla="*/ 1356857 w 2553207"/>
              <a:gd name="connsiteY0" fmla="*/ 14 h 2637435"/>
              <a:gd name="connsiteX1" fmla="*/ 1651327 w 2553207"/>
              <a:gd name="connsiteY1" fmla="*/ 1382 h 2637435"/>
              <a:gd name="connsiteX2" fmla="*/ 2254109 w 2553207"/>
              <a:gd name="connsiteY2" fmla="*/ 5587 h 2637435"/>
              <a:gd name="connsiteX3" fmla="*/ 2553207 w 2553207"/>
              <a:gd name="connsiteY3" fmla="*/ 304151 h 2637435"/>
              <a:gd name="connsiteX4" fmla="*/ 2553207 w 2553207"/>
              <a:gd name="connsiteY4" fmla="*/ 1206455 h 2637435"/>
              <a:gd name="connsiteX5" fmla="*/ 2531832 w 2553207"/>
              <a:gd name="connsiteY5" fmla="*/ 2166009 h 2637435"/>
              <a:gd name="connsiteX6" fmla="*/ 2485299 w 2553207"/>
              <a:gd name="connsiteY6" fmla="*/ 2293822 h 2637435"/>
              <a:gd name="connsiteX7" fmla="*/ 2423493 w 2553207"/>
              <a:gd name="connsiteY7" fmla="*/ 2403919 h 2637435"/>
              <a:gd name="connsiteX8" fmla="*/ 2352065 w 2553207"/>
              <a:gd name="connsiteY8" fmla="*/ 2481425 h 2637435"/>
              <a:gd name="connsiteX9" fmla="*/ 2251195 w 2553207"/>
              <a:gd name="connsiteY9" fmla="*/ 2578415 h 2637435"/>
              <a:gd name="connsiteX10" fmla="*/ 2185106 w 2553207"/>
              <a:gd name="connsiteY10" fmla="*/ 2637435 h 2637435"/>
              <a:gd name="connsiteX11" fmla="*/ 569758 w 2553207"/>
              <a:gd name="connsiteY11" fmla="*/ 2637435 h 2637435"/>
              <a:gd name="connsiteX12" fmla="*/ 498430 w 2553207"/>
              <a:gd name="connsiteY12" fmla="*/ 2601638 h 2637435"/>
              <a:gd name="connsiteX13" fmla="*/ 52014 w 2553207"/>
              <a:gd name="connsiteY13" fmla="*/ 2214205 h 2637435"/>
              <a:gd name="connsiteX14" fmla="*/ 4826 w 2553207"/>
              <a:gd name="connsiteY14" fmla="*/ 2142239 h 2637435"/>
              <a:gd name="connsiteX15" fmla="*/ 0 w 2553207"/>
              <a:gd name="connsiteY15" fmla="*/ 681899 h 2637435"/>
              <a:gd name="connsiteX16" fmla="*/ 62913 w 2553207"/>
              <a:gd name="connsiteY16" fmla="*/ 587749 h 2637435"/>
              <a:gd name="connsiteX17" fmla="*/ 693229 w 2553207"/>
              <a:gd name="connsiteY17" fmla="*/ 91379 h 2637435"/>
              <a:gd name="connsiteX18" fmla="*/ 824297 w 2553207"/>
              <a:gd name="connsiteY18" fmla="*/ 46874 h 2637435"/>
              <a:gd name="connsiteX19" fmla="*/ 964662 w 2553207"/>
              <a:gd name="connsiteY19" fmla="*/ 10972 h 2637435"/>
              <a:gd name="connsiteX20" fmla="*/ 1356857 w 2553207"/>
              <a:gd name="connsiteY20" fmla="*/ 14 h 2637435"/>
            </a:gdLst>
            <a:rect l="l" t="t" r="r" b="b"/>
            <a:pathLst>
              <a:path w="2553207" h="2637435">
                <a:moveTo>
                  <a:pt x="1356857" y="14"/>
                </a:moveTo>
                <a:cubicBezTo>
                  <a:pt x="1437983" y="99"/>
                  <a:pt x="1535011" y="571"/>
                  <a:pt x="1651327" y="1382"/>
                </a:cubicBezTo>
                <a:lnTo>
                  <a:pt x="2254109" y="5587"/>
                </a:lnTo>
                <a:lnTo>
                  <a:pt x="2553207" y="304151"/>
                </a:lnTo>
                <a:lnTo>
                  <a:pt x="2553207" y="1206455"/>
                </a:lnTo>
                <a:cubicBezTo>
                  <a:pt x="2553207" y="2088732"/>
                  <a:pt x="2552733" y="2110028"/>
                  <a:pt x="2531832" y="2166009"/>
                </a:cubicBezTo>
                <a:cubicBezTo>
                  <a:pt x="2520076" y="2197497"/>
                  <a:pt x="2499135" y="2255013"/>
                  <a:pt x="2485299" y="2293822"/>
                </a:cubicBezTo>
                <a:cubicBezTo>
                  <a:pt x="2470753" y="2334621"/>
                  <a:pt x="2444683" y="2381061"/>
                  <a:pt x="2423493" y="2403919"/>
                </a:cubicBezTo>
                <a:cubicBezTo>
                  <a:pt x="2403337" y="2425664"/>
                  <a:pt x="2371195" y="2460542"/>
                  <a:pt x="2352065" y="2481425"/>
                </a:cubicBezTo>
                <a:cubicBezTo>
                  <a:pt x="2332936" y="2502309"/>
                  <a:pt x="2287545" y="2545954"/>
                  <a:pt x="2251195" y="2578415"/>
                </a:cubicBezTo>
                <a:lnTo>
                  <a:pt x="2185106" y="2637435"/>
                </a:lnTo>
                <a:lnTo>
                  <a:pt x="569758" y="2637435"/>
                </a:lnTo>
                <a:lnTo>
                  <a:pt x="498430" y="2601638"/>
                </a:lnTo>
                <a:cubicBezTo>
                  <a:pt x="317848" y="2511010"/>
                  <a:pt x="152578" y="2367577"/>
                  <a:pt x="52014" y="2214205"/>
                </a:cubicBezTo>
                <a:lnTo>
                  <a:pt x="4826" y="2142239"/>
                </a:lnTo>
                <a:lnTo>
                  <a:pt x="0" y="681899"/>
                </a:lnTo>
                <a:lnTo>
                  <a:pt x="62913" y="587749"/>
                </a:lnTo>
                <a:cubicBezTo>
                  <a:pt x="211536" y="365332"/>
                  <a:pt x="476927" y="156338"/>
                  <a:pt x="693229" y="91379"/>
                </a:cubicBezTo>
                <a:cubicBezTo>
                  <a:pt x="734251" y="79060"/>
                  <a:pt x="793232" y="59032"/>
                  <a:pt x="824297" y="46874"/>
                </a:cubicBezTo>
                <a:cubicBezTo>
                  <a:pt x="855361" y="34715"/>
                  <a:pt x="918526" y="18560"/>
                  <a:pt x="964662" y="10972"/>
                </a:cubicBezTo>
                <a:cubicBezTo>
                  <a:pt x="1013222" y="2986"/>
                  <a:pt x="1113479" y="-241"/>
                  <a:pt x="1356857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 rot="0" flipH="0" flipV="0">
            <a:off x="10067861" y="252986"/>
            <a:ext cx="1453232" cy="276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141609" y="326598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0249664" y="314541"/>
            <a:ext cx="752410" cy="153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</a:t>
            </a:r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2017267"/>
            <a:ext cx="2088000" cy="576000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68400" y="2689011"/>
            <a:ext cx="1872000" cy="596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卷积神经网络的基本组成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68400" y="3285802"/>
            <a:ext cx="1872000" cy="17807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5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卷积神经网络由卷积层、池化层、全连接层组成，实现特征提取和分类。
卷积层通过卷积核提取局部特征，池化层降采样，全连接层分类。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04400" y="2113011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STEP. 01 </a:t>
            </a:r>
            <a:endParaRPr kumimoji="1" lang="zh-CN" altLang="en-US"/>
          </a:p>
        </p:txBody>
      </p:sp>
      <p:cxnSp>
        <p:nvCxnSpPr>
          <p:cNvPr id="7" name="标题 1"/>
          <p:cNvCxnSpPr/>
          <p:nvPr/>
        </p:nvCxnSpPr>
        <p:spPr>
          <a:xfrm rot="0" flipH="0" flipV="0">
            <a:off x="642223" y="5211133"/>
            <a:ext cx="8820000" cy="0"/>
          </a:xfrm>
          <a:prstGeom prst="line">
            <a:avLst/>
          </a:prstGeom>
          <a:noFill/>
          <a:ln w="12700" cap="sq">
            <a:solidFill>
              <a:schemeClr val="bg1">
                <a:lumMod val="85000"/>
              </a:schemeClr>
            </a:solidFill>
            <a:round/>
            <a:headEnd type="none"/>
            <a:tailEnd type="none"/>
          </a:ln>
        </p:spPr>
      </p:cxnSp>
      <p:sp>
        <p:nvSpPr>
          <p:cNvPr id="8" name="标题 1"/>
          <p:cNvSpPr txBox="1"/>
          <p:nvPr/>
        </p:nvSpPr>
        <p:spPr>
          <a:xfrm rot="0" flipH="0" flipV="0">
            <a:off x="2869685" y="5175133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062310" y="5175133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853025" y="2017267"/>
            <a:ext cx="2088000" cy="576000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961025" y="2689011"/>
            <a:ext cx="1872000" cy="596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卷积神经网络的张量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961025" y="3285802"/>
            <a:ext cx="1872000" cy="17807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张量是卷积神经网络的数据表示形式，具有多维结构，如图像数据。
张量维度包括通道数、高度、宽度，影响网络计算和特征提取。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997025" y="2113011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STEP. 02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045650" y="2017267"/>
            <a:ext cx="2088000" cy="576000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153650" y="2689011"/>
            <a:ext cx="1872000" cy="596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卷积神经网络的工作流程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153650" y="3285802"/>
            <a:ext cx="1872000" cy="17807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5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输入图像数据，通过卷积层提取特征，池化层降采样，全连接层分类。
训练过程通过反向传播调整权重，优化网络性能。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189650" y="2113011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STEP .03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238275" y="2017267"/>
            <a:ext cx="2088000" cy="576000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346275" y="2689011"/>
            <a:ext cx="1872000" cy="596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CNN的中神经元计算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346275" y="3285802"/>
            <a:ext cx="1872000" cy="17807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卷积层神经元通过卷积核与输入数据卷积，提取局部特征。
池化层神经元通过最大池化或平均池化降采样，减少数据维度。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7382275" y="2113011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STEP. 04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9430900" y="2017267"/>
            <a:ext cx="2088000" cy="576000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538900" y="2689011"/>
            <a:ext cx="1872000" cy="596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LeNet的网络结构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9538900" y="3285802"/>
            <a:ext cx="1872000" cy="17807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LeNet是最早的卷积神经网络之一，用于手写数字识别。
包含多个卷积层和池化层，结构简单，性能优异。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9574900" y="2113011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STEP. 05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7254935" y="5175133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626321" y="5175133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9406125" y="5175133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卷积神经网络</a:t>
            </a:r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765039" y="1879365"/>
            <a:ext cx="6097" cy="162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3508186" y="1879365"/>
            <a:ext cx="6097" cy="162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243020" y="1879365"/>
            <a:ext cx="6097" cy="162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9031824" y="1879365"/>
            <a:ext cx="6097" cy="1627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标题 1"/>
          <p:cNvSpPr txBox="1"/>
          <p:nvPr/>
        </p:nvSpPr>
        <p:spPr>
          <a:xfrm rot="0" flipH="0" flipV="0">
            <a:off x="687204" y="1178146"/>
            <a:ext cx="2491867" cy="43227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56695" y="1148431"/>
            <a:ext cx="2350396" cy="4917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RNN的发展历程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87203" y="1801529"/>
            <a:ext cx="155672" cy="155672"/>
          </a:xfrm>
          <a:prstGeom prst="flowChartConnec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55384" y="1734123"/>
            <a:ext cx="2417706" cy="1673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86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20世纪80年代，RNN提出，用于处理序列数据，如自然语言处理。
随着深度学习发展，RNN在语音识别、机器翻译等领域广泛应用。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463704" y="1178146"/>
            <a:ext cx="2491867" cy="432278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533195" y="1148431"/>
            <a:ext cx="2350396" cy="4917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RNN的基本结构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434201" y="1801529"/>
            <a:ext cx="155672" cy="155672"/>
          </a:xfrm>
          <a:prstGeom prst="flowChartConnector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582223" y="1734123"/>
            <a:ext cx="2417706" cy="1673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86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RNN包含输入层、隐藏层、输出层，隐藏层具有循环结构，处理序列数据。
隐藏层状态根据前一时刻状态和当前输入更新，实现信息传递。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339700" y="1734123"/>
            <a:ext cx="2417706" cy="17271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RNN通过循环结构处理序列数据，隐藏层状态传递信息，实现序列建模。
适用于自然语言处理、语音识别等任务，但存在梯度消失问题。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164982" y="1178146"/>
            <a:ext cx="2491867" cy="43227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234473" y="1148431"/>
            <a:ext cx="2350396" cy="4917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工作原理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164981" y="1801529"/>
            <a:ext cx="155672" cy="155672"/>
          </a:xfrm>
          <a:prstGeom prst="flowChartConnec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106594" y="1734123"/>
            <a:ext cx="2417706" cy="1673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86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LSTM是RNN的改进，引入门控机制，解决梯度消失问题。
包含输入门、遗忘门、输出门，控制信息流动，增强记忆能力。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943438" y="1178146"/>
            <a:ext cx="2491867" cy="432278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9012929" y="1148431"/>
            <a:ext cx="2350396" cy="4917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LSTM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8952035" y="1801529"/>
            <a:ext cx="155672" cy="155672"/>
          </a:xfrm>
          <a:prstGeom prst="flowChartConnector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765039" y="4607766"/>
            <a:ext cx="6097" cy="162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3508186" y="4607766"/>
            <a:ext cx="6097" cy="162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243020" y="4607766"/>
            <a:ext cx="6097" cy="162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标题 1"/>
          <p:cNvSpPr txBox="1"/>
          <p:nvPr/>
        </p:nvSpPr>
        <p:spPr>
          <a:xfrm rot="0" flipH="0" flipV="0">
            <a:off x="687204" y="3906547"/>
            <a:ext cx="2491867" cy="43227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756695" y="3876832"/>
            <a:ext cx="2350396" cy="4917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126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双向长短期记忆网络（Bi-LSTM）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687203" y="4529930"/>
            <a:ext cx="155672" cy="155672"/>
          </a:xfrm>
          <a:prstGeom prst="flowChartConnec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855384" y="4462524"/>
            <a:ext cx="2417706" cy="1673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86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Bi- LSTM结合正向和反向LSTM，同时处理序列前后信息，提升性能。
在自然语言处理中广泛应用，如情感分析、机器翻译。</a:t>
            </a: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3463704" y="3906547"/>
            <a:ext cx="2491867" cy="432278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3533195" y="3876832"/>
            <a:ext cx="2350396" cy="4917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注意力机制</a:t>
            </a: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3434201" y="4529930"/>
            <a:ext cx="155672" cy="155672"/>
          </a:xfrm>
          <a:prstGeom prst="flowChartConnector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 rot="0" flipH="0" flipV="0">
            <a:off x="3582223" y="4462524"/>
            <a:ext cx="2417706" cy="1673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86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注意力机制模拟人类注意力，聚焦重要信息，提升模型性能。
在机器翻译、图像识别等领域广泛应用，优化信息处理。</a:t>
            </a:r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 rot="0" flipH="0" flipV="0">
            <a:off x="6339700" y="4462524"/>
            <a:ext cx="2417706" cy="17271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GRU是LSTM的简化，引入更新门和重置门，减少参数数量。
保持LSTM性能，提升训练效率，适用于轻量级任务。</a:t>
            </a:r>
            <a:endParaRPr kumimoji="1" lang="zh-CN" altLang="en-US"/>
          </a:p>
        </p:txBody>
      </p:sp>
      <p:sp>
        <p:nvSpPr>
          <p:cNvPr id="35" name="标题 1"/>
          <p:cNvSpPr txBox="1"/>
          <p:nvPr/>
        </p:nvSpPr>
        <p:spPr>
          <a:xfrm rot="0" flipH="0" flipV="0">
            <a:off x="6164982" y="3906547"/>
            <a:ext cx="2491867" cy="43227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0" flipH="0" flipV="0">
            <a:off x="6234473" y="3876832"/>
            <a:ext cx="2350396" cy="4917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GRU</a:t>
            </a:r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 rot="0" flipH="0" flipV="0">
            <a:off x="6164981" y="4529930"/>
            <a:ext cx="155672" cy="155672"/>
          </a:xfrm>
          <a:prstGeom prst="flowChartConnec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8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9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0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循环神经网络</a:t>
            </a:r>
            <a:endParaRPr kumimoji="1" lang="zh-CN" altLang="en-US"/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3173600"/>
            <a:ext cx="2142126" cy="262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残差网络引入残差模块，解决深层网络训练困难问题。
残差模块包含跳跃连接，直接传递输入信息，优化网络性能。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0805" y="2573100"/>
            <a:ext cx="2141316" cy="532436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dist="38100" blurRad="50800" dir="2700000" sx="100000" sy="100000" kx="0" ky="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83550" y="2578857"/>
            <a:ext cx="2095826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残差网络的结构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018587" y="3173599"/>
            <a:ext cx="2142126" cy="262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残差网络通过残差模块，将输入信息直接传递到输出，简化训练过程。
适用于图像识别、目标检测等任务，提升模型性能。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018992" y="2573101"/>
            <a:ext cx="2141316" cy="532436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dist="38100" blurRad="50800" dir="2700000" sx="100000" sy="100000" kx="0" ky="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041737" y="2578857"/>
            <a:ext cx="2095826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工作原理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376774" y="3173599"/>
            <a:ext cx="2142126" cy="262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输入数据通过残差模块，跳跃连接传递输入信息，优化网络训练。
训练过程通过反向传播调整权重，优化网络性能。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377179" y="2573101"/>
            <a:ext cx="2141316" cy="532436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dist="38100" blurRad="50800" dir="2700000" sx="100000" sy="100000" kx="0" ky="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9399924" y="2578857"/>
            <a:ext cx="2095826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工作过程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3943495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362040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5400000" flipH="0" flipV="0">
            <a:off x="331560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5400000" flipH="0" flipV="0">
            <a:off x="8241175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5400000" flipH="0" flipV="0">
            <a:off x="791808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5400000" flipH="0" flipV="0">
            <a:off x="761328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残差神经网络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6297385"/>
            <a:ext cx="12192000" cy="560614"/>
          </a:xfrm>
          <a:prstGeom prst="rect">
            <a:avLst/>
          </a:prstGeom>
          <a:solidFill>
            <a:schemeClr val="accent2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1634647" y="6435089"/>
            <a:ext cx="268882" cy="268882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1733063" y="6515036"/>
            <a:ext cx="89170" cy="108989"/>
          </a:xfrm>
          <a:custGeom>
            <a:avLst/>
            <a:gdLst>
              <a:gd name="connsiteX0" fmla="*/ 1308571 w 1443284"/>
              <a:gd name="connsiteY0" fmla="*/ 676022 h 1764072"/>
              <a:gd name="connsiteX1" fmla="*/ 1308571 w 1443284"/>
              <a:gd name="connsiteY1" fmla="*/ 1087904 h 1764072"/>
              <a:gd name="connsiteX2" fmla="*/ 325189 w 1443284"/>
              <a:gd name="connsiteY2" fmla="*/ 1710749 h 1764072"/>
              <a:gd name="connsiteX3" fmla="*/ 0 w 1443284"/>
              <a:gd name="connsiteY3" fmla="*/ 1545550 h 1764072"/>
              <a:gd name="connsiteX4" fmla="*/ 0 w 1443284"/>
              <a:gd name="connsiteY4" fmla="*/ 218561 h 1764072"/>
              <a:gd name="connsiteX5" fmla="*/ 325189 w 1443284"/>
              <a:gd name="connsiteY5" fmla="*/ 53362 h 1764072"/>
              <a:gd name="connsiteX6" fmla="*/ 1308571 w 1443284"/>
              <a:gd name="connsiteY6" fmla="*/ 676022 h 1764072"/>
            </a:gdLst>
            <a:rect l="l" t="t" r="r" b="b"/>
            <a:pathLst>
              <a:path w="1443284" h="1764072">
                <a:moveTo>
                  <a:pt x="1308571" y="676022"/>
                </a:moveTo>
                <a:cubicBezTo>
                  <a:pt x="1488281" y="789689"/>
                  <a:pt x="1488095" y="974236"/>
                  <a:pt x="1308571" y="1087904"/>
                </a:cubicBezTo>
                <a:lnTo>
                  <a:pt x="325189" y="1710749"/>
                </a:lnTo>
                <a:cubicBezTo>
                  <a:pt x="145479" y="1824417"/>
                  <a:pt x="0" y="1750375"/>
                  <a:pt x="0" y="1545550"/>
                </a:cubicBezTo>
                <a:lnTo>
                  <a:pt x="0" y="218561"/>
                </a:lnTo>
                <a:cubicBezTo>
                  <a:pt x="0" y="13551"/>
                  <a:pt x="145666" y="-60305"/>
                  <a:pt x="325189" y="53362"/>
                </a:cubicBezTo>
                <a:lnTo>
                  <a:pt x="1308571" y="676022"/>
                </a:ln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63850" y="3844297"/>
            <a:ext cx="2412930" cy="6556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专家系统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1642507" y="3084610"/>
            <a:ext cx="655616" cy="655616"/>
          </a:xfrm>
          <a:prstGeom prst="rect">
            <a:avLst/>
          </a:prstGeom>
          <a:solidFill>
            <a:schemeClr val="accent1"/>
          </a:solidFill>
          <a:ln w="9525" cap="flat">
            <a:noFill/>
            <a:miter/>
          </a:ln>
          <a:effectLst>
            <a:outerShdw dist="190500" blurRad="254000" dir="2700000" sx="103000" sy="103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642507" y="3127981"/>
            <a:ext cx="655616" cy="5140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417618" y="3844297"/>
            <a:ext cx="2412930" cy="6556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人工神经网络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4296275" y="3084610"/>
            <a:ext cx="655616" cy="655616"/>
          </a:xfrm>
          <a:prstGeom prst="rect">
            <a:avLst/>
          </a:prstGeom>
          <a:solidFill>
            <a:schemeClr val="accent2"/>
          </a:solidFill>
          <a:ln w="9525" cap="flat">
            <a:noFill/>
            <a:miter/>
          </a:ln>
          <a:effectLst>
            <a:outerShdw dist="190500" blurRad="254000" dir="2700000" sx="103000" sy="103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296275" y="3127981"/>
            <a:ext cx="655616" cy="5140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902262" y="3844297"/>
            <a:ext cx="2412930" cy="6556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BP神经网络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6780919" y="3084610"/>
            <a:ext cx="655616" cy="655616"/>
          </a:xfrm>
          <a:prstGeom prst="rect">
            <a:avLst/>
          </a:prstGeom>
          <a:solidFill>
            <a:schemeClr val="accent1"/>
          </a:solidFill>
          <a:ln w="9525" cap="flat">
            <a:noFill/>
            <a:miter/>
          </a:ln>
          <a:effectLst>
            <a:outerShdw dist="190500" blurRad="254000" dir="2700000" sx="103000" sy="103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780919" y="3127981"/>
            <a:ext cx="655616" cy="5140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547678" y="3844297"/>
            <a:ext cx="2412930" cy="6556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深度神经网络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9426335" y="3084610"/>
            <a:ext cx="655616" cy="655616"/>
          </a:xfrm>
          <a:prstGeom prst="rect">
            <a:avLst/>
          </a:prstGeom>
          <a:solidFill>
            <a:schemeClr val="accent2"/>
          </a:solidFill>
          <a:ln w="9525" cap="flat">
            <a:noFill/>
            <a:miter/>
          </a:ln>
          <a:effectLst>
            <a:outerShdw dist="190500" blurRad="254000" dir="2700000" sx="103000" sy="103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426335" y="3127981"/>
            <a:ext cx="655616" cy="5140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60400" y="705876"/>
            <a:ext cx="2114209" cy="11820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目录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639734" y="1353205"/>
            <a:ext cx="2114209" cy="394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A6A6A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CONTENTS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60400" y="1892530"/>
            <a:ext cx="3571027" cy="1119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320040" y="-1"/>
            <a:ext cx="5410201" cy="6858001"/>
          </a:xfrm>
          <a:custGeom>
            <a:avLst/>
            <a:gdLst/>
            <a:rect l="0" t="0" r="0" b="0"/>
            <a:pathLst>
              <a:path w="5410201" h="6858001">
                <a:moveTo>
                  <a:pt x="3565288" y="454434"/>
                </a:moveTo>
                <a:lnTo>
                  <a:pt x="3111500" y="908868"/>
                </a:lnTo>
                <a:lnTo>
                  <a:pt x="3111500" y="3727489"/>
                </a:lnTo>
                <a:lnTo>
                  <a:pt x="1555750" y="5283200"/>
                </a:lnTo>
                <a:cubicBezTo>
                  <a:pt x="700088" y="6138841"/>
                  <a:pt x="0" y="6843206"/>
                  <a:pt x="0" y="6848456"/>
                </a:cubicBezTo>
                <a:cubicBezTo>
                  <a:pt x="0" y="6853705"/>
                  <a:pt x="1217295" y="6858000"/>
                  <a:pt x="2705100" y="6858000"/>
                </a:cubicBezTo>
                <a:lnTo>
                  <a:pt x="5410200" y="6858000"/>
                </a:lnTo>
                <a:lnTo>
                  <a:pt x="5410200" y="0"/>
                </a:lnTo>
                <a:lnTo>
                  <a:pt x="4019076" y="0"/>
                </a:lnTo>
                <a:close/>
              </a:path>
            </a:pathLst>
          </a:custGeom>
          <a:noFill/>
          <a:ln w="12700" cap="sq">
            <a:solidFill>
              <a:schemeClr val="tx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1" y="0"/>
            <a:ext cx="5410200" cy="6857999"/>
          </a:xfrm>
          <a:custGeom>
            <a:avLst/>
            <a:gdLst>
              <a:gd name="connsiteX0" fmla="*/ 5410200 w 5410200"/>
              <a:gd name="connsiteY0" fmla="*/ 0 h 6857999"/>
              <a:gd name="connsiteX1" fmla="*/ 4019075 w 5410200"/>
              <a:gd name="connsiteY1" fmla="*/ 0 h 6857999"/>
              <a:gd name="connsiteX2" fmla="*/ 3565288 w 5410200"/>
              <a:gd name="connsiteY2" fmla="*/ 454433 h 6857999"/>
              <a:gd name="connsiteX3" fmla="*/ 3111500 w 5410200"/>
              <a:gd name="connsiteY3" fmla="*/ 908867 h 6857999"/>
              <a:gd name="connsiteX4" fmla="*/ 3111500 w 5410200"/>
              <a:gd name="connsiteY4" fmla="*/ 3727488 h 6857999"/>
              <a:gd name="connsiteX5" fmla="*/ 1555750 w 5410200"/>
              <a:gd name="connsiteY5" fmla="*/ 5283199 h 6857999"/>
              <a:gd name="connsiteX6" fmla="*/ 0 w 5410200"/>
              <a:gd name="connsiteY6" fmla="*/ 6848455 h 6857999"/>
              <a:gd name="connsiteX7" fmla="*/ 2705100 w 5410200"/>
              <a:gd name="connsiteY7" fmla="*/ 6857999 h 6857999"/>
              <a:gd name="connsiteX8" fmla="*/ 5410200 w 5410200"/>
              <a:gd name="connsiteY8" fmla="*/ 6857999 h 6857999"/>
            </a:gdLst>
            <a:rect l="l" t="t" r="r" b="b"/>
            <a:pathLst>
              <a:path w="5410200" h="6857999">
                <a:moveTo>
                  <a:pt x="5410200" y="0"/>
                </a:moveTo>
                <a:lnTo>
                  <a:pt x="4019075" y="0"/>
                </a:lnTo>
                <a:lnTo>
                  <a:pt x="3565288" y="454433"/>
                </a:lnTo>
                <a:lnTo>
                  <a:pt x="3111500" y="908867"/>
                </a:lnTo>
                <a:lnTo>
                  <a:pt x="3111500" y="3727488"/>
                </a:lnTo>
                <a:lnTo>
                  <a:pt x="1555750" y="5283199"/>
                </a:lnTo>
                <a:cubicBezTo>
                  <a:pt x="700088" y="6138840"/>
                  <a:pt x="0" y="6843205"/>
                  <a:pt x="0" y="6848455"/>
                </a:cubicBezTo>
                <a:cubicBezTo>
                  <a:pt x="0" y="6853704"/>
                  <a:pt x="1217295" y="6857999"/>
                  <a:pt x="2705100" y="6857999"/>
                </a:cubicBezTo>
                <a:lnTo>
                  <a:pt x="5410200" y="6857999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55625" t="0" r="0" b="0"/>
          <a:stretch>
            <a:fillRect/>
          </a:stretch>
        </p:blipFill>
        <p:spPr>
          <a:xfrm rot="0" flipH="1" flipV="0">
            <a:off x="0" y="0"/>
            <a:ext cx="5410200" cy="6858000"/>
          </a:xfrm>
          <a:custGeom>
            <a:avLst/>
            <a:gdLst>
              <a:gd name="connsiteX0" fmla="*/ 5410200 w 5410200"/>
              <a:gd name="connsiteY0" fmla="*/ 0 h 6858000"/>
              <a:gd name="connsiteX1" fmla="*/ 4019076 w 5410200"/>
              <a:gd name="connsiteY1" fmla="*/ 0 h 6858000"/>
              <a:gd name="connsiteX2" fmla="*/ 3565288 w 5410200"/>
              <a:gd name="connsiteY2" fmla="*/ 454434 h 6858000"/>
              <a:gd name="connsiteX3" fmla="*/ 3111500 w 5410200"/>
              <a:gd name="connsiteY3" fmla="*/ 908868 h 6858000"/>
              <a:gd name="connsiteX4" fmla="*/ 3111500 w 5410200"/>
              <a:gd name="connsiteY4" fmla="*/ 3727489 h 6858000"/>
              <a:gd name="connsiteX5" fmla="*/ 1555750 w 5410200"/>
              <a:gd name="connsiteY5" fmla="*/ 5283200 h 6858000"/>
              <a:gd name="connsiteX6" fmla="*/ 0 w 5410200"/>
              <a:gd name="connsiteY6" fmla="*/ 6848456 h 6858000"/>
              <a:gd name="connsiteX7" fmla="*/ 2705100 w 5410200"/>
              <a:gd name="connsiteY7" fmla="*/ 6858000 h 6858000"/>
              <a:gd name="connsiteX8" fmla="*/ 5410200 w 5410200"/>
              <a:gd name="connsiteY8" fmla="*/ 6858000 h 6858000"/>
            </a:gdLst>
            <a:rect l="l" t="t" r="r" b="b"/>
            <a:pathLst>
              <a:path w="5410200" h="6858000">
                <a:moveTo>
                  <a:pt x="5410200" y="0"/>
                </a:moveTo>
                <a:lnTo>
                  <a:pt x="4019076" y="0"/>
                </a:lnTo>
                <a:lnTo>
                  <a:pt x="3565288" y="454434"/>
                </a:lnTo>
                <a:lnTo>
                  <a:pt x="3111500" y="908868"/>
                </a:lnTo>
                <a:lnTo>
                  <a:pt x="3111500" y="3727489"/>
                </a:lnTo>
                <a:lnTo>
                  <a:pt x="1555750" y="5283200"/>
                </a:lnTo>
                <a:cubicBezTo>
                  <a:pt x="700088" y="6138841"/>
                  <a:pt x="0" y="6843206"/>
                  <a:pt x="0" y="6848456"/>
                </a:cubicBezTo>
                <a:cubicBezTo>
                  <a:pt x="0" y="6853705"/>
                  <a:pt x="1217295" y="6858000"/>
                  <a:pt x="2705100" y="6858000"/>
                </a:cubicBezTo>
                <a:lnTo>
                  <a:pt x="541020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527550" y="1244621"/>
            <a:ext cx="309208" cy="6625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标题 1"/>
          <p:cNvSpPr txBox="1"/>
          <p:nvPr/>
        </p:nvSpPr>
        <p:spPr>
          <a:xfrm rot="0" flipH="0" flipV="0">
            <a:off x="1379704" y="706056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2356665" y="4381607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485386" y="4515866"/>
            <a:ext cx="1642889" cy="1697087"/>
          </a:xfrm>
          <a:custGeom>
            <a:avLst/>
            <a:gdLst>
              <a:gd name="connsiteX0" fmla="*/ 829971 w 1771293"/>
              <a:gd name="connsiteY0" fmla="*/ 10 h 1829727"/>
              <a:gd name="connsiteX1" fmla="*/ 1102057 w 1771293"/>
              <a:gd name="connsiteY1" fmla="*/ 7612 h 1829727"/>
              <a:gd name="connsiteX2" fmla="*/ 1199435 w 1771293"/>
              <a:gd name="connsiteY2" fmla="*/ 32519 h 1829727"/>
              <a:gd name="connsiteX3" fmla="*/ 1290364 w 1771293"/>
              <a:gd name="connsiteY3" fmla="*/ 63395 h 1829727"/>
              <a:gd name="connsiteX4" fmla="*/ 1727647 w 1771293"/>
              <a:gd name="connsiteY4" fmla="*/ 407752 h 1829727"/>
              <a:gd name="connsiteX5" fmla="*/ 1771293 w 1771293"/>
              <a:gd name="connsiteY5" fmla="*/ 473069 h 1829727"/>
              <a:gd name="connsiteX6" fmla="*/ 1767945 w 1771293"/>
              <a:gd name="connsiteY6" fmla="*/ 1486183 h 1829727"/>
              <a:gd name="connsiteX7" fmla="*/ 1735209 w 1771293"/>
              <a:gd name="connsiteY7" fmla="*/ 1536110 h 1829727"/>
              <a:gd name="connsiteX8" fmla="*/ 1425507 w 1771293"/>
              <a:gd name="connsiteY8" fmla="*/ 1804892 h 1829727"/>
              <a:gd name="connsiteX9" fmla="*/ 1376022 w 1771293"/>
              <a:gd name="connsiteY9" fmla="*/ 1829727 h 1829727"/>
              <a:gd name="connsiteX10" fmla="*/ 255371 w 1771293"/>
              <a:gd name="connsiteY10" fmla="*/ 1829727 h 1829727"/>
              <a:gd name="connsiteX11" fmla="*/ 209522 w 1771293"/>
              <a:gd name="connsiteY11" fmla="*/ 1788781 h 1829727"/>
              <a:gd name="connsiteX12" fmla="*/ 139543 w 1771293"/>
              <a:gd name="connsiteY12" fmla="*/ 1721494 h 1829727"/>
              <a:gd name="connsiteX13" fmla="*/ 89989 w 1771293"/>
              <a:gd name="connsiteY13" fmla="*/ 1667724 h 1829727"/>
              <a:gd name="connsiteX14" fmla="*/ 47111 w 1771293"/>
              <a:gd name="connsiteY14" fmla="*/ 1591344 h 1829727"/>
              <a:gd name="connsiteX15" fmla="*/ 14829 w 1771293"/>
              <a:gd name="connsiteY15" fmla="*/ 1502673 h 1829727"/>
              <a:gd name="connsiteX16" fmla="*/ 0 w 1771293"/>
              <a:gd name="connsiteY16" fmla="*/ 836981 h 1829727"/>
              <a:gd name="connsiteX17" fmla="*/ 0 w 1771293"/>
              <a:gd name="connsiteY17" fmla="*/ 211006 h 1829727"/>
              <a:gd name="connsiteX18" fmla="*/ 207500 w 1771293"/>
              <a:gd name="connsiteY18" fmla="*/ 3877 h 1829727"/>
              <a:gd name="connsiteX19" fmla="*/ 625681 w 1771293"/>
              <a:gd name="connsiteY19" fmla="*/ 959 h 1829727"/>
              <a:gd name="connsiteX20" fmla="*/ 829971 w 1771293"/>
              <a:gd name="connsiteY20" fmla="*/ 10 h 1829727"/>
            </a:gdLst>
            <a:rect l="l" t="t" r="r" b="b"/>
            <a:pathLst>
              <a:path w="1771293" h="1829727">
                <a:moveTo>
                  <a:pt x="829971" y="10"/>
                </a:moveTo>
                <a:cubicBezTo>
                  <a:pt x="998814" y="-167"/>
                  <a:pt x="1068369" y="2072"/>
                  <a:pt x="1102057" y="7612"/>
                </a:cubicBezTo>
                <a:cubicBezTo>
                  <a:pt x="1134064" y="12876"/>
                  <a:pt x="1177885" y="24084"/>
                  <a:pt x="1199435" y="32519"/>
                </a:cubicBezTo>
                <a:cubicBezTo>
                  <a:pt x="1220987" y="40954"/>
                  <a:pt x="1261905" y="54848"/>
                  <a:pt x="1290364" y="63395"/>
                </a:cubicBezTo>
                <a:cubicBezTo>
                  <a:pt x="1440424" y="108460"/>
                  <a:pt x="1624540" y="253450"/>
                  <a:pt x="1727647" y="407752"/>
                </a:cubicBezTo>
                <a:lnTo>
                  <a:pt x="1771293" y="473069"/>
                </a:lnTo>
                <a:lnTo>
                  <a:pt x="1767945" y="1486183"/>
                </a:lnTo>
                <a:lnTo>
                  <a:pt x="1735209" y="1536110"/>
                </a:lnTo>
                <a:cubicBezTo>
                  <a:pt x="1665442" y="1642512"/>
                  <a:pt x="1550786" y="1742019"/>
                  <a:pt x="1425507" y="1804892"/>
                </a:cubicBezTo>
                <a:lnTo>
                  <a:pt x="1376022" y="1829727"/>
                </a:lnTo>
                <a:lnTo>
                  <a:pt x="255371" y="1829727"/>
                </a:lnTo>
                <a:lnTo>
                  <a:pt x="209522" y="1788781"/>
                </a:lnTo>
                <a:cubicBezTo>
                  <a:pt x="184304" y="1766261"/>
                  <a:pt x="152813" y="1735983"/>
                  <a:pt x="139543" y="1721494"/>
                </a:cubicBezTo>
                <a:cubicBezTo>
                  <a:pt x="126271" y="1707006"/>
                  <a:pt x="103972" y="1682810"/>
                  <a:pt x="89989" y="1667724"/>
                </a:cubicBezTo>
                <a:cubicBezTo>
                  <a:pt x="75289" y="1651866"/>
                  <a:pt x="57203" y="1619649"/>
                  <a:pt x="47111" y="1591344"/>
                </a:cubicBezTo>
                <a:cubicBezTo>
                  <a:pt x="37512" y="1564420"/>
                  <a:pt x="22985" y="1524519"/>
                  <a:pt x="14829" y="1502673"/>
                </a:cubicBezTo>
                <a:cubicBezTo>
                  <a:pt x="329" y="1463837"/>
                  <a:pt x="0" y="1449062"/>
                  <a:pt x="0" y="836981"/>
                </a:cubicBezTo>
                <a:lnTo>
                  <a:pt x="0" y="211006"/>
                </a:lnTo>
                <a:lnTo>
                  <a:pt x="207500" y="3877"/>
                </a:lnTo>
                <a:lnTo>
                  <a:pt x="625681" y="959"/>
                </a:lnTo>
                <a:cubicBezTo>
                  <a:pt x="706376" y="396"/>
                  <a:pt x="773689" y="69"/>
                  <a:pt x="829971" y="1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1508423" y="840314"/>
            <a:ext cx="1642890" cy="1697087"/>
          </a:xfrm>
          <a:custGeom>
            <a:avLst/>
            <a:gdLst>
              <a:gd name="connsiteX0" fmla="*/ 941323 w 1771294"/>
              <a:gd name="connsiteY0" fmla="*/ 10 h 1829727"/>
              <a:gd name="connsiteX1" fmla="*/ 1145612 w 1771294"/>
              <a:gd name="connsiteY1" fmla="*/ 959 h 1829727"/>
              <a:gd name="connsiteX2" fmla="*/ 1563794 w 1771294"/>
              <a:gd name="connsiteY2" fmla="*/ 3876 h 1829727"/>
              <a:gd name="connsiteX3" fmla="*/ 1771294 w 1771294"/>
              <a:gd name="connsiteY3" fmla="*/ 211006 h 1829727"/>
              <a:gd name="connsiteX4" fmla="*/ 1771294 w 1771294"/>
              <a:gd name="connsiteY4" fmla="*/ 836981 h 1829727"/>
              <a:gd name="connsiteX5" fmla="*/ 1756464 w 1771294"/>
              <a:gd name="connsiteY5" fmla="*/ 1502673 h 1829727"/>
              <a:gd name="connsiteX6" fmla="*/ 1724182 w 1771294"/>
              <a:gd name="connsiteY6" fmla="*/ 1591344 h 1829727"/>
              <a:gd name="connsiteX7" fmla="*/ 1681304 w 1771294"/>
              <a:gd name="connsiteY7" fmla="*/ 1667724 h 1829727"/>
              <a:gd name="connsiteX8" fmla="*/ 1631751 w 1771294"/>
              <a:gd name="connsiteY8" fmla="*/ 1721494 h 1829727"/>
              <a:gd name="connsiteX9" fmla="*/ 1561772 w 1771294"/>
              <a:gd name="connsiteY9" fmla="*/ 1788781 h 1829727"/>
              <a:gd name="connsiteX10" fmla="*/ 1515923 w 1771294"/>
              <a:gd name="connsiteY10" fmla="*/ 1829727 h 1829727"/>
              <a:gd name="connsiteX11" fmla="*/ 395271 w 1771294"/>
              <a:gd name="connsiteY11" fmla="*/ 1829727 h 1829727"/>
              <a:gd name="connsiteX12" fmla="*/ 345787 w 1771294"/>
              <a:gd name="connsiteY12" fmla="*/ 1804892 h 1829727"/>
              <a:gd name="connsiteX13" fmla="*/ 36085 w 1771294"/>
              <a:gd name="connsiteY13" fmla="*/ 1536110 h 1829727"/>
              <a:gd name="connsiteX14" fmla="*/ 3348 w 1771294"/>
              <a:gd name="connsiteY14" fmla="*/ 1486183 h 1829727"/>
              <a:gd name="connsiteX15" fmla="*/ 0 w 1771294"/>
              <a:gd name="connsiteY15" fmla="*/ 473069 h 1829727"/>
              <a:gd name="connsiteX16" fmla="*/ 43646 w 1771294"/>
              <a:gd name="connsiteY16" fmla="*/ 407752 h 1829727"/>
              <a:gd name="connsiteX17" fmla="*/ 480929 w 1771294"/>
              <a:gd name="connsiteY17" fmla="*/ 63395 h 1829727"/>
              <a:gd name="connsiteX18" fmla="*/ 571858 w 1771294"/>
              <a:gd name="connsiteY18" fmla="*/ 32519 h 1829727"/>
              <a:gd name="connsiteX19" fmla="*/ 669236 w 1771294"/>
              <a:gd name="connsiteY19" fmla="*/ 7612 h 1829727"/>
              <a:gd name="connsiteX20" fmla="*/ 941323 w 1771294"/>
              <a:gd name="connsiteY20" fmla="*/ 10 h 1829727"/>
            </a:gdLst>
            <a:rect l="l" t="t" r="r" b="b"/>
            <a:pathLst>
              <a:path w="1771294" h="1829727">
                <a:moveTo>
                  <a:pt x="941323" y="10"/>
                </a:moveTo>
                <a:cubicBezTo>
                  <a:pt x="997604" y="69"/>
                  <a:pt x="1064918" y="396"/>
                  <a:pt x="1145612" y="959"/>
                </a:cubicBezTo>
                <a:lnTo>
                  <a:pt x="1563794" y="3876"/>
                </a:lnTo>
                <a:lnTo>
                  <a:pt x="1771294" y="211006"/>
                </a:lnTo>
                <a:lnTo>
                  <a:pt x="1771294" y="836981"/>
                </a:lnTo>
                <a:cubicBezTo>
                  <a:pt x="1771294" y="1449062"/>
                  <a:pt x="1770964" y="1463836"/>
                  <a:pt x="1756464" y="1502673"/>
                </a:cubicBezTo>
                <a:cubicBezTo>
                  <a:pt x="1748309" y="1524518"/>
                  <a:pt x="1733781" y="1564420"/>
                  <a:pt x="1724182" y="1591344"/>
                </a:cubicBezTo>
                <a:cubicBezTo>
                  <a:pt x="1714091" y="1619649"/>
                  <a:pt x="1696005" y="1651866"/>
                  <a:pt x="1681304" y="1667724"/>
                </a:cubicBezTo>
                <a:cubicBezTo>
                  <a:pt x="1667321" y="1682810"/>
                  <a:pt x="1645022" y="1707006"/>
                  <a:pt x="1631751" y="1721494"/>
                </a:cubicBezTo>
                <a:cubicBezTo>
                  <a:pt x="1618480" y="1735983"/>
                  <a:pt x="1586990" y="1766261"/>
                  <a:pt x="1561772" y="1788781"/>
                </a:cubicBezTo>
                <a:lnTo>
                  <a:pt x="1515923" y="1829727"/>
                </a:lnTo>
                <a:lnTo>
                  <a:pt x="395271" y="1829727"/>
                </a:lnTo>
                <a:lnTo>
                  <a:pt x="345787" y="1804892"/>
                </a:lnTo>
                <a:cubicBezTo>
                  <a:pt x="220508" y="1742019"/>
                  <a:pt x="105851" y="1642512"/>
                  <a:pt x="36085" y="1536110"/>
                </a:cubicBezTo>
                <a:lnTo>
                  <a:pt x="3348" y="1486183"/>
                </a:lnTo>
                <a:lnTo>
                  <a:pt x="0" y="473069"/>
                </a:lnTo>
                <a:lnTo>
                  <a:pt x="43646" y="407752"/>
                </a:lnTo>
                <a:cubicBezTo>
                  <a:pt x="146754" y="253450"/>
                  <a:pt x="330869" y="108460"/>
                  <a:pt x="480929" y="63395"/>
                </a:cubicBezTo>
                <a:cubicBezTo>
                  <a:pt x="509388" y="54848"/>
                  <a:pt x="550307" y="40954"/>
                  <a:pt x="571858" y="32519"/>
                </a:cubicBezTo>
                <a:cubicBezTo>
                  <a:pt x="593409" y="24084"/>
                  <a:pt x="637229" y="12876"/>
                  <a:pt x="669236" y="7612"/>
                </a:cubicBezTo>
                <a:cubicBezTo>
                  <a:pt x="702925" y="2072"/>
                  <a:pt x="772479" y="-167"/>
                  <a:pt x="941323" y="1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0" flipH="0" flipV="0">
            <a:off x="1199368" y="2112928"/>
            <a:ext cx="2739200" cy="2831564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565954" y="4177342"/>
            <a:ext cx="1139653" cy="92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1384907" y="2306453"/>
            <a:ext cx="2368121" cy="2446244"/>
          </a:xfrm>
          <a:custGeom>
            <a:avLst/>
            <a:gdLst>
              <a:gd name="connsiteX0" fmla="*/ 1356857 w 2553207"/>
              <a:gd name="connsiteY0" fmla="*/ 14 h 2637435"/>
              <a:gd name="connsiteX1" fmla="*/ 1651327 w 2553207"/>
              <a:gd name="connsiteY1" fmla="*/ 1382 h 2637435"/>
              <a:gd name="connsiteX2" fmla="*/ 2254109 w 2553207"/>
              <a:gd name="connsiteY2" fmla="*/ 5587 h 2637435"/>
              <a:gd name="connsiteX3" fmla="*/ 2553207 w 2553207"/>
              <a:gd name="connsiteY3" fmla="*/ 304151 h 2637435"/>
              <a:gd name="connsiteX4" fmla="*/ 2553207 w 2553207"/>
              <a:gd name="connsiteY4" fmla="*/ 1206455 h 2637435"/>
              <a:gd name="connsiteX5" fmla="*/ 2531832 w 2553207"/>
              <a:gd name="connsiteY5" fmla="*/ 2166009 h 2637435"/>
              <a:gd name="connsiteX6" fmla="*/ 2485299 w 2553207"/>
              <a:gd name="connsiteY6" fmla="*/ 2293822 h 2637435"/>
              <a:gd name="connsiteX7" fmla="*/ 2423493 w 2553207"/>
              <a:gd name="connsiteY7" fmla="*/ 2403919 h 2637435"/>
              <a:gd name="connsiteX8" fmla="*/ 2352065 w 2553207"/>
              <a:gd name="connsiteY8" fmla="*/ 2481425 h 2637435"/>
              <a:gd name="connsiteX9" fmla="*/ 2251195 w 2553207"/>
              <a:gd name="connsiteY9" fmla="*/ 2578415 h 2637435"/>
              <a:gd name="connsiteX10" fmla="*/ 2185106 w 2553207"/>
              <a:gd name="connsiteY10" fmla="*/ 2637435 h 2637435"/>
              <a:gd name="connsiteX11" fmla="*/ 569758 w 2553207"/>
              <a:gd name="connsiteY11" fmla="*/ 2637435 h 2637435"/>
              <a:gd name="connsiteX12" fmla="*/ 498430 w 2553207"/>
              <a:gd name="connsiteY12" fmla="*/ 2601638 h 2637435"/>
              <a:gd name="connsiteX13" fmla="*/ 52014 w 2553207"/>
              <a:gd name="connsiteY13" fmla="*/ 2214205 h 2637435"/>
              <a:gd name="connsiteX14" fmla="*/ 4826 w 2553207"/>
              <a:gd name="connsiteY14" fmla="*/ 2142239 h 2637435"/>
              <a:gd name="connsiteX15" fmla="*/ 0 w 2553207"/>
              <a:gd name="connsiteY15" fmla="*/ 681899 h 2637435"/>
              <a:gd name="connsiteX16" fmla="*/ 62913 w 2553207"/>
              <a:gd name="connsiteY16" fmla="*/ 587749 h 2637435"/>
              <a:gd name="connsiteX17" fmla="*/ 693229 w 2553207"/>
              <a:gd name="connsiteY17" fmla="*/ 91379 h 2637435"/>
              <a:gd name="connsiteX18" fmla="*/ 824297 w 2553207"/>
              <a:gd name="connsiteY18" fmla="*/ 46874 h 2637435"/>
              <a:gd name="connsiteX19" fmla="*/ 964662 w 2553207"/>
              <a:gd name="connsiteY19" fmla="*/ 10972 h 2637435"/>
              <a:gd name="connsiteX20" fmla="*/ 1356857 w 2553207"/>
              <a:gd name="connsiteY20" fmla="*/ 14 h 2637435"/>
            </a:gdLst>
            <a:rect l="l" t="t" r="r" b="b"/>
            <a:pathLst>
              <a:path w="2553207" h="2637435">
                <a:moveTo>
                  <a:pt x="1356857" y="14"/>
                </a:moveTo>
                <a:cubicBezTo>
                  <a:pt x="1437983" y="99"/>
                  <a:pt x="1535011" y="571"/>
                  <a:pt x="1651327" y="1382"/>
                </a:cubicBezTo>
                <a:lnTo>
                  <a:pt x="2254109" y="5587"/>
                </a:lnTo>
                <a:lnTo>
                  <a:pt x="2553207" y="304151"/>
                </a:lnTo>
                <a:lnTo>
                  <a:pt x="2553207" y="1206455"/>
                </a:lnTo>
                <a:cubicBezTo>
                  <a:pt x="2553207" y="2088732"/>
                  <a:pt x="2552733" y="2110028"/>
                  <a:pt x="2531832" y="2166009"/>
                </a:cubicBezTo>
                <a:cubicBezTo>
                  <a:pt x="2520076" y="2197497"/>
                  <a:pt x="2499135" y="2255013"/>
                  <a:pt x="2485299" y="2293822"/>
                </a:cubicBezTo>
                <a:cubicBezTo>
                  <a:pt x="2470753" y="2334621"/>
                  <a:pt x="2444683" y="2381061"/>
                  <a:pt x="2423493" y="2403919"/>
                </a:cubicBezTo>
                <a:cubicBezTo>
                  <a:pt x="2403337" y="2425664"/>
                  <a:pt x="2371195" y="2460542"/>
                  <a:pt x="2352065" y="2481425"/>
                </a:cubicBezTo>
                <a:cubicBezTo>
                  <a:pt x="2332936" y="2502309"/>
                  <a:pt x="2287545" y="2545954"/>
                  <a:pt x="2251195" y="2578415"/>
                </a:cubicBezTo>
                <a:lnTo>
                  <a:pt x="2185106" y="2637435"/>
                </a:lnTo>
                <a:lnTo>
                  <a:pt x="569758" y="2637435"/>
                </a:lnTo>
                <a:lnTo>
                  <a:pt x="498430" y="2601638"/>
                </a:lnTo>
                <a:cubicBezTo>
                  <a:pt x="317848" y="2511010"/>
                  <a:pt x="152578" y="2367577"/>
                  <a:pt x="52014" y="2214205"/>
                </a:cubicBezTo>
                <a:lnTo>
                  <a:pt x="4826" y="2142239"/>
                </a:lnTo>
                <a:lnTo>
                  <a:pt x="0" y="681899"/>
                </a:lnTo>
                <a:lnTo>
                  <a:pt x="62913" y="587749"/>
                </a:lnTo>
                <a:cubicBezTo>
                  <a:pt x="211536" y="365332"/>
                  <a:pt x="476927" y="156338"/>
                  <a:pt x="693229" y="91379"/>
                </a:cubicBezTo>
                <a:cubicBezTo>
                  <a:pt x="734251" y="79060"/>
                  <a:pt x="793232" y="59032"/>
                  <a:pt x="824297" y="46874"/>
                </a:cubicBezTo>
                <a:cubicBezTo>
                  <a:pt x="855361" y="34715"/>
                  <a:pt x="918526" y="18560"/>
                  <a:pt x="964662" y="10972"/>
                </a:cubicBezTo>
                <a:cubicBezTo>
                  <a:pt x="1013222" y="2986"/>
                  <a:pt x="1113479" y="-241"/>
                  <a:pt x="1356857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1" flipV="0">
            <a:off x="1" y="4863033"/>
            <a:ext cx="1992001" cy="1994966"/>
          </a:xfrm>
          <a:custGeom>
            <a:avLst/>
            <a:gdLst>
              <a:gd name="connsiteX0" fmla="*/ 1984387 w 1992001"/>
              <a:gd name="connsiteY0" fmla="*/ 5 h 1994966"/>
              <a:gd name="connsiteX1" fmla="*/ 988386 w 1992001"/>
              <a:gd name="connsiteY1" fmla="*/ 991795 h 1994966"/>
              <a:gd name="connsiteX2" fmla="*/ 0 w 1992001"/>
              <a:gd name="connsiteY2" fmla="*/ 1990755 h 1994966"/>
              <a:gd name="connsiteX3" fmla="*/ 996001 w 1992001"/>
              <a:gd name="connsiteY3" fmla="*/ 1994966 h 1994966"/>
              <a:gd name="connsiteX4" fmla="*/ 1992001 w 1992001"/>
              <a:gd name="connsiteY4" fmla="*/ 1994966 h 1994966"/>
              <a:gd name="connsiteX5" fmla="*/ 1992001 w 1992001"/>
              <a:gd name="connsiteY5" fmla="*/ 994920 h 1994966"/>
              <a:gd name="connsiteX6" fmla="*/ 1991982 w 1992001"/>
              <a:gd name="connsiteY6" fmla="*/ 857393 h 1994966"/>
              <a:gd name="connsiteX7" fmla="*/ 1984387 w 1992001"/>
              <a:gd name="connsiteY7" fmla="*/ 5 h 1994966"/>
            </a:gdLst>
            <a:rect l="l" t="t" r="r" b="b"/>
            <a:pathLst>
              <a:path w="1992001" h="1994966">
                <a:moveTo>
                  <a:pt x="1984387" y="5"/>
                </a:moveTo>
                <a:cubicBezTo>
                  <a:pt x="1980088" y="-1666"/>
                  <a:pt x="1546343" y="430246"/>
                  <a:pt x="988386" y="991795"/>
                </a:cubicBezTo>
                <a:cubicBezTo>
                  <a:pt x="444774" y="1538907"/>
                  <a:pt x="0" y="1988439"/>
                  <a:pt x="0" y="1990755"/>
                </a:cubicBezTo>
                <a:cubicBezTo>
                  <a:pt x="0" y="1993071"/>
                  <a:pt x="448200" y="1994966"/>
                  <a:pt x="996001" y="1994966"/>
                </a:cubicBezTo>
                <a:lnTo>
                  <a:pt x="1992001" y="1994966"/>
                </a:lnTo>
                <a:lnTo>
                  <a:pt x="1992001" y="994920"/>
                </a:lnTo>
                <a:lnTo>
                  <a:pt x="1991982" y="857393"/>
                </a:lnTo>
                <a:cubicBezTo>
                  <a:pt x="1991788" y="182917"/>
                  <a:pt x="1990057" y="2209"/>
                  <a:pt x="198438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89335" y="283892"/>
            <a:ext cx="1321317" cy="16408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1576765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646164" y="6401581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1156246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1221678" y="6401581"/>
            <a:ext cx="137688" cy="129774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735727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802953" y="6401581"/>
            <a:ext cx="134100" cy="12977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315208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0389583" y="6401581"/>
            <a:ext cx="119802" cy="12977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cxnSp>
        <p:nvCxnSpPr>
          <p:cNvPr id="24" name="标题 1"/>
          <p:cNvCxnSpPr/>
          <p:nvPr/>
        </p:nvCxnSpPr>
        <p:spPr>
          <a:xfrm rot="0" flipH="0" flipV="0">
            <a:off x="6819900" y="4380006"/>
            <a:ext cx="5372100" cy="0"/>
          </a:xfrm>
          <a:prstGeom prst="line">
            <a:avLst/>
          </a:prstGeom>
          <a:noFill/>
          <a:ln w="27940" cap="sq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</p:spPr>
      </p:cxnSp>
      <p:sp>
        <p:nvSpPr>
          <p:cNvPr id="25" name="标题 1"/>
          <p:cNvSpPr txBox="1"/>
          <p:nvPr/>
        </p:nvSpPr>
        <p:spPr>
          <a:xfrm rot="0" flipH="0" flipV="0">
            <a:off x="5060432" y="2198963"/>
            <a:ext cx="6298934" cy="19967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谢谢大家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5110720" y="1143818"/>
            <a:ext cx="2739200" cy="12066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7200">
                <a:ln w="6350">
                  <a:solidFill>
                    <a:srgbClr val="000000">
                      <a:alpha val="100000"/>
                    </a:srgbClr>
                  </a:solidFill>
                </a:ln>
                <a:noFill/>
                <a:latin typeface="Source Han Sans CN Bold"/>
                <a:ea typeface="Source Han Sans CN Bold"/>
                <a:cs typeface="Source Han Sans CN Bold"/>
              </a:rPr>
              <a:t>202X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5122857" y="4278442"/>
            <a:ext cx="1823403" cy="2031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70707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1" flipV="1">
            <a:off x="7705791" y="1303117"/>
            <a:ext cx="504108" cy="400100"/>
          </a:xfrm>
          <a:custGeom>
            <a:avLst/>
            <a:gdLst>
              <a:gd name="connsiteX0" fmla="*/ 4460875 w 4648200"/>
              <a:gd name="connsiteY0" fmla="*/ 1063 h 3689183"/>
              <a:gd name="connsiteX1" fmla="*/ 4648200 w 4648200"/>
              <a:gd name="connsiteY1" fmla="*/ 6183 h 3689183"/>
              <a:gd name="connsiteX2" fmla="*/ 4648200 w 4648200"/>
              <a:gd name="connsiteY2" fmla="*/ 992946 h 3689183"/>
              <a:gd name="connsiteX3" fmla="*/ 4518025 w 4648200"/>
              <a:gd name="connsiteY3" fmla="*/ 994301 h 3689183"/>
              <a:gd name="connsiteX4" fmla="*/ 4272420 w 4648200"/>
              <a:gd name="connsiteY4" fmla="*/ 1033069 h 3689183"/>
              <a:gd name="connsiteX5" fmla="*/ 3933961 w 4648200"/>
              <a:gd name="connsiteY5" fmla="*/ 1189345 h 3689183"/>
              <a:gd name="connsiteX6" fmla="*/ 3645393 w 4648200"/>
              <a:gd name="connsiteY6" fmla="*/ 1584158 h 3689183"/>
              <a:gd name="connsiteX7" fmla="*/ 3643188 w 4648200"/>
              <a:gd name="connsiteY7" fmla="*/ 1619083 h 3689183"/>
              <a:gd name="connsiteX8" fmla="*/ 4648200 w 4648200"/>
              <a:gd name="connsiteY8" fmla="*/ 1619083 h 3689183"/>
              <a:gd name="connsiteX9" fmla="*/ 4648200 w 4648200"/>
              <a:gd name="connsiteY9" fmla="*/ 3689183 h 3689183"/>
              <a:gd name="connsiteX10" fmla="*/ 2576066 w 4648200"/>
              <a:gd name="connsiteY10" fmla="*/ 3689183 h 3689183"/>
              <a:gd name="connsiteX11" fmla="*/ 2574985 w 4648200"/>
              <a:gd name="connsiteY11" fmla="*/ 2701758 h 3689183"/>
              <a:gd name="connsiteX12" fmla="*/ 2601575 w 4648200"/>
              <a:gd name="connsiteY12" fmla="*/ 1555583 h 3689183"/>
              <a:gd name="connsiteX13" fmla="*/ 2868943 w 4648200"/>
              <a:gd name="connsiteY13" fmla="*/ 806883 h 3689183"/>
              <a:gd name="connsiteX14" fmla="*/ 3025733 w 4648200"/>
              <a:gd name="connsiteY14" fmla="*/ 590276 h 3689183"/>
              <a:gd name="connsiteX15" fmla="*/ 3362139 w 4648200"/>
              <a:gd name="connsiteY15" fmla="*/ 300402 h 3689183"/>
              <a:gd name="connsiteX16" fmla="*/ 3520274 w 4648200"/>
              <a:gd name="connsiteY16" fmla="*/ 220885 h 3689183"/>
              <a:gd name="connsiteX17" fmla="*/ 4159250 w 4648200"/>
              <a:gd name="connsiteY17" fmla="*/ 13332 h 3689183"/>
              <a:gd name="connsiteX18" fmla="*/ 4460875 w 4648200"/>
              <a:gd name="connsiteY18" fmla="*/ 1063 h 3689183"/>
              <a:gd name="connsiteX19" fmla="*/ 1726629 w 4648200"/>
              <a:gd name="connsiteY19" fmla="*/ 196 h 3689183"/>
              <a:gd name="connsiteX20" fmla="*/ 1876574 w 4648200"/>
              <a:gd name="connsiteY20" fmla="*/ 1865 h 3689183"/>
              <a:gd name="connsiteX21" fmla="*/ 2070398 w 4648200"/>
              <a:gd name="connsiteY21" fmla="*/ 6183 h 3689183"/>
              <a:gd name="connsiteX22" fmla="*/ 2051050 w 4648200"/>
              <a:gd name="connsiteY22" fmla="*/ 977733 h 3689183"/>
              <a:gd name="connsiteX23" fmla="*/ 1942465 w 4648200"/>
              <a:gd name="connsiteY23" fmla="*/ 992180 h 3689183"/>
              <a:gd name="connsiteX24" fmla="*/ 1751965 w 4648200"/>
              <a:gd name="connsiteY24" fmla="*/ 1015226 h 3689183"/>
              <a:gd name="connsiteX25" fmla="*/ 1452387 w 4648200"/>
              <a:gd name="connsiteY25" fmla="*/ 1119691 h 3689183"/>
              <a:gd name="connsiteX26" fmla="*/ 1075521 w 4648200"/>
              <a:gd name="connsiteY26" fmla="*/ 1519837 h 3689183"/>
              <a:gd name="connsiteX27" fmla="*/ 1054100 w 4648200"/>
              <a:gd name="connsiteY27" fmla="*/ 1605417 h 3689183"/>
              <a:gd name="connsiteX28" fmla="*/ 1552575 w 4648200"/>
              <a:gd name="connsiteY28" fmla="*/ 1615762 h 3689183"/>
              <a:gd name="connsiteX29" fmla="*/ 2051050 w 4648200"/>
              <a:gd name="connsiteY29" fmla="*/ 1612733 h 3689183"/>
              <a:gd name="connsiteX30" fmla="*/ 2070249 w 4648200"/>
              <a:gd name="connsiteY30" fmla="*/ 3689183 h 3689183"/>
              <a:gd name="connsiteX31" fmla="*/ 0 w 4648200"/>
              <a:gd name="connsiteY31" fmla="*/ 3689183 h 3689183"/>
              <a:gd name="connsiteX32" fmla="*/ 0 w 4648200"/>
              <a:gd name="connsiteY32" fmla="*/ 2709738 h 3689183"/>
              <a:gd name="connsiteX33" fmla="*/ 46021 w 4648200"/>
              <a:gd name="connsiteY33" fmla="*/ 1365083 h 3689183"/>
              <a:gd name="connsiteX34" fmla="*/ 1435100 w 4648200"/>
              <a:gd name="connsiteY34" fmla="*/ 37821 h 3689183"/>
              <a:gd name="connsiteX35" fmla="*/ 1638300 w 4648200"/>
              <a:gd name="connsiteY35" fmla="*/ 2246 h 3689183"/>
              <a:gd name="connsiteX36" fmla="*/ 1726629 w 4648200"/>
              <a:gd name="connsiteY36" fmla="*/ 196 h 3689183"/>
            </a:gdLst>
            <a:rect l="l" t="t" r="r" b="b"/>
            <a:pathLst>
              <a:path w="4648200" h="3689183">
                <a:moveTo>
                  <a:pt x="4460875" y="1063"/>
                </a:moveTo>
                <a:lnTo>
                  <a:pt x="4648200" y="6183"/>
                </a:lnTo>
                <a:lnTo>
                  <a:pt x="4648200" y="992946"/>
                </a:lnTo>
                <a:lnTo>
                  <a:pt x="4518025" y="994301"/>
                </a:lnTo>
                <a:cubicBezTo>
                  <a:pt x="4410948" y="995416"/>
                  <a:pt x="4367368" y="1002295"/>
                  <a:pt x="4272420" y="1033069"/>
                </a:cubicBezTo>
                <a:cubicBezTo>
                  <a:pt x="4059729" y="1102007"/>
                  <a:pt x="4007849" y="1125961"/>
                  <a:pt x="3933961" y="1189345"/>
                </a:cubicBezTo>
                <a:cubicBezTo>
                  <a:pt x="3806410" y="1298764"/>
                  <a:pt x="3649890" y="1512911"/>
                  <a:pt x="3645393" y="1584158"/>
                </a:cubicBezTo>
                <a:lnTo>
                  <a:pt x="3643188" y="1619083"/>
                </a:lnTo>
                <a:lnTo>
                  <a:pt x="4648200" y="1619083"/>
                </a:lnTo>
                <a:lnTo>
                  <a:pt x="4648200" y="3689183"/>
                </a:lnTo>
                <a:lnTo>
                  <a:pt x="2576066" y="3689183"/>
                </a:lnTo>
                <a:lnTo>
                  <a:pt x="2574985" y="2701758"/>
                </a:lnTo>
                <a:cubicBezTo>
                  <a:pt x="2573934" y="1741785"/>
                  <a:pt x="2574673" y="1709920"/>
                  <a:pt x="2601575" y="1555583"/>
                </a:cubicBezTo>
                <a:cubicBezTo>
                  <a:pt x="2653662" y="1256758"/>
                  <a:pt x="2689828" y="1155484"/>
                  <a:pt x="2868943" y="806883"/>
                </a:cubicBezTo>
                <a:cubicBezTo>
                  <a:pt x="2916304" y="714707"/>
                  <a:pt x="2953900" y="662768"/>
                  <a:pt x="3025733" y="590276"/>
                </a:cubicBezTo>
                <a:cubicBezTo>
                  <a:pt x="3215511" y="398756"/>
                  <a:pt x="3284551" y="339266"/>
                  <a:pt x="3362139" y="300402"/>
                </a:cubicBezTo>
                <a:cubicBezTo>
                  <a:pt x="3405693" y="278586"/>
                  <a:pt x="3476854" y="242803"/>
                  <a:pt x="3520274" y="220885"/>
                </a:cubicBezTo>
                <a:cubicBezTo>
                  <a:pt x="3682211" y="139139"/>
                  <a:pt x="3990476" y="39008"/>
                  <a:pt x="4159250" y="13332"/>
                </a:cubicBezTo>
                <a:cubicBezTo>
                  <a:pt x="4232597" y="2173"/>
                  <a:pt x="4340667" y="-2222"/>
                  <a:pt x="4460875" y="1063"/>
                </a:cubicBezTo>
                <a:close/>
                <a:moveTo>
                  <a:pt x="1726629" y="196"/>
                </a:moveTo>
                <a:cubicBezTo>
                  <a:pt x="1769816" y="127"/>
                  <a:pt x="1823273" y="678"/>
                  <a:pt x="1876574" y="1865"/>
                </a:cubicBezTo>
                <a:lnTo>
                  <a:pt x="2070398" y="6183"/>
                </a:lnTo>
                <a:lnTo>
                  <a:pt x="2051050" y="977733"/>
                </a:lnTo>
                <a:lnTo>
                  <a:pt x="1942465" y="992180"/>
                </a:lnTo>
                <a:cubicBezTo>
                  <a:pt x="1882744" y="1000126"/>
                  <a:pt x="1797019" y="1010497"/>
                  <a:pt x="1751965" y="1015226"/>
                </a:cubicBezTo>
                <a:cubicBezTo>
                  <a:pt x="1635836" y="1027415"/>
                  <a:pt x="1556549" y="1055063"/>
                  <a:pt x="1452387" y="1119691"/>
                </a:cubicBezTo>
                <a:cubicBezTo>
                  <a:pt x="1270755" y="1232387"/>
                  <a:pt x="1110238" y="1402819"/>
                  <a:pt x="1075521" y="1519837"/>
                </a:cubicBezTo>
                <a:cubicBezTo>
                  <a:pt x="1063740" y="1559550"/>
                  <a:pt x="1054100" y="1598060"/>
                  <a:pt x="1054100" y="1605417"/>
                </a:cubicBezTo>
                <a:cubicBezTo>
                  <a:pt x="1054100" y="1614607"/>
                  <a:pt x="1210038" y="1617844"/>
                  <a:pt x="1552575" y="1615762"/>
                </a:cubicBezTo>
                <a:lnTo>
                  <a:pt x="2051050" y="1612733"/>
                </a:lnTo>
                <a:lnTo>
                  <a:pt x="2070249" y="3689183"/>
                </a:lnTo>
                <a:lnTo>
                  <a:pt x="0" y="3689183"/>
                </a:lnTo>
                <a:lnTo>
                  <a:pt x="0" y="2709738"/>
                </a:lnTo>
                <a:cubicBezTo>
                  <a:pt x="0" y="1730309"/>
                  <a:pt x="6789" y="1531940"/>
                  <a:pt x="46021" y="1365083"/>
                </a:cubicBezTo>
                <a:cubicBezTo>
                  <a:pt x="218582" y="631155"/>
                  <a:pt x="687332" y="183266"/>
                  <a:pt x="1435100" y="37821"/>
                </a:cubicBezTo>
                <a:cubicBezTo>
                  <a:pt x="1522413" y="20838"/>
                  <a:pt x="1613852" y="4829"/>
                  <a:pt x="1638300" y="2246"/>
                </a:cubicBezTo>
                <a:cubicBezTo>
                  <a:pt x="1650524" y="954"/>
                  <a:pt x="1683442" y="265"/>
                  <a:pt x="1726629" y="196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100584" tIns="50292" rIns="100584" bIns="50292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5072775" y="4769171"/>
            <a:ext cx="4011220" cy="4559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681" cap="flat">
            <a:noFill/>
            <a:miter/>
          </a:ln>
          <a:effectLst/>
        </p:spPr>
        <p:txBody>
          <a:bodyPr vert="horz" wrap="square" lIns="102234" tIns="51117" rIns="102234" bIns="51117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5361704" y="4826164"/>
            <a:ext cx="984287" cy="316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主讲人：</a:t>
            </a: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8010269" y="4824131"/>
            <a:ext cx="984196" cy="32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202X.X</a:t>
            </a: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6238397" y="4815116"/>
            <a:ext cx="1005791" cy="3386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AiPPT</a:t>
            </a:r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 rot="0" flipH="0" flipV="0">
            <a:off x="7426006" y="4825148"/>
            <a:ext cx="756233" cy="31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时间：</a:t>
            </a:r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 rot="0" flipH="0" flipV="0">
            <a:off x="11621346" y="328825"/>
            <a:ext cx="162092" cy="125321"/>
          </a:xfrm>
          <a:custGeom>
            <a:avLst/>
            <a:gdLst>
              <a:gd name="connsiteX0" fmla="*/ 9855 w 162092"/>
              <a:gd name="connsiteY0" fmla="*/ 105905 h 125321"/>
              <a:gd name="connsiteX1" fmla="*/ 152826 w 162092"/>
              <a:gd name="connsiteY1" fmla="*/ 105905 h 125321"/>
              <a:gd name="connsiteX2" fmla="*/ 152826 w 162092"/>
              <a:gd name="connsiteY2" fmla="*/ 125321 h 125321"/>
              <a:gd name="connsiteX3" fmla="*/ 9855 w 162092"/>
              <a:gd name="connsiteY3" fmla="*/ 125321 h 125321"/>
              <a:gd name="connsiteX4" fmla="*/ 9855 w 162092"/>
              <a:gd name="connsiteY4" fmla="*/ 105905 h 125321"/>
              <a:gd name="connsiteX5" fmla="*/ 9855 w 162092"/>
              <a:gd name="connsiteY5" fmla="*/ 52952 h 125321"/>
              <a:gd name="connsiteX6" fmla="*/ 116936 w 162092"/>
              <a:gd name="connsiteY6" fmla="*/ 52952 h 125321"/>
              <a:gd name="connsiteX7" fmla="*/ 116936 w 162092"/>
              <a:gd name="connsiteY7" fmla="*/ 72368 h 125321"/>
              <a:gd name="connsiteX8" fmla="*/ 9855 w 162092"/>
              <a:gd name="connsiteY8" fmla="*/ 72368 h 125321"/>
              <a:gd name="connsiteX9" fmla="*/ 9855 w 162092"/>
              <a:gd name="connsiteY9" fmla="*/ 52952 h 125321"/>
              <a:gd name="connsiteX10" fmla="*/ 9267 w 162092"/>
              <a:gd name="connsiteY10" fmla="*/ 0 h 125321"/>
              <a:gd name="connsiteX11" fmla="*/ 152238 w 162092"/>
              <a:gd name="connsiteY11" fmla="*/ 0 h 125321"/>
              <a:gd name="connsiteX12" fmla="*/ 152238 w 162092"/>
              <a:gd name="connsiteY12" fmla="*/ 19416 h 125321"/>
              <a:gd name="connsiteX13" fmla="*/ 9267 w 162092"/>
              <a:gd name="connsiteY13" fmla="*/ 19416 h 125321"/>
              <a:gd name="connsiteX14" fmla="*/ 9267 w 162092"/>
              <a:gd name="connsiteY14" fmla="*/ 0 h 125321"/>
            </a:gdLst>
            <a:rect l="l" t="t" r="r" b="b"/>
            <a:pathLst>
              <a:path w="162092" h="125321">
                <a:moveTo>
                  <a:pt x="9855" y="105905"/>
                </a:moveTo>
                <a:lnTo>
                  <a:pt x="152826" y="105905"/>
                </a:lnTo>
                <a:cubicBezTo>
                  <a:pt x="165181" y="105905"/>
                  <a:pt x="165181" y="125321"/>
                  <a:pt x="152826" y="125321"/>
                </a:cubicBezTo>
                <a:lnTo>
                  <a:pt x="9855" y="125321"/>
                </a:lnTo>
                <a:cubicBezTo>
                  <a:pt x="-2501" y="125321"/>
                  <a:pt x="-2501" y="105905"/>
                  <a:pt x="9855" y="105905"/>
                </a:cubicBezTo>
                <a:close/>
                <a:moveTo>
                  <a:pt x="9855" y="52952"/>
                </a:moveTo>
                <a:lnTo>
                  <a:pt x="116936" y="52952"/>
                </a:lnTo>
                <a:cubicBezTo>
                  <a:pt x="129292" y="52952"/>
                  <a:pt x="129292" y="72368"/>
                  <a:pt x="116936" y="72368"/>
                </a:cubicBezTo>
                <a:lnTo>
                  <a:pt x="9855" y="72368"/>
                </a:lnTo>
                <a:cubicBezTo>
                  <a:pt x="-2501" y="72368"/>
                  <a:pt x="-2501" y="52952"/>
                  <a:pt x="9855" y="52952"/>
                </a:cubicBezTo>
                <a:close/>
                <a:moveTo>
                  <a:pt x="9267" y="0"/>
                </a:moveTo>
                <a:lnTo>
                  <a:pt x="152238" y="0"/>
                </a:lnTo>
                <a:cubicBezTo>
                  <a:pt x="164593" y="0"/>
                  <a:pt x="164593" y="19416"/>
                  <a:pt x="152238" y="19416"/>
                </a:cubicBezTo>
                <a:lnTo>
                  <a:pt x="9267" y="19416"/>
                </a:lnTo>
                <a:cubicBezTo>
                  <a:pt x="-3089" y="19416"/>
                  <a:pt x="-3089" y="0"/>
                  <a:pt x="9267" y="0"/>
                </a:cubicBezTo>
                <a:close/>
              </a:path>
            </a:pathLst>
          </a:custGeom>
          <a:solidFill>
            <a:schemeClr val="accent1"/>
          </a:solidFill>
          <a:ln w="58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5" name="标题 1"/>
          <p:cNvSpPr txBox="1"/>
          <p:nvPr/>
        </p:nvSpPr>
        <p:spPr>
          <a:xfrm rot="0" flipH="0" flipV="0">
            <a:off x="10067861" y="252986"/>
            <a:ext cx="1453232" cy="276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0" flipH="0" flipV="0">
            <a:off x="11141609" y="326598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 rot="0" flipH="0" flipV="0">
            <a:off x="10249664" y="314541"/>
            <a:ext cx="752410" cy="153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320041" y="0"/>
            <a:ext cx="5410201" cy="6857999"/>
          </a:xfrm>
          <a:custGeom>
            <a:avLst/>
            <a:gdLst>
              <a:gd name="connsiteX0" fmla="*/ 5410201 w 5410201"/>
              <a:gd name="connsiteY0" fmla="*/ 0 h 6857999"/>
              <a:gd name="connsiteX1" fmla="*/ 4019076 w 5410201"/>
              <a:gd name="connsiteY1" fmla="*/ 0 h 6857999"/>
              <a:gd name="connsiteX2" fmla="*/ 3565289 w 5410201"/>
              <a:gd name="connsiteY2" fmla="*/ 454433 h 6857999"/>
              <a:gd name="connsiteX3" fmla="*/ 3111501 w 5410201"/>
              <a:gd name="connsiteY3" fmla="*/ 908867 h 6857999"/>
              <a:gd name="connsiteX4" fmla="*/ 3111501 w 5410201"/>
              <a:gd name="connsiteY4" fmla="*/ 3727488 h 6857999"/>
              <a:gd name="connsiteX5" fmla="*/ 1555751 w 5410201"/>
              <a:gd name="connsiteY5" fmla="*/ 5283199 h 6857999"/>
              <a:gd name="connsiteX6" fmla="*/ 0 w 5410201"/>
              <a:gd name="connsiteY6" fmla="*/ 6848455 h 6857999"/>
              <a:gd name="connsiteX7" fmla="*/ 2705101 w 5410201"/>
              <a:gd name="connsiteY7" fmla="*/ 6857999 h 6857999"/>
              <a:gd name="connsiteX8" fmla="*/ 5410201 w 5410201"/>
              <a:gd name="connsiteY8" fmla="*/ 6857999 h 6857999"/>
            </a:gdLst>
            <a:rect l="l" t="t" r="r" b="b"/>
            <a:pathLst>
              <a:path w="5410201" h="6857999">
                <a:moveTo>
                  <a:pt x="5410201" y="0"/>
                </a:moveTo>
                <a:lnTo>
                  <a:pt x="4019076" y="0"/>
                </a:lnTo>
                <a:lnTo>
                  <a:pt x="3565289" y="454433"/>
                </a:lnTo>
                <a:lnTo>
                  <a:pt x="3111501" y="908867"/>
                </a:lnTo>
                <a:lnTo>
                  <a:pt x="3111501" y="3727488"/>
                </a:lnTo>
                <a:lnTo>
                  <a:pt x="1555751" y="5283199"/>
                </a:lnTo>
                <a:cubicBezTo>
                  <a:pt x="700089" y="6138840"/>
                  <a:pt x="0" y="6843205"/>
                  <a:pt x="0" y="6848455"/>
                </a:cubicBezTo>
                <a:cubicBezTo>
                  <a:pt x="0" y="6853704"/>
                  <a:pt x="1217296" y="6857999"/>
                  <a:pt x="2705101" y="6857999"/>
                </a:cubicBezTo>
                <a:lnTo>
                  <a:pt x="5410201" y="6857999"/>
                </a:lnTo>
                <a:close/>
              </a:path>
            </a:pathLst>
          </a:custGeom>
          <a:noFill/>
          <a:ln w="12700" cap="sq">
            <a:solidFill>
              <a:schemeClr val="tx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1" y="0"/>
            <a:ext cx="5410200" cy="6857999"/>
          </a:xfrm>
          <a:custGeom>
            <a:avLst/>
            <a:gdLst>
              <a:gd name="connsiteX0" fmla="*/ 5410200 w 5410200"/>
              <a:gd name="connsiteY0" fmla="*/ 0 h 6857999"/>
              <a:gd name="connsiteX1" fmla="*/ 4019075 w 5410200"/>
              <a:gd name="connsiteY1" fmla="*/ 0 h 6857999"/>
              <a:gd name="connsiteX2" fmla="*/ 3565288 w 5410200"/>
              <a:gd name="connsiteY2" fmla="*/ 454433 h 6857999"/>
              <a:gd name="connsiteX3" fmla="*/ 3111500 w 5410200"/>
              <a:gd name="connsiteY3" fmla="*/ 908867 h 6857999"/>
              <a:gd name="connsiteX4" fmla="*/ 3111500 w 5410200"/>
              <a:gd name="connsiteY4" fmla="*/ 3727488 h 6857999"/>
              <a:gd name="connsiteX5" fmla="*/ 1555750 w 5410200"/>
              <a:gd name="connsiteY5" fmla="*/ 5283199 h 6857999"/>
              <a:gd name="connsiteX6" fmla="*/ 0 w 5410200"/>
              <a:gd name="connsiteY6" fmla="*/ 6848455 h 6857999"/>
              <a:gd name="connsiteX7" fmla="*/ 2705100 w 5410200"/>
              <a:gd name="connsiteY7" fmla="*/ 6857999 h 6857999"/>
              <a:gd name="connsiteX8" fmla="*/ 5410200 w 5410200"/>
              <a:gd name="connsiteY8" fmla="*/ 6857999 h 6857999"/>
            </a:gdLst>
            <a:rect l="l" t="t" r="r" b="b"/>
            <a:pathLst>
              <a:path w="5410200" h="6857999">
                <a:moveTo>
                  <a:pt x="5410200" y="0"/>
                </a:moveTo>
                <a:lnTo>
                  <a:pt x="4019075" y="0"/>
                </a:lnTo>
                <a:lnTo>
                  <a:pt x="3565288" y="454433"/>
                </a:lnTo>
                <a:lnTo>
                  <a:pt x="3111500" y="908867"/>
                </a:lnTo>
                <a:lnTo>
                  <a:pt x="3111500" y="3727488"/>
                </a:lnTo>
                <a:lnTo>
                  <a:pt x="1555750" y="5283199"/>
                </a:lnTo>
                <a:cubicBezTo>
                  <a:pt x="700088" y="6138840"/>
                  <a:pt x="0" y="6843205"/>
                  <a:pt x="0" y="6848455"/>
                </a:cubicBezTo>
                <a:cubicBezTo>
                  <a:pt x="0" y="6853704"/>
                  <a:pt x="1217295" y="6857999"/>
                  <a:pt x="2705100" y="6857999"/>
                </a:cubicBezTo>
                <a:lnTo>
                  <a:pt x="5410200" y="6857999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55625" t="0" r="0" b="0"/>
          <a:stretch>
            <a:fillRect/>
          </a:stretch>
        </p:blipFill>
        <p:spPr>
          <a:xfrm rot="0" flipH="1" flipV="0">
            <a:off x="0" y="0"/>
            <a:ext cx="5410200" cy="6858000"/>
          </a:xfrm>
          <a:custGeom>
            <a:avLst/>
            <a:gdLst>
              <a:gd name="connsiteX0" fmla="*/ 5410200 w 5410200"/>
              <a:gd name="connsiteY0" fmla="*/ 0 h 6858000"/>
              <a:gd name="connsiteX1" fmla="*/ 4019076 w 5410200"/>
              <a:gd name="connsiteY1" fmla="*/ 0 h 6858000"/>
              <a:gd name="connsiteX2" fmla="*/ 3565288 w 5410200"/>
              <a:gd name="connsiteY2" fmla="*/ 454434 h 6858000"/>
              <a:gd name="connsiteX3" fmla="*/ 3111500 w 5410200"/>
              <a:gd name="connsiteY3" fmla="*/ 908868 h 6858000"/>
              <a:gd name="connsiteX4" fmla="*/ 3111500 w 5410200"/>
              <a:gd name="connsiteY4" fmla="*/ 3727489 h 6858000"/>
              <a:gd name="connsiteX5" fmla="*/ 1555750 w 5410200"/>
              <a:gd name="connsiteY5" fmla="*/ 5283200 h 6858000"/>
              <a:gd name="connsiteX6" fmla="*/ 0 w 5410200"/>
              <a:gd name="connsiteY6" fmla="*/ 6848456 h 6858000"/>
              <a:gd name="connsiteX7" fmla="*/ 2705100 w 5410200"/>
              <a:gd name="connsiteY7" fmla="*/ 6858000 h 6858000"/>
              <a:gd name="connsiteX8" fmla="*/ 5410200 w 5410200"/>
              <a:gd name="connsiteY8" fmla="*/ 6858000 h 6858000"/>
            </a:gdLst>
            <a:rect l="l" t="t" r="r" b="b"/>
            <a:pathLst>
              <a:path w="5410200" h="6858000">
                <a:moveTo>
                  <a:pt x="5410200" y="0"/>
                </a:moveTo>
                <a:lnTo>
                  <a:pt x="4019076" y="0"/>
                </a:lnTo>
                <a:lnTo>
                  <a:pt x="3565288" y="454434"/>
                </a:lnTo>
                <a:lnTo>
                  <a:pt x="3111500" y="908868"/>
                </a:lnTo>
                <a:lnTo>
                  <a:pt x="3111500" y="3727489"/>
                </a:lnTo>
                <a:lnTo>
                  <a:pt x="1555750" y="5283200"/>
                </a:lnTo>
                <a:cubicBezTo>
                  <a:pt x="700088" y="6138841"/>
                  <a:pt x="0" y="6843206"/>
                  <a:pt x="0" y="6848456"/>
                </a:cubicBezTo>
                <a:cubicBezTo>
                  <a:pt x="0" y="6853705"/>
                  <a:pt x="1217295" y="6858000"/>
                  <a:pt x="2705100" y="6858000"/>
                </a:cubicBezTo>
                <a:lnTo>
                  <a:pt x="541020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1" flipV="0">
            <a:off x="1" y="4863033"/>
            <a:ext cx="1992001" cy="1994966"/>
          </a:xfrm>
          <a:custGeom>
            <a:avLst/>
            <a:gdLst>
              <a:gd name="connsiteX0" fmla="*/ 1984387 w 1992001"/>
              <a:gd name="connsiteY0" fmla="*/ 5 h 1994966"/>
              <a:gd name="connsiteX1" fmla="*/ 988386 w 1992001"/>
              <a:gd name="connsiteY1" fmla="*/ 991795 h 1994966"/>
              <a:gd name="connsiteX2" fmla="*/ 0 w 1992001"/>
              <a:gd name="connsiteY2" fmla="*/ 1990755 h 1994966"/>
              <a:gd name="connsiteX3" fmla="*/ 996001 w 1992001"/>
              <a:gd name="connsiteY3" fmla="*/ 1994966 h 1994966"/>
              <a:gd name="connsiteX4" fmla="*/ 1992001 w 1992001"/>
              <a:gd name="connsiteY4" fmla="*/ 1994966 h 1994966"/>
              <a:gd name="connsiteX5" fmla="*/ 1992001 w 1992001"/>
              <a:gd name="connsiteY5" fmla="*/ 994920 h 1994966"/>
              <a:gd name="connsiteX6" fmla="*/ 1991982 w 1992001"/>
              <a:gd name="connsiteY6" fmla="*/ 857393 h 1994966"/>
              <a:gd name="connsiteX7" fmla="*/ 1984387 w 1992001"/>
              <a:gd name="connsiteY7" fmla="*/ 5 h 1994966"/>
            </a:gdLst>
            <a:rect l="l" t="t" r="r" b="b"/>
            <a:pathLst>
              <a:path w="1992001" h="1994966">
                <a:moveTo>
                  <a:pt x="1984387" y="5"/>
                </a:moveTo>
                <a:cubicBezTo>
                  <a:pt x="1980088" y="-1666"/>
                  <a:pt x="1546343" y="430246"/>
                  <a:pt x="988386" y="991795"/>
                </a:cubicBezTo>
                <a:cubicBezTo>
                  <a:pt x="444774" y="1538907"/>
                  <a:pt x="0" y="1988439"/>
                  <a:pt x="0" y="1990755"/>
                </a:cubicBezTo>
                <a:cubicBezTo>
                  <a:pt x="0" y="1993071"/>
                  <a:pt x="448200" y="1994966"/>
                  <a:pt x="996001" y="1994966"/>
                </a:cubicBezTo>
                <a:lnTo>
                  <a:pt x="1992001" y="1994966"/>
                </a:lnTo>
                <a:lnTo>
                  <a:pt x="1992001" y="994920"/>
                </a:lnTo>
                <a:lnTo>
                  <a:pt x="1991982" y="857393"/>
                </a:lnTo>
                <a:cubicBezTo>
                  <a:pt x="1991788" y="182917"/>
                  <a:pt x="1990057" y="2209"/>
                  <a:pt x="198438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89335" y="283892"/>
            <a:ext cx="1321317" cy="16408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1621346" y="328825"/>
            <a:ext cx="162092" cy="125321"/>
          </a:xfrm>
          <a:custGeom>
            <a:avLst/>
            <a:gdLst>
              <a:gd name="connsiteX0" fmla="*/ 9855 w 162092"/>
              <a:gd name="connsiteY0" fmla="*/ 105905 h 125321"/>
              <a:gd name="connsiteX1" fmla="*/ 152826 w 162092"/>
              <a:gd name="connsiteY1" fmla="*/ 105905 h 125321"/>
              <a:gd name="connsiteX2" fmla="*/ 152826 w 162092"/>
              <a:gd name="connsiteY2" fmla="*/ 125321 h 125321"/>
              <a:gd name="connsiteX3" fmla="*/ 9855 w 162092"/>
              <a:gd name="connsiteY3" fmla="*/ 125321 h 125321"/>
              <a:gd name="connsiteX4" fmla="*/ 9855 w 162092"/>
              <a:gd name="connsiteY4" fmla="*/ 105905 h 125321"/>
              <a:gd name="connsiteX5" fmla="*/ 9855 w 162092"/>
              <a:gd name="connsiteY5" fmla="*/ 52952 h 125321"/>
              <a:gd name="connsiteX6" fmla="*/ 116936 w 162092"/>
              <a:gd name="connsiteY6" fmla="*/ 52952 h 125321"/>
              <a:gd name="connsiteX7" fmla="*/ 116936 w 162092"/>
              <a:gd name="connsiteY7" fmla="*/ 72368 h 125321"/>
              <a:gd name="connsiteX8" fmla="*/ 9855 w 162092"/>
              <a:gd name="connsiteY8" fmla="*/ 72368 h 125321"/>
              <a:gd name="connsiteX9" fmla="*/ 9855 w 162092"/>
              <a:gd name="connsiteY9" fmla="*/ 52952 h 125321"/>
              <a:gd name="connsiteX10" fmla="*/ 9267 w 162092"/>
              <a:gd name="connsiteY10" fmla="*/ 0 h 125321"/>
              <a:gd name="connsiteX11" fmla="*/ 152238 w 162092"/>
              <a:gd name="connsiteY11" fmla="*/ 0 h 125321"/>
              <a:gd name="connsiteX12" fmla="*/ 152238 w 162092"/>
              <a:gd name="connsiteY12" fmla="*/ 19416 h 125321"/>
              <a:gd name="connsiteX13" fmla="*/ 9267 w 162092"/>
              <a:gd name="connsiteY13" fmla="*/ 19416 h 125321"/>
              <a:gd name="connsiteX14" fmla="*/ 9267 w 162092"/>
              <a:gd name="connsiteY14" fmla="*/ 0 h 125321"/>
            </a:gdLst>
            <a:rect l="l" t="t" r="r" b="b"/>
            <a:pathLst>
              <a:path w="162092" h="125321">
                <a:moveTo>
                  <a:pt x="9855" y="105905"/>
                </a:moveTo>
                <a:lnTo>
                  <a:pt x="152826" y="105905"/>
                </a:lnTo>
                <a:cubicBezTo>
                  <a:pt x="165181" y="105905"/>
                  <a:pt x="165181" y="125321"/>
                  <a:pt x="152826" y="125321"/>
                </a:cubicBezTo>
                <a:lnTo>
                  <a:pt x="9855" y="125321"/>
                </a:lnTo>
                <a:cubicBezTo>
                  <a:pt x="-2501" y="125321"/>
                  <a:pt x="-2501" y="105905"/>
                  <a:pt x="9855" y="105905"/>
                </a:cubicBezTo>
                <a:close/>
                <a:moveTo>
                  <a:pt x="9855" y="52952"/>
                </a:moveTo>
                <a:lnTo>
                  <a:pt x="116936" y="52952"/>
                </a:lnTo>
                <a:cubicBezTo>
                  <a:pt x="129292" y="52952"/>
                  <a:pt x="129292" y="72368"/>
                  <a:pt x="116936" y="72368"/>
                </a:cubicBezTo>
                <a:lnTo>
                  <a:pt x="9855" y="72368"/>
                </a:lnTo>
                <a:cubicBezTo>
                  <a:pt x="-2501" y="72368"/>
                  <a:pt x="-2501" y="52952"/>
                  <a:pt x="9855" y="52952"/>
                </a:cubicBezTo>
                <a:close/>
                <a:moveTo>
                  <a:pt x="9267" y="0"/>
                </a:moveTo>
                <a:lnTo>
                  <a:pt x="152238" y="0"/>
                </a:lnTo>
                <a:cubicBezTo>
                  <a:pt x="164593" y="0"/>
                  <a:pt x="164593" y="19416"/>
                  <a:pt x="152238" y="19416"/>
                </a:cubicBezTo>
                <a:lnTo>
                  <a:pt x="9267" y="19416"/>
                </a:lnTo>
                <a:cubicBezTo>
                  <a:pt x="-3089" y="19416"/>
                  <a:pt x="-3089" y="0"/>
                  <a:pt x="9267" y="0"/>
                </a:cubicBezTo>
                <a:close/>
              </a:path>
            </a:pathLst>
          </a:custGeom>
          <a:solidFill>
            <a:schemeClr val="accent1"/>
          </a:solidFill>
          <a:ln w="58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576765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646164" y="6401581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1156246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1221678" y="6401581"/>
            <a:ext cx="137688" cy="129774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735727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802953" y="6401581"/>
            <a:ext cx="134100" cy="12977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315208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389583" y="6401581"/>
            <a:ext cx="119802" cy="12977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628420" y="766804"/>
            <a:ext cx="2171051" cy="22517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8000">
                <a:ln w="12344">
                  <a:solidFill>
                    <a:srgbClr val="000000">
                      <a:alpha val="100000"/>
                    </a:srgbClr>
                  </a:solidFill>
                </a:ln>
                <a:noFill/>
                <a:latin typeface="Source Han Sans CN Bold"/>
                <a:ea typeface="Source Han Sans CN Bold"/>
                <a:cs typeface="Source Han Sans CN Bold"/>
              </a:rPr>
              <a:t>01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74105" y="2972467"/>
            <a:ext cx="4679680" cy="15614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专家系统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1" flipV="0">
            <a:off x="11116321" y="2507515"/>
            <a:ext cx="553366" cy="398120"/>
          </a:xfrm>
          <a:custGeom>
            <a:avLst/>
            <a:gdLst>
              <a:gd name="connsiteX0" fmla="*/ 573801 w 1693851"/>
              <a:gd name="connsiteY0" fmla="*/ 983265 h 1218645"/>
              <a:gd name="connsiteX1" fmla="*/ 633893 w 1693851"/>
              <a:gd name="connsiteY1" fmla="*/ 983265 h 1218645"/>
              <a:gd name="connsiteX2" fmla="*/ 633893 w 1693851"/>
              <a:gd name="connsiteY2" fmla="*/ 1070909 h 1218645"/>
              <a:gd name="connsiteX3" fmla="*/ 721537 w 1693851"/>
              <a:gd name="connsiteY3" fmla="*/ 1070909 h 1218645"/>
              <a:gd name="connsiteX4" fmla="*/ 721537 w 1693851"/>
              <a:gd name="connsiteY4" fmla="*/ 1131001 h 1218645"/>
              <a:gd name="connsiteX5" fmla="*/ 633893 w 1693851"/>
              <a:gd name="connsiteY5" fmla="*/ 1131001 h 1218645"/>
              <a:gd name="connsiteX6" fmla="*/ 633893 w 1693851"/>
              <a:gd name="connsiteY6" fmla="*/ 1218645 h 1218645"/>
              <a:gd name="connsiteX7" fmla="*/ 573801 w 1693851"/>
              <a:gd name="connsiteY7" fmla="*/ 1218645 h 1218645"/>
              <a:gd name="connsiteX8" fmla="*/ 573801 w 1693851"/>
              <a:gd name="connsiteY8" fmla="*/ 1131001 h 1218645"/>
              <a:gd name="connsiteX9" fmla="*/ 486157 w 1693851"/>
              <a:gd name="connsiteY9" fmla="*/ 1131001 h 1218645"/>
              <a:gd name="connsiteX10" fmla="*/ 486157 w 1693851"/>
              <a:gd name="connsiteY10" fmla="*/ 1070909 h 1218645"/>
              <a:gd name="connsiteX11" fmla="*/ 573801 w 1693851"/>
              <a:gd name="connsiteY11" fmla="*/ 1070909 h 1218645"/>
              <a:gd name="connsiteX12" fmla="*/ 87644 w 1693851"/>
              <a:gd name="connsiteY12" fmla="*/ 983265 h 1218645"/>
              <a:gd name="connsiteX13" fmla="*/ 147736 w 1693851"/>
              <a:gd name="connsiteY13" fmla="*/ 983265 h 1218645"/>
              <a:gd name="connsiteX14" fmla="*/ 147736 w 1693851"/>
              <a:gd name="connsiteY14" fmla="*/ 1070909 h 1218645"/>
              <a:gd name="connsiteX15" fmla="*/ 235380 w 1693851"/>
              <a:gd name="connsiteY15" fmla="*/ 1070909 h 1218645"/>
              <a:gd name="connsiteX16" fmla="*/ 235380 w 1693851"/>
              <a:gd name="connsiteY16" fmla="*/ 1131001 h 1218645"/>
              <a:gd name="connsiteX17" fmla="*/ 147736 w 1693851"/>
              <a:gd name="connsiteY17" fmla="*/ 1131001 h 1218645"/>
              <a:gd name="connsiteX18" fmla="*/ 147736 w 1693851"/>
              <a:gd name="connsiteY18" fmla="*/ 1218645 h 1218645"/>
              <a:gd name="connsiteX19" fmla="*/ 87644 w 1693851"/>
              <a:gd name="connsiteY19" fmla="*/ 1218645 h 1218645"/>
              <a:gd name="connsiteX20" fmla="*/ 87644 w 1693851"/>
              <a:gd name="connsiteY20" fmla="*/ 1131001 h 1218645"/>
              <a:gd name="connsiteX21" fmla="*/ 0 w 1693851"/>
              <a:gd name="connsiteY21" fmla="*/ 1131001 h 1218645"/>
              <a:gd name="connsiteX22" fmla="*/ 0 w 1693851"/>
              <a:gd name="connsiteY22" fmla="*/ 1070909 h 1218645"/>
              <a:gd name="connsiteX23" fmla="*/ 87644 w 1693851"/>
              <a:gd name="connsiteY23" fmla="*/ 1070909 h 1218645"/>
              <a:gd name="connsiteX24" fmla="*/ 1546115 w 1693851"/>
              <a:gd name="connsiteY24" fmla="*/ 491632 h 1218645"/>
              <a:gd name="connsiteX25" fmla="*/ 1606207 w 1693851"/>
              <a:gd name="connsiteY25" fmla="*/ 491632 h 1218645"/>
              <a:gd name="connsiteX26" fmla="*/ 1606207 w 1693851"/>
              <a:gd name="connsiteY26" fmla="*/ 579276 h 1218645"/>
              <a:gd name="connsiteX27" fmla="*/ 1693851 w 1693851"/>
              <a:gd name="connsiteY27" fmla="*/ 579276 h 1218645"/>
              <a:gd name="connsiteX28" fmla="*/ 1693851 w 1693851"/>
              <a:gd name="connsiteY28" fmla="*/ 639368 h 1218645"/>
              <a:gd name="connsiteX29" fmla="*/ 1606207 w 1693851"/>
              <a:gd name="connsiteY29" fmla="*/ 639368 h 1218645"/>
              <a:gd name="connsiteX30" fmla="*/ 1606207 w 1693851"/>
              <a:gd name="connsiteY30" fmla="*/ 727012 h 1218645"/>
              <a:gd name="connsiteX31" fmla="*/ 1546115 w 1693851"/>
              <a:gd name="connsiteY31" fmla="*/ 727012 h 1218645"/>
              <a:gd name="connsiteX32" fmla="*/ 1546115 w 1693851"/>
              <a:gd name="connsiteY32" fmla="*/ 639368 h 1218645"/>
              <a:gd name="connsiteX33" fmla="*/ 1458471 w 1693851"/>
              <a:gd name="connsiteY33" fmla="*/ 639368 h 1218645"/>
              <a:gd name="connsiteX34" fmla="*/ 1458471 w 1693851"/>
              <a:gd name="connsiteY34" fmla="*/ 579276 h 1218645"/>
              <a:gd name="connsiteX35" fmla="*/ 1546115 w 1693851"/>
              <a:gd name="connsiteY35" fmla="*/ 579276 h 1218645"/>
              <a:gd name="connsiteX36" fmla="*/ 1059958 w 1693851"/>
              <a:gd name="connsiteY36" fmla="*/ 491632 h 1218645"/>
              <a:gd name="connsiteX37" fmla="*/ 1120050 w 1693851"/>
              <a:gd name="connsiteY37" fmla="*/ 491632 h 1218645"/>
              <a:gd name="connsiteX38" fmla="*/ 1120050 w 1693851"/>
              <a:gd name="connsiteY38" fmla="*/ 579276 h 1218645"/>
              <a:gd name="connsiteX39" fmla="*/ 1207694 w 1693851"/>
              <a:gd name="connsiteY39" fmla="*/ 579276 h 1218645"/>
              <a:gd name="connsiteX40" fmla="*/ 1207694 w 1693851"/>
              <a:gd name="connsiteY40" fmla="*/ 639368 h 1218645"/>
              <a:gd name="connsiteX41" fmla="*/ 1120050 w 1693851"/>
              <a:gd name="connsiteY41" fmla="*/ 639368 h 1218645"/>
              <a:gd name="connsiteX42" fmla="*/ 1120050 w 1693851"/>
              <a:gd name="connsiteY42" fmla="*/ 727012 h 1218645"/>
              <a:gd name="connsiteX43" fmla="*/ 1059958 w 1693851"/>
              <a:gd name="connsiteY43" fmla="*/ 727012 h 1218645"/>
              <a:gd name="connsiteX44" fmla="*/ 1059958 w 1693851"/>
              <a:gd name="connsiteY44" fmla="*/ 639368 h 1218645"/>
              <a:gd name="connsiteX45" fmla="*/ 972314 w 1693851"/>
              <a:gd name="connsiteY45" fmla="*/ 639368 h 1218645"/>
              <a:gd name="connsiteX46" fmla="*/ 972314 w 1693851"/>
              <a:gd name="connsiteY46" fmla="*/ 579276 h 1218645"/>
              <a:gd name="connsiteX47" fmla="*/ 1059958 w 1693851"/>
              <a:gd name="connsiteY47" fmla="*/ 579276 h 1218645"/>
              <a:gd name="connsiteX48" fmla="*/ 573801 w 1693851"/>
              <a:gd name="connsiteY48" fmla="*/ 491632 h 1218645"/>
              <a:gd name="connsiteX49" fmla="*/ 633893 w 1693851"/>
              <a:gd name="connsiteY49" fmla="*/ 491632 h 1218645"/>
              <a:gd name="connsiteX50" fmla="*/ 633893 w 1693851"/>
              <a:gd name="connsiteY50" fmla="*/ 579276 h 1218645"/>
              <a:gd name="connsiteX51" fmla="*/ 721537 w 1693851"/>
              <a:gd name="connsiteY51" fmla="*/ 579276 h 1218645"/>
              <a:gd name="connsiteX52" fmla="*/ 721537 w 1693851"/>
              <a:gd name="connsiteY52" fmla="*/ 639368 h 1218645"/>
              <a:gd name="connsiteX53" fmla="*/ 633893 w 1693851"/>
              <a:gd name="connsiteY53" fmla="*/ 639368 h 1218645"/>
              <a:gd name="connsiteX54" fmla="*/ 633893 w 1693851"/>
              <a:gd name="connsiteY54" fmla="*/ 727012 h 1218645"/>
              <a:gd name="connsiteX55" fmla="*/ 573801 w 1693851"/>
              <a:gd name="connsiteY55" fmla="*/ 727012 h 1218645"/>
              <a:gd name="connsiteX56" fmla="*/ 573801 w 1693851"/>
              <a:gd name="connsiteY56" fmla="*/ 639368 h 1218645"/>
              <a:gd name="connsiteX57" fmla="*/ 486157 w 1693851"/>
              <a:gd name="connsiteY57" fmla="*/ 639368 h 1218645"/>
              <a:gd name="connsiteX58" fmla="*/ 486157 w 1693851"/>
              <a:gd name="connsiteY58" fmla="*/ 579276 h 1218645"/>
              <a:gd name="connsiteX59" fmla="*/ 573801 w 1693851"/>
              <a:gd name="connsiteY59" fmla="*/ 579276 h 1218645"/>
              <a:gd name="connsiteX60" fmla="*/ 87644 w 1693851"/>
              <a:gd name="connsiteY60" fmla="*/ 491632 h 1218645"/>
              <a:gd name="connsiteX61" fmla="*/ 147736 w 1693851"/>
              <a:gd name="connsiteY61" fmla="*/ 491632 h 1218645"/>
              <a:gd name="connsiteX62" fmla="*/ 147736 w 1693851"/>
              <a:gd name="connsiteY62" fmla="*/ 579276 h 1218645"/>
              <a:gd name="connsiteX63" fmla="*/ 235380 w 1693851"/>
              <a:gd name="connsiteY63" fmla="*/ 579276 h 1218645"/>
              <a:gd name="connsiteX64" fmla="*/ 235380 w 1693851"/>
              <a:gd name="connsiteY64" fmla="*/ 639368 h 1218645"/>
              <a:gd name="connsiteX65" fmla="*/ 147736 w 1693851"/>
              <a:gd name="connsiteY65" fmla="*/ 639368 h 1218645"/>
              <a:gd name="connsiteX66" fmla="*/ 147736 w 1693851"/>
              <a:gd name="connsiteY66" fmla="*/ 727012 h 1218645"/>
              <a:gd name="connsiteX67" fmla="*/ 87644 w 1693851"/>
              <a:gd name="connsiteY67" fmla="*/ 727012 h 1218645"/>
              <a:gd name="connsiteX68" fmla="*/ 87644 w 1693851"/>
              <a:gd name="connsiteY68" fmla="*/ 639368 h 1218645"/>
              <a:gd name="connsiteX69" fmla="*/ 0 w 1693851"/>
              <a:gd name="connsiteY69" fmla="*/ 639368 h 1218645"/>
              <a:gd name="connsiteX70" fmla="*/ 0 w 1693851"/>
              <a:gd name="connsiteY70" fmla="*/ 579276 h 1218645"/>
              <a:gd name="connsiteX71" fmla="*/ 87644 w 1693851"/>
              <a:gd name="connsiteY71" fmla="*/ 579276 h 1218645"/>
              <a:gd name="connsiteX72" fmla="*/ 1546115 w 1693851"/>
              <a:gd name="connsiteY72" fmla="*/ 0 h 1218645"/>
              <a:gd name="connsiteX73" fmla="*/ 1606207 w 1693851"/>
              <a:gd name="connsiteY73" fmla="*/ 0 h 1218645"/>
              <a:gd name="connsiteX74" fmla="*/ 1606207 w 1693851"/>
              <a:gd name="connsiteY74" fmla="*/ 87644 h 1218645"/>
              <a:gd name="connsiteX75" fmla="*/ 1693851 w 1693851"/>
              <a:gd name="connsiteY75" fmla="*/ 87644 h 1218645"/>
              <a:gd name="connsiteX76" fmla="*/ 1693851 w 1693851"/>
              <a:gd name="connsiteY76" fmla="*/ 147736 h 1218645"/>
              <a:gd name="connsiteX77" fmla="*/ 1606207 w 1693851"/>
              <a:gd name="connsiteY77" fmla="*/ 147736 h 1218645"/>
              <a:gd name="connsiteX78" fmla="*/ 1606207 w 1693851"/>
              <a:gd name="connsiteY78" fmla="*/ 235380 h 1218645"/>
              <a:gd name="connsiteX79" fmla="*/ 1546115 w 1693851"/>
              <a:gd name="connsiteY79" fmla="*/ 235380 h 1218645"/>
              <a:gd name="connsiteX80" fmla="*/ 1546115 w 1693851"/>
              <a:gd name="connsiteY80" fmla="*/ 147736 h 1218645"/>
              <a:gd name="connsiteX81" fmla="*/ 1458471 w 1693851"/>
              <a:gd name="connsiteY81" fmla="*/ 147736 h 1218645"/>
              <a:gd name="connsiteX82" fmla="*/ 1458471 w 1693851"/>
              <a:gd name="connsiteY82" fmla="*/ 87644 h 1218645"/>
              <a:gd name="connsiteX83" fmla="*/ 1546115 w 1693851"/>
              <a:gd name="connsiteY83" fmla="*/ 87644 h 1218645"/>
              <a:gd name="connsiteX84" fmla="*/ 1059958 w 1693851"/>
              <a:gd name="connsiteY84" fmla="*/ 0 h 1218645"/>
              <a:gd name="connsiteX85" fmla="*/ 1120050 w 1693851"/>
              <a:gd name="connsiteY85" fmla="*/ 0 h 1218645"/>
              <a:gd name="connsiteX86" fmla="*/ 1120050 w 1693851"/>
              <a:gd name="connsiteY86" fmla="*/ 87644 h 1218645"/>
              <a:gd name="connsiteX87" fmla="*/ 1207694 w 1693851"/>
              <a:gd name="connsiteY87" fmla="*/ 87644 h 1218645"/>
              <a:gd name="connsiteX88" fmla="*/ 1207694 w 1693851"/>
              <a:gd name="connsiteY88" fmla="*/ 147736 h 1218645"/>
              <a:gd name="connsiteX89" fmla="*/ 1120050 w 1693851"/>
              <a:gd name="connsiteY89" fmla="*/ 147736 h 1218645"/>
              <a:gd name="connsiteX90" fmla="*/ 1120050 w 1693851"/>
              <a:gd name="connsiteY90" fmla="*/ 235380 h 1218645"/>
              <a:gd name="connsiteX91" fmla="*/ 1059958 w 1693851"/>
              <a:gd name="connsiteY91" fmla="*/ 235380 h 1218645"/>
              <a:gd name="connsiteX92" fmla="*/ 1059958 w 1693851"/>
              <a:gd name="connsiteY92" fmla="*/ 147736 h 1218645"/>
              <a:gd name="connsiteX93" fmla="*/ 972314 w 1693851"/>
              <a:gd name="connsiteY93" fmla="*/ 147736 h 1218645"/>
              <a:gd name="connsiteX94" fmla="*/ 972314 w 1693851"/>
              <a:gd name="connsiteY94" fmla="*/ 87644 h 1218645"/>
              <a:gd name="connsiteX95" fmla="*/ 1059958 w 1693851"/>
              <a:gd name="connsiteY95" fmla="*/ 87644 h 1218645"/>
            </a:gdLst>
            <a:rect l="l" t="t" r="r" b="b"/>
            <a:pathLst>
              <a:path w="1693851" h="1218645">
                <a:moveTo>
                  <a:pt x="573801" y="983265"/>
                </a:moveTo>
                <a:lnTo>
                  <a:pt x="633893" y="983265"/>
                </a:lnTo>
                <a:lnTo>
                  <a:pt x="633893" y="1070909"/>
                </a:lnTo>
                <a:lnTo>
                  <a:pt x="721537" y="1070909"/>
                </a:lnTo>
                <a:lnTo>
                  <a:pt x="721537" y="1131001"/>
                </a:lnTo>
                <a:lnTo>
                  <a:pt x="633893" y="1131001"/>
                </a:lnTo>
                <a:lnTo>
                  <a:pt x="633893" y="1218645"/>
                </a:lnTo>
                <a:lnTo>
                  <a:pt x="573801" y="1218645"/>
                </a:lnTo>
                <a:lnTo>
                  <a:pt x="573801" y="1131001"/>
                </a:lnTo>
                <a:lnTo>
                  <a:pt x="486157" y="1131001"/>
                </a:lnTo>
                <a:lnTo>
                  <a:pt x="486157" y="1070909"/>
                </a:lnTo>
                <a:lnTo>
                  <a:pt x="573801" y="1070909"/>
                </a:lnTo>
                <a:close/>
                <a:moveTo>
                  <a:pt x="87644" y="983265"/>
                </a:moveTo>
                <a:lnTo>
                  <a:pt x="147736" y="983265"/>
                </a:lnTo>
                <a:lnTo>
                  <a:pt x="147736" y="1070909"/>
                </a:lnTo>
                <a:lnTo>
                  <a:pt x="235380" y="1070909"/>
                </a:lnTo>
                <a:lnTo>
                  <a:pt x="235380" y="1131001"/>
                </a:lnTo>
                <a:lnTo>
                  <a:pt x="147736" y="1131001"/>
                </a:lnTo>
                <a:lnTo>
                  <a:pt x="147736" y="1218645"/>
                </a:lnTo>
                <a:lnTo>
                  <a:pt x="87644" y="1218645"/>
                </a:lnTo>
                <a:lnTo>
                  <a:pt x="87644" y="1131001"/>
                </a:lnTo>
                <a:lnTo>
                  <a:pt x="0" y="1131001"/>
                </a:lnTo>
                <a:lnTo>
                  <a:pt x="0" y="1070909"/>
                </a:lnTo>
                <a:lnTo>
                  <a:pt x="87644" y="1070909"/>
                </a:lnTo>
                <a:close/>
                <a:moveTo>
                  <a:pt x="1546115" y="491632"/>
                </a:moveTo>
                <a:lnTo>
                  <a:pt x="1606207" y="491632"/>
                </a:lnTo>
                <a:lnTo>
                  <a:pt x="1606207" y="579276"/>
                </a:lnTo>
                <a:lnTo>
                  <a:pt x="1693851" y="579276"/>
                </a:lnTo>
                <a:lnTo>
                  <a:pt x="1693851" y="639368"/>
                </a:lnTo>
                <a:lnTo>
                  <a:pt x="1606207" y="639368"/>
                </a:lnTo>
                <a:lnTo>
                  <a:pt x="1606207" y="727012"/>
                </a:lnTo>
                <a:lnTo>
                  <a:pt x="1546115" y="727012"/>
                </a:lnTo>
                <a:lnTo>
                  <a:pt x="1546115" y="639368"/>
                </a:lnTo>
                <a:lnTo>
                  <a:pt x="1458471" y="639368"/>
                </a:lnTo>
                <a:lnTo>
                  <a:pt x="1458471" y="579276"/>
                </a:lnTo>
                <a:lnTo>
                  <a:pt x="1546115" y="579276"/>
                </a:lnTo>
                <a:close/>
                <a:moveTo>
                  <a:pt x="1059958" y="491632"/>
                </a:moveTo>
                <a:lnTo>
                  <a:pt x="1120050" y="491632"/>
                </a:lnTo>
                <a:lnTo>
                  <a:pt x="1120050" y="579276"/>
                </a:lnTo>
                <a:lnTo>
                  <a:pt x="1207694" y="579276"/>
                </a:lnTo>
                <a:lnTo>
                  <a:pt x="1207694" y="639368"/>
                </a:lnTo>
                <a:lnTo>
                  <a:pt x="1120050" y="639368"/>
                </a:lnTo>
                <a:lnTo>
                  <a:pt x="1120050" y="727012"/>
                </a:lnTo>
                <a:lnTo>
                  <a:pt x="1059958" y="727012"/>
                </a:lnTo>
                <a:lnTo>
                  <a:pt x="1059958" y="639368"/>
                </a:lnTo>
                <a:lnTo>
                  <a:pt x="972314" y="639368"/>
                </a:lnTo>
                <a:lnTo>
                  <a:pt x="972314" y="579276"/>
                </a:lnTo>
                <a:lnTo>
                  <a:pt x="1059958" y="579276"/>
                </a:lnTo>
                <a:close/>
                <a:moveTo>
                  <a:pt x="573801" y="491632"/>
                </a:moveTo>
                <a:lnTo>
                  <a:pt x="633893" y="491632"/>
                </a:lnTo>
                <a:lnTo>
                  <a:pt x="633893" y="579276"/>
                </a:lnTo>
                <a:lnTo>
                  <a:pt x="721537" y="579276"/>
                </a:lnTo>
                <a:lnTo>
                  <a:pt x="721537" y="639368"/>
                </a:lnTo>
                <a:lnTo>
                  <a:pt x="633893" y="639368"/>
                </a:lnTo>
                <a:lnTo>
                  <a:pt x="633893" y="727012"/>
                </a:lnTo>
                <a:lnTo>
                  <a:pt x="573801" y="727012"/>
                </a:lnTo>
                <a:lnTo>
                  <a:pt x="573801" y="639368"/>
                </a:lnTo>
                <a:lnTo>
                  <a:pt x="486157" y="639368"/>
                </a:lnTo>
                <a:lnTo>
                  <a:pt x="486157" y="579276"/>
                </a:lnTo>
                <a:lnTo>
                  <a:pt x="573801" y="579276"/>
                </a:lnTo>
                <a:close/>
                <a:moveTo>
                  <a:pt x="87644" y="491632"/>
                </a:moveTo>
                <a:lnTo>
                  <a:pt x="147736" y="491632"/>
                </a:lnTo>
                <a:lnTo>
                  <a:pt x="147736" y="579276"/>
                </a:lnTo>
                <a:lnTo>
                  <a:pt x="235380" y="579276"/>
                </a:lnTo>
                <a:lnTo>
                  <a:pt x="235380" y="639368"/>
                </a:lnTo>
                <a:lnTo>
                  <a:pt x="147736" y="639368"/>
                </a:lnTo>
                <a:lnTo>
                  <a:pt x="147736" y="727012"/>
                </a:lnTo>
                <a:lnTo>
                  <a:pt x="87644" y="727012"/>
                </a:lnTo>
                <a:lnTo>
                  <a:pt x="87644" y="639368"/>
                </a:lnTo>
                <a:lnTo>
                  <a:pt x="0" y="639368"/>
                </a:lnTo>
                <a:lnTo>
                  <a:pt x="0" y="579276"/>
                </a:lnTo>
                <a:lnTo>
                  <a:pt x="87644" y="579276"/>
                </a:lnTo>
                <a:close/>
                <a:moveTo>
                  <a:pt x="1546115" y="0"/>
                </a:moveTo>
                <a:lnTo>
                  <a:pt x="1606207" y="0"/>
                </a:lnTo>
                <a:lnTo>
                  <a:pt x="1606207" y="87644"/>
                </a:lnTo>
                <a:lnTo>
                  <a:pt x="1693851" y="87644"/>
                </a:lnTo>
                <a:lnTo>
                  <a:pt x="1693851" y="147736"/>
                </a:lnTo>
                <a:lnTo>
                  <a:pt x="1606207" y="147736"/>
                </a:lnTo>
                <a:lnTo>
                  <a:pt x="1606207" y="235380"/>
                </a:lnTo>
                <a:lnTo>
                  <a:pt x="1546115" y="235380"/>
                </a:lnTo>
                <a:lnTo>
                  <a:pt x="1546115" y="147736"/>
                </a:lnTo>
                <a:lnTo>
                  <a:pt x="1458471" y="147736"/>
                </a:lnTo>
                <a:lnTo>
                  <a:pt x="1458471" y="87644"/>
                </a:lnTo>
                <a:lnTo>
                  <a:pt x="1546115" y="87644"/>
                </a:lnTo>
                <a:close/>
                <a:moveTo>
                  <a:pt x="1059958" y="0"/>
                </a:moveTo>
                <a:lnTo>
                  <a:pt x="1120050" y="0"/>
                </a:lnTo>
                <a:lnTo>
                  <a:pt x="1120050" y="87644"/>
                </a:lnTo>
                <a:lnTo>
                  <a:pt x="1207694" y="87644"/>
                </a:lnTo>
                <a:lnTo>
                  <a:pt x="1207694" y="147736"/>
                </a:lnTo>
                <a:lnTo>
                  <a:pt x="1120050" y="147736"/>
                </a:lnTo>
                <a:lnTo>
                  <a:pt x="1120050" y="235380"/>
                </a:lnTo>
                <a:lnTo>
                  <a:pt x="1059958" y="235380"/>
                </a:lnTo>
                <a:lnTo>
                  <a:pt x="1059958" y="147736"/>
                </a:lnTo>
                <a:lnTo>
                  <a:pt x="972314" y="147736"/>
                </a:lnTo>
                <a:lnTo>
                  <a:pt x="972314" y="87644"/>
                </a:lnTo>
                <a:lnTo>
                  <a:pt x="1059958" y="876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  <a:effectLst/>
        </p:spPr>
        <p:txBody>
          <a:bodyPr vert="horz" wrap="square" lIns="109728" tIns="54864" rIns="109728" bIns="54864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21239739" flipH="0" flipV="0">
            <a:off x="6231074" y="3241406"/>
            <a:ext cx="4965742" cy="336500"/>
          </a:xfrm>
          <a:prstGeom prst="ellipse">
            <a:avLst/>
          </a:prstGeom>
          <a:noFill/>
          <a:ln w="30480" cap="flat">
            <a:gradFill>
              <a:gsLst>
                <a:gs pos="20000">
                  <a:schemeClr val="accent2">
                    <a:lumMod val="40000"/>
                    <a:lumOff val="60000"/>
                    <a:alpha val="0"/>
                  </a:schemeClr>
                </a:gs>
                <a:gs pos="9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527550" y="1244621"/>
            <a:ext cx="309208" cy="662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1379704" y="706056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1" flipV="0">
            <a:off x="1960425" y="4282547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089146" y="4416806"/>
            <a:ext cx="1642889" cy="1697087"/>
          </a:xfrm>
          <a:custGeom>
            <a:avLst/>
            <a:gdLst>
              <a:gd name="connsiteX0" fmla="*/ 829971 w 1771293"/>
              <a:gd name="connsiteY0" fmla="*/ 10 h 1829727"/>
              <a:gd name="connsiteX1" fmla="*/ 1102057 w 1771293"/>
              <a:gd name="connsiteY1" fmla="*/ 7612 h 1829727"/>
              <a:gd name="connsiteX2" fmla="*/ 1199435 w 1771293"/>
              <a:gd name="connsiteY2" fmla="*/ 32519 h 1829727"/>
              <a:gd name="connsiteX3" fmla="*/ 1290364 w 1771293"/>
              <a:gd name="connsiteY3" fmla="*/ 63395 h 1829727"/>
              <a:gd name="connsiteX4" fmla="*/ 1727647 w 1771293"/>
              <a:gd name="connsiteY4" fmla="*/ 407752 h 1829727"/>
              <a:gd name="connsiteX5" fmla="*/ 1771293 w 1771293"/>
              <a:gd name="connsiteY5" fmla="*/ 473069 h 1829727"/>
              <a:gd name="connsiteX6" fmla="*/ 1767945 w 1771293"/>
              <a:gd name="connsiteY6" fmla="*/ 1486183 h 1829727"/>
              <a:gd name="connsiteX7" fmla="*/ 1735209 w 1771293"/>
              <a:gd name="connsiteY7" fmla="*/ 1536110 h 1829727"/>
              <a:gd name="connsiteX8" fmla="*/ 1425507 w 1771293"/>
              <a:gd name="connsiteY8" fmla="*/ 1804892 h 1829727"/>
              <a:gd name="connsiteX9" fmla="*/ 1376022 w 1771293"/>
              <a:gd name="connsiteY9" fmla="*/ 1829727 h 1829727"/>
              <a:gd name="connsiteX10" fmla="*/ 255371 w 1771293"/>
              <a:gd name="connsiteY10" fmla="*/ 1829727 h 1829727"/>
              <a:gd name="connsiteX11" fmla="*/ 209522 w 1771293"/>
              <a:gd name="connsiteY11" fmla="*/ 1788781 h 1829727"/>
              <a:gd name="connsiteX12" fmla="*/ 139543 w 1771293"/>
              <a:gd name="connsiteY12" fmla="*/ 1721494 h 1829727"/>
              <a:gd name="connsiteX13" fmla="*/ 89989 w 1771293"/>
              <a:gd name="connsiteY13" fmla="*/ 1667724 h 1829727"/>
              <a:gd name="connsiteX14" fmla="*/ 47111 w 1771293"/>
              <a:gd name="connsiteY14" fmla="*/ 1591344 h 1829727"/>
              <a:gd name="connsiteX15" fmla="*/ 14829 w 1771293"/>
              <a:gd name="connsiteY15" fmla="*/ 1502673 h 1829727"/>
              <a:gd name="connsiteX16" fmla="*/ 0 w 1771293"/>
              <a:gd name="connsiteY16" fmla="*/ 836981 h 1829727"/>
              <a:gd name="connsiteX17" fmla="*/ 0 w 1771293"/>
              <a:gd name="connsiteY17" fmla="*/ 211006 h 1829727"/>
              <a:gd name="connsiteX18" fmla="*/ 207500 w 1771293"/>
              <a:gd name="connsiteY18" fmla="*/ 3877 h 1829727"/>
              <a:gd name="connsiteX19" fmla="*/ 625681 w 1771293"/>
              <a:gd name="connsiteY19" fmla="*/ 959 h 1829727"/>
              <a:gd name="connsiteX20" fmla="*/ 829971 w 1771293"/>
              <a:gd name="connsiteY20" fmla="*/ 10 h 1829727"/>
            </a:gdLst>
            <a:rect l="l" t="t" r="r" b="b"/>
            <a:pathLst>
              <a:path w="1771293" h="1829727">
                <a:moveTo>
                  <a:pt x="829971" y="10"/>
                </a:moveTo>
                <a:cubicBezTo>
                  <a:pt x="998814" y="-167"/>
                  <a:pt x="1068369" y="2072"/>
                  <a:pt x="1102057" y="7612"/>
                </a:cubicBezTo>
                <a:cubicBezTo>
                  <a:pt x="1134064" y="12876"/>
                  <a:pt x="1177885" y="24084"/>
                  <a:pt x="1199435" y="32519"/>
                </a:cubicBezTo>
                <a:cubicBezTo>
                  <a:pt x="1220987" y="40954"/>
                  <a:pt x="1261905" y="54848"/>
                  <a:pt x="1290364" y="63395"/>
                </a:cubicBezTo>
                <a:cubicBezTo>
                  <a:pt x="1440424" y="108460"/>
                  <a:pt x="1624540" y="253450"/>
                  <a:pt x="1727647" y="407752"/>
                </a:cubicBezTo>
                <a:lnTo>
                  <a:pt x="1771293" y="473069"/>
                </a:lnTo>
                <a:lnTo>
                  <a:pt x="1767945" y="1486183"/>
                </a:lnTo>
                <a:lnTo>
                  <a:pt x="1735209" y="1536110"/>
                </a:lnTo>
                <a:cubicBezTo>
                  <a:pt x="1665442" y="1642512"/>
                  <a:pt x="1550786" y="1742019"/>
                  <a:pt x="1425507" y="1804892"/>
                </a:cubicBezTo>
                <a:lnTo>
                  <a:pt x="1376022" y="1829727"/>
                </a:lnTo>
                <a:lnTo>
                  <a:pt x="255371" y="1829727"/>
                </a:lnTo>
                <a:lnTo>
                  <a:pt x="209522" y="1788781"/>
                </a:lnTo>
                <a:cubicBezTo>
                  <a:pt x="184304" y="1766261"/>
                  <a:pt x="152813" y="1735983"/>
                  <a:pt x="139543" y="1721494"/>
                </a:cubicBezTo>
                <a:cubicBezTo>
                  <a:pt x="126271" y="1707006"/>
                  <a:pt x="103972" y="1682810"/>
                  <a:pt x="89989" y="1667724"/>
                </a:cubicBezTo>
                <a:cubicBezTo>
                  <a:pt x="75289" y="1651866"/>
                  <a:pt x="57203" y="1619649"/>
                  <a:pt x="47111" y="1591344"/>
                </a:cubicBezTo>
                <a:cubicBezTo>
                  <a:pt x="37512" y="1564420"/>
                  <a:pt x="22985" y="1524519"/>
                  <a:pt x="14829" y="1502673"/>
                </a:cubicBezTo>
                <a:cubicBezTo>
                  <a:pt x="329" y="1463837"/>
                  <a:pt x="0" y="1449062"/>
                  <a:pt x="0" y="836981"/>
                </a:cubicBezTo>
                <a:lnTo>
                  <a:pt x="0" y="211006"/>
                </a:lnTo>
                <a:lnTo>
                  <a:pt x="207500" y="3877"/>
                </a:lnTo>
                <a:lnTo>
                  <a:pt x="625681" y="959"/>
                </a:lnTo>
                <a:cubicBezTo>
                  <a:pt x="706376" y="396"/>
                  <a:pt x="773689" y="69"/>
                  <a:pt x="829971" y="1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1508423" y="840314"/>
            <a:ext cx="1642890" cy="1697087"/>
          </a:xfrm>
          <a:custGeom>
            <a:avLst/>
            <a:gdLst>
              <a:gd name="connsiteX0" fmla="*/ 941323 w 1771294"/>
              <a:gd name="connsiteY0" fmla="*/ 10 h 1829727"/>
              <a:gd name="connsiteX1" fmla="*/ 1145612 w 1771294"/>
              <a:gd name="connsiteY1" fmla="*/ 959 h 1829727"/>
              <a:gd name="connsiteX2" fmla="*/ 1563794 w 1771294"/>
              <a:gd name="connsiteY2" fmla="*/ 3876 h 1829727"/>
              <a:gd name="connsiteX3" fmla="*/ 1771294 w 1771294"/>
              <a:gd name="connsiteY3" fmla="*/ 211006 h 1829727"/>
              <a:gd name="connsiteX4" fmla="*/ 1771294 w 1771294"/>
              <a:gd name="connsiteY4" fmla="*/ 836981 h 1829727"/>
              <a:gd name="connsiteX5" fmla="*/ 1756464 w 1771294"/>
              <a:gd name="connsiteY5" fmla="*/ 1502673 h 1829727"/>
              <a:gd name="connsiteX6" fmla="*/ 1724182 w 1771294"/>
              <a:gd name="connsiteY6" fmla="*/ 1591344 h 1829727"/>
              <a:gd name="connsiteX7" fmla="*/ 1681304 w 1771294"/>
              <a:gd name="connsiteY7" fmla="*/ 1667724 h 1829727"/>
              <a:gd name="connsiteX8" fmla="*/ 1631751 w 1771294"/>
              <a:gd name="connsiteY8" fmla="*/ 1721494 h 1829727"/>
              <a:gd name="connsiteX9" fmla="*/ 1561772 w 1771294"/>
              <a:gd name="connsiteY9" fmla="*/ 1788781 h 1829727"/>
              <a:gd name="connsiteX10" fmla="*/ 1515923 w 1771294"/>
              <a:gd name="connsiteY10" fmla="*/ 1829727 h 1829727"/>
              <a:gd name="connsiteX11" fmla="*/ 395271 w 1771294"/>
              <a:gd name="connsiteY11" fmla="*/ 1829727 h 1829727"/>
              <a:gd name="connsiteX12" fmla="*/ 345787 w 1771294"/>
              <a:gd name="connsiteY12" fmla="*/ 1804892 h 1829727"/>
              <a:gd name="connsiteX13" fmla="*/ 36085 w 1771294"/>
              <a:gd name="connsiteY13" fmla="*/ 1536110 h 1829727"/>
              <a:gd name="connsiteX14" fmla="*/ 3348 w 1771294"/>
              <a:gd name="connsiteY14" fmla="*/ 1486183 h 1829727"/>
              <a:gd name="connsiteX15" fmla="*/ 0 w 1771294"/>
              <a:gd name="connsiteY15" fmla="*/ 473069 h 1829727"/>
              <a:gd name="connsiteX16" fmla="*/ 43646 w 1771294"/>
              <a:gd name="connsiteY16" fmla="*/ 407752 h 1829727"/>
              <a:gd name="connsiteX17" fmla="*/ 480929 w 1771294"/>
              <a:gd name="connsiteY17" fmla="*/ 63395 h 1829727"/>
              <a:gd name="connsiteX18" fmla="*/ 571858 w 1771294"/>
              <a:gd name="connsiteY18" fmla="*/ 32519 h 1829727"/>
              <a:gd name="connsiteX19" fmla="*/ 669236 w 1771294"/>
              <a:gd name="connsiteY19" fmla="*/ 7612 h 1829727"/>
              <a:gd name="connsiteX20" fmla="*/ 941323 w 1771294"/>
              <a:gd name="connsiteY20" fmla="*/ 10 h 1829727"/>
            </a:gdLst>
            <a:rect l="l" t="t" r="r" b="b"/>
            <a:pathLst>
              <a:path w="1771294" h="1829727">
                <a:moveTo>
                  <a:pt x="941323" y="10"/>
                </a:moveTo>
                <a:cubicBezTo>
                  <a:pt x="997604" y="69"/>
                  <a:pt x="1064918" y="396"/>
                  <a:pt x="1145612" y="959"/>
                </a:cubicBezTo>
                <a:lnTo>
                  <a:pt x="1563794" y="3876"/>
                </a:lnTo>
                <a:lnTo>
                  <a:pt x="1771294" y="211006"/>
                </a:lnTo>
                <a:lnTo>
                  <a:pt x="1771294" y="836981"/>
                </a:lnTo>
                <a:cubicBezTo>
                  <a:pt x="1771294" y="1449062"/>
                  <a:pt x="1770964" y="1463836"/>
                  <a:pt x="1756464" y="1502673"/>
                </a:cubicBezTo>
                <a:cubicBezTo>
                  <a:pt x="1748309" y="1524518"/>
                  <a:pt x="1733781" y="1564420"/>
                  <a:pt x="1724182" y="1591344"/>
                </a:cubicBezTo>
                <a:cubicBezTo>
                  <a:pt x="1714091" y="1619649"/>
                  <a:pt x="1696005" y="1651866"/>
                  <a:pt x="1681304" y="1667724"/>
                </a:cubicBezTo>
                <a:cubicBezTo>
                  <a:pt x="1667321" y="1682810"/>
                  <a:pt x="1645022" y="1707006"/>
                  <a:pt x="1631751" y="1721494"/>
                </a:cubicBezTo>
                <a:cubicBezTo>
                  <a:pt x="1618480" y="1735983"/>
                  <a:pt x="1586990" y="1766261"/>
                  <a:pt x="1561772" y="1788781"/>
                </a:cubicBezTo>
                <a:lnTo>
                  <a:pt x="1515923" y="1829727"/>
                </a:lnTo>
                <a:lnTo>
                  <a:pt x="395271" y="1829727"/>
                </a:lnTo>
                <a:lnTo>
                  <a:pt x="345787" y="1804892"/>
                </a:lnTo>
                <a:cubicBezTo>
                  <a:pt x="220508" y="1742019"/>
                  <a:pt x="105851" y="1642512"/>
                  <a:pt x="36085" y="1536110"/>
                </a:cubicBezTo>
                <a:lnTo>
                  <a:pt x="3348" y="1486183"/>
                </a:lnTo>
                <a:lnTo>
                  <a:pt x="0" y="473069"/>
                </a:lnTo>
                <a:lnTo>
                  <a:pt x="43646" y="407752"/>
                </a:lnTo>
                <a:cubicBezTo>
                  <a:pt x="146754" y="253450"/>
                  <a:pt x="330869" y="108460"/>
                  <a:pt x="480929" y="63395"/>
                </a:cubicBezTo>
                <a:cubicBezTo>
                  <a:pt x="509388" y="54848"/>
                  <a:pt x="550307" y="40954"/>
                  <a:pt x="571858" y="32519"/>
                </a:cubicBezTo>
                <a:cubicBezTo>
                  <a:pt x="593409" y="24084"/>
                  <a:pt x="637229" y="12876"/>
                  <a:pt x="669236" y="7612"/>
                </a:cubicBezTo>
                <a:cubicBezTo>
                  <a:pt x="702925" y="2072"/>
                  <a:pt x="772479" y="-167"/>
                  <a:pt x="941323" y="1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" name="标题 1"/>
          <p:cNvSpPr txBox="1"/>
          <p:nvPr/>
        </p:nvSpPr>
        <p:spPr>
          <a:xfrm rot="0" flipH="0" flipV="0">
            <a:off x="2196979" y="1959528"/>
            <a:ext cx="2816680" cy="2911656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7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565954" y="4177342"/>
            <a:ext cx="1139653" cy="92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382519" y="2153053"/>
            <a:ext cx="2435104" cy="2515437"/>
          </a:xfrm>
          <a:custGeom>
            <a:avLst/>
            <a:gdLst>
              <a:gd name="connsiteX0" fmla="*/ 1356857 w 2553207"/>
              <a:gd name="connsiteY0" fmla="*/ 14 h 2637435"/>
              <a:gd name="connsiteX1" fmla="*/ 1651327 w 2553207"/>
              <a:gd name="connsiteY1" fmla="*/ 1382 h 2637435"/>
              <a:gd name="connsiteX2" fmla="*/ 2254109 w 2553207"/>
              <a:gd name="connsiteY2" fmla="*/ 5587 h 2637435"/>
              <a:gd name="connsiteX3" fmla="*/ 2553207 w 2553207"/>
              <a:gd name="connsiteY3" fmla="*/ 304151 h 2637435"/>
              <a:gd name="connsiteX4" fmla="*/ 2553207 w 2553207"/>
              <a:gd name="connsiteY4" fmla="*/ 1206455 h 2637435"/>
              <a:gd name="connsiteX5" fmla="*/ 2531832 w 2553207"/>
              <a:gd name="connsiteY5" fmla="*/ 2166009 h 2637435"/>
              <a:gd name="connsiteX6" fmla="*/ 2485299 w 2553207"/>
              <a:gd name="connsiteY6" fmla="*/ 2293822 h 2637435"/>
              <a:gd name="connsiteX7" fmla="*/ 2423493 w 2553207"/>
              <a:gd name="connsiteY7" fmla="*/ 2403919 h 2637435"/>
              <a:gd name="connsiteX8" fmla="*/ 2352065 w 2553207"/>
              <a:gd name="connsiteY8" fmla="*/ 2481425 h 2637435"/>
              <a:gd name="connsiteX9" fmla="*/ 2251195 w 2553207"/>
              <a:gd name="connsiteY9" fmla="*/ 2578415 h 2637435"/>
              <a:gd name="connsiteX10" fmla="*/ 2185106 w 2553207"/>
              <a:gd name="connsiteY10" fmla="*/ 2637435 h 2637435"/>
              <a:gd name="connsiteX11" fmla="*/ 569758 w 2553207"/>
              <a:gd name="connsiteY11" fmla="*/ 2637435 h 2637435"/>
              <a:gd name="connsiteX12" fmla="*/ 498430 w 2553207"/>
              <a:gd name="connsiteY12" fmla="*/ 2601638 h 2637435"/>
              <a:gd name="connsiteX13" fmla="*/ 52014 w 2553207"/>
              <a:gd name="connsiteY13" fmla="*/ 2214205 h 2637435"/>
              <a:gd name="connsiteX14" fmla="*/ 4826 w 2553207"/>
              <a:gd name="connsiteY14" fmla="*/ 2142239 h 2637435"/>
              <a:gd name="connsiteX15" fmla="*/ 0 w 2553207"/>
              <a:gd name="connsiteY15" fmla="*/ 681899 h 2637435"/>
              <a:gd name="connsiteX16" fmla="*/ 62913 w 2553207"/>
              <a:gd name="connsiteY16" fmla="*/ 587749 h 2637435"/>
              <a:gd name="connsiteX17" fmla="*/ 693229 w 2553207"/>
              <a:gd name="connsiteY17" fmla="*/ 91379 h 2637435"/>
              <a:gd name="connsiteX18" fmla="*/ 824297 w 2553207"/>
              <a:gd name="connsiteY18" fmla="*/ 46874 h 2637435"/>
              <a:gd name="connsiteX19" fmla="*/ 964662 w 2553207"/>
              <a:gd name="connsiteY19" fmla="*/ 10972 h 2637435"/>
              <a:gd name="connsiteX20" fmla="*/ 1356857 w 2553207"/>
              <a:gd name="connsiteY20" fmla="*/ 14 h 2637435"/>
            </a:gdLst>
            <a:rect l="l" t="t" r="r" b="b"/>
            <a:pathLst>
              <a:path w="2553207" h="2637435">
                <a:moveTo>
                  <a:pt x="1356857" y="14"/>
                </a:moveTo>
                <a:cubicBezTo>
                  <a:pt x="1437983" y="99"/>
                  <a:pt x="1535011" y="571"/>
                  <a:pt x="1651327" y="1382"/>
                </a:cubicBezTo>
                <a:lnTo>
                  <a:pt x="2254109" y="5587"/>
                </a:lnTo>
                <a:lnTo>
                  <a:pt x="2553207" y="304151"/>
                </a:lnTo>
                <a:lnTo>
                  <a:pt x="2553207" y="1206455"/>
                </a:lnTo>
                <a:cubicBezTo>
                  <a:pt x="2553207" y="2088732"/>
                  <a:pt x="2552733" y="2110028"/>
                  <a:pt x="2531832" y="2166009"/>
                </a:cubicBezTo>
                <a:cubicBezTo>
                  <a:pt x="2520076" y="2197497"/>
                  <a:pt x="2499135" y="2255013"/>
                  <a:pt x="2485299" y="2293822"/>
                </a:cubicBezTo>
                <a:cubicBezTo>
                  <a:pt x="2470753" y="2334621"/>
                  <a:pt x="2444683" y="2381061"/>
                  <a:pt x="2423493" y="2403919"/>
                </a:cubicBezTo>
                <a:cubicBezTo>
                  <a:pt x="2403337" y="2425664"/>
                  <a:pt x="2371195" y="2460542"/>
                  <a:pt x="2352065" y="2481425"/>
                </a:cubicBezTo>
                <a:cubicBezTo>
                  <a:pt x="2332936" y="2502309"/>
                  <a:pt x="2287545" y="2545954"/>
                  <a:pt x="2251195" y="2578415"/>
                </a:cubicBezTo>
                <a:lnTo>
                  <a:pt x="2185106" y="2637435"/>
                </a:lnTo>
                <a:lnTo>
                  <a:pt x="569758" y="2637435"/>
                </a:lnTo>
                <a:lnTo>
                  <a:pt x="498430" y="2601638"/>
                </a:lnTo>
                <a:cubicBezTo>
                  <a:pt x="317848" y="2511010"/>
                  <a:pt x="152578" y="2367577"/>
                  <a:pt x="52014" y="2214205"/>
                </a:cubicBezTo>
                <a:lnTo>
                  <a:pt x="4826" y="2142239"/>
                </a:lnTo>
                <a:lnTo>
                  <a:pt x="0" y="681899"/>
                </a:lnTo>
                <a:lnTo>
                  <a:pt x="62913" y="587749"/>
                </a:lnTo>
                <a:cubicBezTo>
                  <a:pt x="211536" y="365332"/>
                  <a:pt x="476927" y="156338"/>
                  <a:pt x="693229" y="91379"/>
                </a:cubicBezTo>
                <a:cubicBezTo>
                  <a:pt x="734251" y="79060"/>
                  <a:pt x="793232" y="59032"/>
                  <a:pt x="824297" y="46874"/>
                </a:cubicBezTo>
                <a:cubicBezTo>
                  <a:pt x="855361" y="34715"/>
                  <a:pt x="918526" y="18560"/>
                  <a:pt x="964662" y="10972"/>
                </a:cubicBezTo>
                <a:cubicBezTo>
                  <a:pt x="1013222" y="2986"/>
                  <a:pt x="1113479" y="-241"/>
                  <a:pt x="1356857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 rot="0" flipH="0" flipV="0">
            <a:off x="10067861" y="252986"/>
            <a:ext cx="1453232" cy="276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141609" y="326598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0249664" y="314541"/>
            <a:ext cx="752410" cy="153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6753325"/>
            <a:ext cx="12192000" cy="114300"/>
          </a:xfrm>
          <a:custGeom>
            <a:avLst/>
            <a:gdLst>
              <a:gd name="connsiteX0" fmla="*/ 0 w 12192000"/>
              <a:gd name="connsiteY0" fmla="*/ 0 h 114300"/>
              <a:gd name="connsiteX1" fmla="*/ 12192000 w 12192000"/>
              <a:gd name="connsiteY1" fmla="*/ 0 h 114300"/>
              <a:gd name="connsiteX2" fmla="*/ 12192000 w 12192000"/>
              <a:gd name="connsiteY2" fmla="*/ 114300 h 114300"/>
              <a:gd name="connsiteX3" fmla="*/ 0 w 12192000"/>
              <a:gd name="connsiteY3" fmla="*/ 114300 h 114300"/>
            </a:gdLst>
            <a:rect l="l" t="t" r="r" b="b"/>
            <a:pathLst>
              <a:path w="12192000" h="114300">
                <a:moveTo>
                  <a:pt x="0" y="0"/>
                </a:moveTo>
                <a:lnTo>
                  <a:pt x="12192000" y="0"/>
                </a:lnTo>
                <a:lnTo>
                  <a:pt x="12192000" y="114300"/>
                </a:lnTo>
                <a:lnTo>
                  <a:pt x="0" y="1143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93039" y="1796248"/>
            <a:ext cx="3534911" cy="4048112"/>
          </a:xfrm>
          <a:prstGeom prst="roundRect">
            <a:avLst>
              <a:gd name="adj" fmla="val 3166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38100" blurRad="139700" dir="2700000" sx="100000" sy="100000" kx="0" ky="0" algn="tl" rotWithShape="0">
              <a:schemeClr val="accent1">
                <a:alpha val="2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93040" y="1696393"/>
            <a:ext cx="3534908" cy="395544"/>
          </a:xfrm>
          <a:prstGeom prst="round2DiagRect">
            <a:avLst>
              <a:gd name="adj1" fmla="val 3190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71821" y="1735966"/>
            <a:ext cx="3428011" cy="3203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早期探索与奠基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33625" y="1787676"/>
            <a:ext cx="3534911" cy="4048112"/>
          </a:xfrm>
          <a:prstGeom prst="roundRect">
            <a:avLst>
              <a:gd name="adj" fmla="val 3166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38100" blurRad="139700" dir="2700000" sx="100000" sy="100000" kx="0" ky="0" algn="tl" rotWithShape="0">
              <a:schemeClr val="accent1">
                <a:alpha val="2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214438" y="1696393"/>
            <a:ext cx="2339743" cy="386972"/>
          </a:xfrm>
          <a:prstGeom prst="round2DiagRect">
            <a:avLst>
              <a:gd name="adj1" fmla="val 31901"/>
              <a:gd name="adj2" fmla="val 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333627" y="1687820"/>
            <a:ext cx="3534909" cy="395544"/>
          </a:xfrm>
          <a:prstGeom prst="round2DiagRect">
            <a:avLst>
              <a:gd name="adj1" fmla="val 3190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412409" y="1727393"/>
            <a:ext cx="3428011" cy="3203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快速发展与应用拓展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71820" y="2143929"/>
            <a:ext cx="3428011" cy="35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20世纪60年代，DENDRAL专家系统诞生，用于化学分子结构分析，标志着专家系统初步探索。
70年代，MYCIN系统出现，辅助医生诊断细菌感染疾病，推动专家系统在医疗领域应用。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412407" y="2134380"/>
            <a:ext cx="3428011" cy="35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80年代，专家系统在金融、军事等领域广泛应用，如金融风险评估系统，提升决策效率。
90年代，随着计算机技术进步，专家系统集成化、智能化发展，如智能故障诊断系统。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949750" y="1765248"/>
            <a:ext cx="3534911" cy="4048112"/>
          </a:xfrm>
          <a:prstGeom prst="roundRect">
            <a:avLst>
              <a:gd name="adj" fmla="val 3166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38100" blurRad="139700" dir="2700000" sx="100000" sy="100000" kx="0" ky="0" algn="tl" rotWithShape="0">
              <a:schemeClr val="accent1">
                <a:alpha val="2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949749" y="1665393"/>
            <a:ext cx="3534908" cy="395544"/>
          </a:xfrm>
          <a:prstGeom prst="round2DiagRect">
            <a:avLst>
              <a:gd name="adj1" fmla="val 3190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028533" y="1704966"/>
            <a:ext cx="3428011" cy="3203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现代融合与创新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028532" y="2112929"/>
            <a:ext cx="3428011" cy="35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21世纪，专家系统与大数据、机器学习融合，如智能客服系统，实现精准服务。
人工智能技术推动专家系统向更复杂领域拓展，如智能交通系统，优化交通管理。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专家系统的发展历程</a:t>
            </a: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20641522" flipH="0" flipV="0">
            <a:off x="2687259" y="1229964"/>
            <a:ext cx="1247082" cy="1247082"/>
          </a:xfrm>
          <a:prstGeom prst="flowChartConnector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0641522" flipH="0" flipV="0">
            <a:off x="8251620" y="1229964"/>
            <a:ext cx="1247082" cy="1247082"/>
          </a:xfrm>
          <a:prstGeom prst="flowChartConnector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20641522" flipH="0" flipV="0">
            <a:off x="2688673" y="3710050"/>
            <a:ext cx="1247082" cy="1247082"/>
          </a:xfrm>
          <a:prstGeom prst="flowChartConnector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8476" y="1572110"/>
            <a:ext cx="5284649" cy="1980715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908687" y="2132508"/>
            <a:ext cx="4804227" cy="11726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知识库存储专家知识，包括事实、规则等，是系统核心，如医疗专家系统存储疾病诊断规则。
知识库需不断更新，以适应新知识、新技术，确保系统准确性和实用性。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232837" y="1572110"/>
            <a:ext cx="5284649" cy="1980715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473048" y="2132508"/>
            <a:ext cx="4804227" cy="11726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推理机根据知识库规则进行推理，模拟专家思维，如故障诊断系统推理机分析故障原因。
推理机采用正向推理、反向推理等方法，提高推理效率和准确性。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08687" y="1750673"/>
            <a:ext cx="480422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知识库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73048" y="1750673"/>
            <a:ext cx="480422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推理机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9890" y="4052196"/>
            <a:ext cx="5284649" cy="1980715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190500" dir="0" sx="100000" sy="100000" kx="0" ky="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10101" y="4612594"/>
            <a:ext cx="4804227" cy="11726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用户接口实现人机交互，提供友好界面，如图形界面、语音交互，方便用户使用。
接口需具备智能提示、错误处理功能，提升用户体验和系统易用性。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910101" y="4230759"/>
            <a:ext cx="480422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用户接口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专家系统的构成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527451" y="1130300"/>
            <a:ext cx="1100324" cy="1100324"/>
          </a:xfrm>
          <a:prstGeom prst="plaque">
            <a:avLst>
              <a:gd name="adj" fmla="val 1467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725096" y="1327945"/>
            <a:ext cx="705038" cy="705034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444195" y="1393858"/>
            <a:ext cx="573210" cy="573208"/>
          </a:xfrm>
          <a:prstGeom prst="ellipse">
            <a:avLst/>
          </a:prstGeom>
          <a:solidFill>
            <a:schemeClr val="accent1"/>
          </a:solidFill>
          <a:ln w="2857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512740" y="1487035"/>
            <a:ext cx="436122" cy="34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175417" y="1507676"/>
            <a:ext cx="5476432" cy="75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22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专家系统辅助医生诊断疾病，提供治疗建议，如IBM Watson辅助癌症治疗方案制定。
在医学教育中，专家系统模拟临床场景，帮助学生学习诊断技能。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175417" y="1130300"/>
            <a:ext cx="5476432" cy="36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医疗领域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527451" y="3067442"/>
            <a:ext cx="1100324" cy="1100324"/>
          </a:xfrm>
          <a:prstGeom prst="plaque">
            <a:avLst>
              <a:gd name="adj" fmla="val 1467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725096" y="3291500"/>
            <a:ext cx="705038" cy="65221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444195" y="3331001"/>
            <a:ext cx="573210" cy="573208"/>
          </a:xfrm>
          <a:prstGeom prst="ellipse">
            <a:avLst/>
          </a:prstGeom>
          <a:solidFill>
            <a:schemeClr val="accent1"/>
          </a:solidFill>
          <a:ln w="2857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512740" y="3424177"/>
            <a:ext cx="436122" cy="34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175417" y="3444818"/>
            <a:ext cx="5476432" cy="75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用于设备故障诊断，减少停机时间，如智能工厂中的故障诊断系统。
在生产计划与调度中，优化生产流程，提高生产效率。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175417" y="3067442"/>
            <a:ext cx="5476432" cy="36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工业领域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527451" y="5004585"/>
            <a:ext cx="1100324" cy="1100324"/>
          </a:xfrm>
          <a:prstGeom prst="plaque">
            <a:avLst>
              <a:gd name="adj" fmla="val 1467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725096" y="5263165"/>
            <a:ext cx="705038" cy="583166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444195" y="5268144"/>
            <a:ext cx="573210" cy="573208"/>
          </a:xfrm>
          <a:prstGeom prst="ellipse">
            <a:avLst/>
          </a:prstGeom>
          <a:solidFill>
            <a:schemeClr val="accent1"/>
          </a:solidFill>
          <a:ln w="2857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512740" y="5361320"/>
            <a:ext cx="436122" cy="34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175417" y="5381961"/>
            <a:ext cx="5476432" cy="75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专家系统评估信用风险，辅助信贷决策，如银行信贷评估系统。
在投资分析中，提供市场趋势预测和投资建议。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175417" y="5004585"/>
            <a:ext cx="5476432" cy="36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金融领域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专家系统的应用</a:t>
            </a:r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320041" y="0"/>
            <a:ext cx="5410201" cy="6857999"/>
          </a:xfrm>
          <a:custGeom>
            <a:avLst/>
            <a:gdLst>
              <a:gd name="connsiteX0" fmla="*/ 5410201 w 5410201"/>
              <a:gd name="connsiteY0" fmla="*/ 0 h 6857999"/>
              <a:gd name="connsiteX1" fmla="*/ 4019076 w 5410201"/>
              <a:gd name="connsiteY1" fmla="*/ 0 h 6857999"/>
              <a:gd name="connsiteX2" fmla="*/ 3565289 w 5410201"/>
              <a:gd name="connsiteY2" fmla="*/ 454433 h 6857999"/>
              <a:gd name="connsiteX3" fmla="*/ 3111501 w 5410201"/>
              <a:gd name="connsiteY3" fmla="*/ 908867 h 6857999"/>
              <a:gd name="connsiteX4" fmla="*/ 3111501 w 5410201"/>
              <a:gd name="connsiteY4" fmla="*/ 3727488 h 6857999"/>
              <a:gd name="connsiteX5" fmla="*/ 1555751 w 5410201"/>
              <a:gd name="connsiteY5" fmla="*/ 5283199 h 6857999"/>
              <a:gd name="connsiteX6" fmla="*/ 0 w 5410201"/>
              <a:gd name="connsiteY6" fmla="*/ 6848455 h 6857999"/>
              <a:gd name="connsiteX7" fmla="*/ 2705101 w 5410201"/>
              <a:gd name="connsiteY7" fmla="*/ 6857999 h 6857999"/>
              <a:gd name="connsiteX8" fmla="*/ 5410201 w 5410201"/>
              <a:gd name="connsiteY8" fmla="*/ 6857999 h 6857999"/>
            </a:gdLst>
            <a:rect l="l" t="t" r="r" b="b"/>
            <a:pathLst>
              <a:path w="5410201" h="6857999">
                <a:moveTo>
                  <a:pt x="5410201" y="0"/>
                </a:moveTo>
                <a:lnTo>
                  <a:pt x="4019076" y="0"/>
                </a:lnTo>
                <a:lnTo>
                  <a:pt x="3565289" y="454433"/>
                </a:lnTo>
                <a:lnTo>
                  <a:pt x="3111501" y="908867"/>
                </a:lnTo>
                <a:lnTo>
                  <a:pt x="3111501" y="3727488"/>
                </a:lnTo>
                <a:lnTo>
                  <a:pt x="1555751" y="5283199"/>
                </a:lnTo>
                <a:cubicBezTo>
                  <a:pt x="700089" y="6138840"/>
                  <a:pt x="0" y="6843205"/>
                  <a:pt x="0" y="6848455"/>
                </a:cubicBezTo>
                <a:cubicBezTo>
                  <a:pt x="0" y="6853704"/>
                  <a:pt x="1217296" y="6857999"/>
                  <a:pt x="2705101" y="6857999"/>
                </a:cubicBezTo>
                <a:lnTo>
                  <a:pt x="5410201" y="6857999"/>
                </a:lnTo>
                <a:close/>
              </a:path>
            </a:pathLst>
          </a:custGeom>
          <a:noFill/>
          <a:ln w="12700" cap="sq">
            <a:solidFill>
              <a:schemeClr val="tx1">
                <a:lumMod val="75000"/>
                <a:lumOff val="2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1" y="0"/>
            <a:ext cx="5410200" cy="6857999"/>
          </a:xfrm>
          <a:custGeom>
            <a:avLst/>
            <a:gdLst>
              <a:gd name="connsiteX0" fmla="*/ 5410200 w 5410200"/>
              <a:gd name="connsiteY0" fmla="*/ 0 h 6857999"/>
              <a:gd name="connsiteX1" fmla="*/ 4019075 w 5410200"/>
              <a:gd name="connsiteY1" fmla="*/ 0 h 6857999"/>
              <a:gd name="connsiteX2" fmla="*/ 3565288 w 5410200"/>
              <a:gd name="connsiteY2" fmla="*/ 454433 h 6857999"/>
              <a:gd name="connsiteX3" fmla="*/ 3111500 w 5410200"/>
              <a:gd name="connsiteY3" fmla="*/ 908867 h 6857999"/>
              <a:gd name="connsiteX4" fmla="*/ 3111500 w 5410200"/>
              <a:gd name="connsiteY4" fmla="*/ 3727488 h 6857999"/>
              <a:gd name="connsiteX5" fmla="*/ 1555750 w 5410200"/>
              <a:gd name="connsiteY5" fmla="*/ 5283199 h 6857999"/>
              <a:gd name="connsiteX6" fmla="*/ 0 w 5410200"/>
              <a:gd name="connsiteY6" fmla="*/ 6848455 h 6857999"/>
              <a:gd name="connsiteX7" fmla="*/ 2705100 w 5410200"/>
              <a:gd name="connsiteY7" fmla="*/ 6857999 h 6857999"/>
              <a:gd name="connsiteX8" fmla="*/ 5410200 w 5410200"/>
              <a:gd name="connsiteY8" fmla="*/ 6857999 h 6857999"/>
            </a:gdLst>
            <a:rect l="l" t="t" r="r" b="b"/>
            <a:pathLst>
              <a:path w="5410200" h="6857999">
                <a:moveTo>
                  <a:pt x="5410200" y="0"/>
                </a:moveTo>
                <a:lnTo>
                  <a:pt x="4019075" y="0"/>
                </a:lnTo>
                <a:lnTo>
                  <a:pt x="3565288" y="454433"/>
                </a:lnTo>
                <a:lnTo>
                  <a:pt x="3111500" y="908867"/>
                </a:lnTo>
                <a:lnTo>
                  <a:pt x="3111500" y="3727488"/>
                </a:lnTo>
                <a:lnTo>
                  <a:pt x="1555750" y="5283199"/>
                </a:lnTo>
                <a:cubicBezTo>
                  <a:pt x="700088" y="6138840"/>
                  <a:pt x="0" y="6843205"/>
                  <a:pt x="0" y="6848455"/>
                </a:cubicBezTo>
                <a:cubicBezTo>
                  <a:pt x="0" y="6853704"/>
                  <a:pt x="1217295" y="6857999"/>
                  <a:pt x="2705100" y="6857999"/>
                </a:cubicBezTo>
                <a:lnTo>
                  <a:pt x="5410200" y="6857999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88000">
                <a:schemeClr val="accent1">
                  <a:lumMod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55625" t="0" r="0" b="0"/>
          <a:stretch>
            <a:fillRect/>
          </a:stretch>
        </p:blipFill>
        <p:spPr>
          <a:xfrm rot="0" flipH="1" flipV="0">
            <a:off x="0" y="0"/>
            <a:ext cx="5410200" cy="6858000"/>
          </a:xfrm>
          <a:custGeom>
            <a:avLst/>
            <a:gdLst>
              <a:gd name="connsiteX0" fmla="*/ 5410200 w 5410200"/>
              <a:gd name="connsiteY0" fmla="*/ 0 h 6858000"/>
              <a:gd name="connsiteX1" fmla="*/ 4019076 w 5410200"/>
              <a:gd name="connsiteY1" fmla="*/ 0 h 6858000"/>
              <a:gd name="connsiteX2" fmla="*/ 3565288 w 5410200"/>
              <a:gd name="connsiteY2" fmla="*/ 454434 h 6858000"/>
              <a:gd name="connsiteX3" fmla="*/ 3111500 w 5410200"/>
              <a:gd name="connsiteY3" fmla="*/ 908868 h 6858000"/>
              <a:gd name="connsiteX4" fmla="*/ 3111500 w 5410200"/>
              <a:gd name="connsiteY4" fmla="*/ 3727489 h 6858000"/>
              <a:gd name="connsiteX5" fmla="*/ 1555750 w 5410200"/>
              <a:gd name="connsiteY5" fmla="*/ 5283200 h 6858000"/>
              <a:gd name="connsiteX6" fmla="*/ 0 w 5410200"/>
              <a:gd name="connsiteY6" fmla="*/ 6848456 h 6858000"/>
              <a:gd name="connsiteX7" fmla="*/ 2705100 w 5410200"/>
              <a:gd name="connsiteY7" fmla="*/ 6858000 h 6858000"/>
              <a:gd name="connsiteX8" fmla="*/ 5410200 w 5410200"/>
              <a:gd name="connsiteY8" fmla="*/ 6858000 h 6858000"/>
            </a:gdLst>
            <a:rect l="l" t="t" r="r" b="b"/>
            <a:pathLst>
              <a:path w="5410200" h="6858000">
                <a:moveTo>
                  <a:pt x="5410200" y="0"/>
                </a:moveTo>
                <a:lnTo>
                  <a:pt x="4019076" y="0"/>
                </a:lnTo>
                <a:lnTo>
                  <a:pt x="3565288" y="454434"/>
                </a:lnTo>
                <a:lnTo>
                  <a:pt x="3111500" y="908868"/>
                </a:lnTo>
                <a:lnTo>
                  <a:pt x="3111500" y="3727489"/>
                </a:lnTo>
                <a:lnTo>
                  <a:pt x="1555750" y="5283200"/>
                </a:lnTo>
                <a:cubicBezTo>
                  <a:pt x="700088" y="6138841"/>
                  <a:pt x="0" y="6843206"/>
                  <a:pt x="0" y="6848456"/>
                </a:cubicBezTo>
                <a:cubicBezTo>
                  <a:pt x="0" y="6853705"/>
                  <a:pt x="1217295" y="6858000"/>
                  <a:pt x="2705100" y="6858000"/>
                </a:cubicBezTo>
                <a:lnTo>
                  <a:pt x="541020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1" flipV="0">
            <a:off x="1" y="4863033"/>
            <a:ext cx="1992001" cy="1994966"/>
          </a:xfrm>
          <a:custGeom>
            <a:avLst/>
            <a:gdLst>
              <a:gd name="connsiteX0" fmla="*/ 1984387 w 1992001"/>
              <a:gd name="connsiteY0" fmla="*/ 5 h 1994966"/>
              <a:gd name="connsiteX1" fmla="*/ 988386 w 1992001"/>
              <a:gd name="connsiteY1" fmla="*/ 991795 h 1994966"/>
              <a:gd name="connsiteX2" fmla="*/ 0 w 1992001"/>
              <a:gd name="connsiteY2" fmla="*/ 1990755 h 1994966"/>
              <a:gd name="connsiteX3" fmla="*/ 996001 w 1992001"/>
              <a:gd name="connsiteY3" fmla="*/ 1994966 h 1994966"/>
              <a:gd name="connsiteX4" fmla="*/ 1992001 w 1992001"/>
              <a:gd name="connsiteY4" fmla="*/ 1994966 h 1994966"/>
              <a:gd name="connsiteX5" fmla="*/ 1992001 w 1992001"/>
              <a:gd name="connsiteY5" fmla="*/ 994920 h 1994966"/>
              <a:gd name="connsiteX6" fmla="*/ 1991982 w 1992001"/>
              <a:gd name="connsiteY6" fmla="*/ 857393 h 1994966"/>
              <a:gd name="connsiteX7" fmla="*/ 1984387 w 1992001"/>
              <a:gd name="connsiteY7" fmla="*/ 5 h 1994966"/>
            </a:gdLst>
            <a:rect l="l" t="t" r="r" b="b"/>
            <a:pathLst>
              <a:path w="1992001" h="1994966">
                <a:moveTo>
                  <a:pt x="1984387" y="5"/>
                </a:moveTo>
                <a:cubicBezTo>
                  <a:pt x="1980088" y="-1666"/>
                  <a:pt x="1546343" y="430246"/>
                  <a:pt x="988386" y="991795"/>
                </a:cubicBezTo>
                <a:cubicBezTo>
                  <a:pt x="444774" y="1538907"/>
                  <a:pt x="0" y="1988439"/>
                  <a:pt x="0" y="1990755"/>
                </a:cubicBezTo>
                <a:cubicBezTo>
                  <a:pt x="0" y="1993071"/>
                  <a:pt x="448200" y="1994966"/>
                  <a:pt x="996001" y="1994966"/>
                </a:cubicBezTo>
                <a:lnTo>
                  <a:pt x="1992001" y="1994966"/>
                </a:lnTo>
                <a:lnTo>
                  <a:pt x="1992001" y="994920"/>
                </a:lnTo>
                <a:lnTo>
                  <a:pt x="1991982" y="857393"/>
                </a:lnTo>
                <a:cubicBezTo>
                  <a:pt x="1991788" y="182917"/>
                  <a:pt x="1990057" y="2209"/>
                  <a:pt x="198438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89335" y="283892"/>
            <a:ext cx="1321317" cy="16408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1621346" y="328825"/>
            <a:ext cx="162092" cy="125321"/>
          </a:xfrm>
          <a:custGeom>
            <a:avLst/>
            <a:gdLst>
              <a:gd name="connsiteX0" fmla="*/ 9855 w 162092"/>
              <a:gd name="connsiteY0" fmla="*/ 105905 h 125321"/>
              <a:gd name="connsiteX1" fmla="*/ 152826 w 162092"/>
              <a:gd name="connsiteY1" fmla="*/ 105905 h 125321"/>
              <a:gd name="connsiteX2" fmla="*/ 152826 w 162092"/>
              <a:gd name="connsiteY2" fmla="*/ 125321 h 125321"/>
              <a:gd name="connsiteX3" fmla="*/ 9855 w 162092"/>
              <a:gd name="connsiteY3" fmla="*/ 125321 h 125321"/>
              <a:gd name="connsiteX4" fmla="*/ 9855 w 162092"/>
              <a:gd name="connsiteY4" fmla="*/ 105905 h 125321"/>
              <a:gd name="connsiteX5" fmla="*/ 9855 w 162092"/>
              <a:gd name="connsiteY5" fmla="*/ 52952 h 125321"/>
              <a:gd name="connsiteX6" fmla="*/ 116936 w 162092"/>
              <a:gd name="connsiteY6" fmla="*/ 52952 h 125321"/>
              <a:gd name="connsiteX7" fmla="*/ 116936 w 162092"/>
              <a:gd name="connsiteY7" fmla="*/ 72368 h 125321"/>
              <a:gd name="connsiteX8" fmla="*/ 9855 w 162092"/>
              <a:gd name="connsiteY8" fmla="*/ 72368 h 125321"/>
              <a:gd name="connsiteX9" fmla="*/ 9855 w 162092"/>
              <a:gd name="connsiteY9" fmla="*/ 52952 h 125321"/>
              <a:gd name="connsiteX10" fmla="*/ 9267 w 162092"/>
              <a:gd name="connsiteY10" fmla="*/ 0 h 125321"/>
              <a:gd name="connsiteX11" fmla="*/ 152238 w 162092"/>
              <a:gd name="connsiteY11" fmla="*/ 0 h 125321"/>
              <a:gd name="connsiteX12" fmla="*/ 152238 w 162092"/>
              <a:gd name="connsiteY12" fmla="*/ 19416 h 125321"/>
              <a:gd name="connsiteX13" fmla="*/ 9267 w 162092"/>
              <a:gd name="connsiteY13" fmla="*/ 19416 h 125321"/>
              <a:gd name="connsiteX14" fmla="*/ 9267 w 162092"/>
              <a:gd name="connsiteY14" fmla="*/ 0 h 125321"/>
            </a:gdLst>
            <a:rect l="l" t="t" r="r" b="b"/>
            <a:pathLst>
              <a:path w="162092" h="125321">
                <a:moveTo>
                  <a:pt x="9855" y="105905"/>
                </a:moveTo>
                <a:lnTo>
                  <a:pt x="152826" y="105905"/>
                </a:lnTo>
                <a:cubicBezTo>
                  <a:pt x="165181" y="105905"/>
                  <a:pt x="165181" y="125321"/>
                  <a:pt x="152826" y="125321"/>
                </a:cubicBezTo>
                <a:lnTo>
                  <a:pt x="9855" y="125321"/>
                </a:lnTo>
                <a:cubicBezTo>
                  <a:pt x="-2501" y="125321"/>
                  <a:pt x="-2501" y="105905"/>
                  <a:pt x="9855" y="105905"/>
                </a:cubicBezTo>
                <a:close/>
                <a:moveTo>
                  <a:pt x="9855" y="52952"/>
                </a:moveTo>
                <a:lnTo>
                  <a:pt x="116936" y="52952"/>
                </a:lnTo>
                <a:cubicBezTo>
                  <a:pt x="129292" y="52952"/>
                  <a:pt x="129292" y="72368"/>
                  <a:pt x="116936" y="72368"/>
                </a:cubicBezTo>
                <a:lnTo>
                  <a:pt x="9855" y="72368"/>
                </a:lnTo>
                <a:cubicBezTo>
                  <a:pt x="-2501" y="72368"/>
                  <a:pt x="-2501" y="52952"/>
                  <a:pt x="9855" y="52952"/>
                </a:cubicBezTo>
                <a:close/>
                <a:moveTo>
                  <a:pt x="9267" y="0"/>
                </a:moveTo>
                <a:lnTo>
                  <a:pt x="152238" y="0"/>
                </a:lnTo>
                <a:cubicBezTo>
                  <a:pt x="164593" y="0"/>
                  <a:pt x="164593" y="19416"/>
                  <a:pt x="152238" y="19416"/>
                </a:cubicBezTo>
                <a:lnTo>
                  <a:pt x="9267" y="19416"/>
                </a:lnTo>
                <a:cubicBezTo>
                  <a:pt x="-3089" y="19416"/>
                  <a:pt x="-3089" y="0"/>
                  <a:pt x="9267" y="0"/>
                </a:cubicBezTo>
                <a:close/>
              </a:path>
            </a:pathLst>
          </a:custGeom>
          <a:solidFill>
            <a:schemeClr val="accent1"/>
          </a:solidFill>
          <a:ln w="58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576765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646164" y="6401581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1156246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1221678" y="6401581"/>
            <a:ext cx="137688" cy="129774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735727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802953" y="6401581"/>
            <a:ext cx="134100" cy="12977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315208" y="6332192"/>
            <a:ext cx="268552" cy="2685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389583" y="6401581"/>
            <a:ext cx="119802" cy="12977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628420" y="766804"/>
            <a:ext cx="2171051" cy="22517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8000">
                <a:ln w="12344">
                  <a:solidFill>
                    <a:srgbClr val="000000">
                      <a:alpha val="100000"/>
                    </a:srgbClr>
                  </a:solidFill>
                </a:ln>
                <a:noFill/>
                <a:latin typeface="Source Han Sans CN Bold"/>
                <a:ea typeface="Source Han Sans CN Bold"/>
                <a:cs typeface="Source Han Sans CN Bold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74105" y="2972467"/>
            <a:ext cx="4679680" cy="15614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人工神经网络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1" flipV="0">
            <a:off x="11116321" y="2507515"/>
            <a:ext cx="553366" cy="398120"/>
          </a:xfrm>
          <a:custGeom>
            <a:avLst/>
            <a:gdLst>
              <a:gd name="connsiteX0" fmla="*/ 573801 w 1693851"/>
              <a:gd name="connsiteY0" fmla="*/ 983265 h 1218645"/>
              <a:gd name="connsiteX1" fmla="*/ 633893 w 1693851"/>
              <a:gd name="connsiteY1" fmla="*/ 983265 h 1218645"/>
              <a:gd name="connsiteX2" fmla="*/ 633893 w 1693851"/>
              <a:gd name="connsiteY2" fmla="*/ 1070909 h 1218645"/>
              <a:gd name="connsiteX3" fmla="*/ 721537 w 1693851"/>
              <a:gd name="connsiteY3" fmla="*/ 1070909 h 1218645"/>
              <a:gd name="connsiteX4" fmla="*/ 721537 w 1693851"/>
              <a:gd name="connsiteY4" fmla="*/ 1131001 h 1218645"/>
              <a:gd name="connsiteX5" fmla="*/ 633893 w 1693851"/>
              <a:gd name="connsiteY5" fmla="*/ 1131001 h 1218645"/>
              <a:gd name="connsiteX6" fmla="*/ 633893 w 1693851"/>
              <a:gd name="connsiteY6" fmla="*/ 1218645 h 1218645"/>
              <a:gd name="connsiteX7" fmla="*/ 573801 w 1693851"/>
              <a:gd name="connsiteY7" fmla="*/ 1218645 h 1218645"/>
              <a:gd name="connsiteX8" fmla="*/ 573801 w 1693851"/>
              <a:gd name="connsiteY8" fmla="*/ 1131001 h 1218645"/>
              <a:gd name="connsiteX9" fmla="*/ 486157 w 1693851"/>
              <a:gd name="connsiteY9" fmla="*/ 1131001 h 1218645"/>
              <a:gd name="connsiteX10" fmla="*/ 486157 w 1693851"/>
              <a:gd name="connsiteY10" fmla="*/ 1070909 h 1218645"/>
              <a:gd name="connsiteX11" fmla="*/ 573801 w 1693851"/>
              <a:gd name="connsiteY11" fmla="*/ 1070909 h 1218645"/>
              <a:gd name="connsiteX12" fmla="*/ 87644 w 1693851"/>
              <a:gd name="connsiteY12" fmla="*/ 983265 h 1218645"/>
              <a:gd name="connsiteX13" fmla="*/ 147736 w 1693851"/>
              <a:gd name="connsiteY13" fmla="*/ 983265 h 1218645"/>
              <a:gd name="connsiteX14" fmla="*/ 147736 w 1693851"/>
              <a:gd name="connsiteY14" fmla="*/ 1070909 h 1218645"/>
              <a:gd name="connsiteX15" fmla="*/ 235380 w 1693851"/>
              <a:gd name="connsiteY15" fmla="*/ 1070909 h 1218645"/>
              <a:gd name="connsiteX16" fmla="*/ 235380 w 1693851"/>
              <a:gd name="connsiteY16" fmla="*/ 1131001 h 1218645"/>
              <a:gd name="connsiteX17" fmla="*/ 147736 w 1693851"/>
              <a:gd name="connsiteY17" fmla="*/ 1131001 h 1218645"/>
              <a:gd name="connsiteX18" fmla="*/ 147736 w 1693851"/>
              <a:gd name="connsiteY18" fmla="*/ 1218645 h 1218645"/>
              <a:gd name="connsiteX19" fmla="*/ 87644 w 1693851"/>
              <a:gd name="connsiteY19" fmla="*/ 1218645 h 1218645"/>
              <a:gd name="connsiteX20" fmla="*/ 87644 w 1693851"/>
              <a:gd name="connsiteY20" fmla="*/ 1131001 h 1218645"/>
              <a:gd name="connsiteX21" fmla="*/ 0 w 1693851"/>
              <a:gd name="connsiteY21" fmla="*/ 1131001 h 1218645"/>
              <a:gd name="connsiteX22" fmla="*/ 0 w 1693851"/>
              <a:gd name="connsiteY22" fmla="*/ 1070909 h 1218645"/>
              <a:gd name="connsiteX23" fmla="*/ 87644 w 1693851"/>
              <a:gd name="connsiteY23" fmla="*/ 1070909 h 1218645"/>
              <a:gd name="connsiteX24" fmla="*/ 1546115 w 1693851"/>
              <a:gd name="connsiteY24" fmla="*/ 491632 h 1218645"/>
              <a:gd name="connsiteX25" fmla="*/ 1606207 w 1693851"/>
              <a:gd name="connsiteY25" fmla="*/ 491632 h 1218645"/>
              <a:gd name="connsiteX26" fmla="*/ 1606207 w 1693851"/>
              <a:gd name="connsiteY26" fmla="*/ 579276 h 1218645"/>
              <a:gd name="connsiteX27" fmla="*/ 1693851 w 1693851"/>
              <a:gd name="connsiteY27" fmla="*/ 579276 h 1218645"/>
              <a:gd name="connsiteX28" fmla="*/ 1693851 w 1693851"/>
              <a:gd name="connsiteY28" fmla="*/ 639368 h 1218645"/>
              <a:gd name="connsiteX29" fmla="*/ 1606207 w 1693851"/>
              <a:gd name="connsiteY29" fmla="*/ 639368 h 1218645"/>
              <a:gd name="connsiteX30" fmla="*/ 1606207 w 1693851"/>
              <a:gd name="connsiteY30" fmla="*/ 727012 h 1218645"/>
              <a:gd name="connsiteX31" fmla="*/ 1546115 w 1693851"/>
              <a:gd name="connsiteY31" fmla="*/ 727012 h 1218645"/>
              <a:gd name="connsiteX32" fmla="*/ 1546115 w 1693851"/>
              <a:gd name="connsiteY32" fmla="*/ 639368 h 1218645"/>
              <a:gd name="connsiteX33" fmla="*/ 1458471 w 1693851"/>
              <a:gd name="connsiteY33" fmla="*/ 639368 h 1218645"/>
              <a:gd name="connsiteX34" fmla="*/ 1458471 w 1693851"/>
              <a:gd name="connsiteY34" fmla="*/ 579276 h 1218645"/>
              <a:gd name="connsiteX35" fmla="*/ 1546115 w 1693851"/>
              <a:gd name="connsiteY35" fmla="*/ 579276 h 1218645"/>
              <a:gd name="connsiteX36" fmla="*/ 1059958 w 1693851"/>
              <a:gd name="connsiteY36" fmla="*/ 491632 h 1218645"/>
              <a:gd name="connsiteX37" fmla="*/ 1120050 w 1693851"/>
              <a:gd name="connsiteY37" fmla="*/ 491632 h 1218645"/>
              <a:gd name="connsiteX38" fmla="*/ 1120050 w 1693851"/>
              <a:gd name="connsiteY38" fmla="*/ 579276 h 1218645"/>
              <a:gd name="connsiteX39" fmla="*/ 1207694 w 1693851"/>
              <a:gd name="connsiteY39" fmla="*/ 579276 h 1218645"/>
              <a:gd name="connsiteX40" fmla="*/ 1207694 w 1693851"/>
              <a:gd name="connsiteY40" fmla="*/ 639368 h 1218645"/>
              <a:gd name="connsiteX41" fmla="*/ 1120050 w 1693851"/>
              <a:gd name="connsiteY41" fmla="*/ 639368 h 1218645"/>
              <a:gd name="connsiteX42" fmla="*/ 1120050 w 1693851"/>
              <a:gd name="connsiteY42" fmla="*/ 727012 h 1218645"/>
              <a:gd name="connsiteX43" fmla="*/ 1059958 w 1693851"/>
              <a:gd name="connsiteY43" fmla="*/ 727012 h 1218645"/>
              <a:gd name="connsiteX44" fmla="*/ 1059958 w 1693851"/>
              <a:gd name="connsiteY44" fmla="*/ 639368 h 1218645"/>
              <a:gd name="connsiteX45" fmla="*/ 972314 w 1693851"/>
              <a:gd name="connsiteY45" fmla="*/ 639368 h 1218645"/>
              <a:gd name="connsiteX46" fmla="*/ 972314 w 1693851"/>
              <a:gd name="connsiteY46" fmla="*/ 579276 h 1218645"/>
              <a:gd name="connsiteX47" fmla="*/ 1059958 w 1693851"/>
              <a:gd name="connsiteY47" fmla="*/ 579276 h 1218645"/>
              <a:gd name="connsiteX48" fmla="*/ 573801 w 1693851"/>
              <a:gd name="connsiteY48" fmla="*/ 491632 h 1218645"/>
              <a:gd name="connsiteX49" fmla="*/ 633893 w 1693851"/>
              <a:gd name="connsiteY49" fmla="*/ 491632 h 1218645"/>
              <a:gd name="connsiteX50" fmla="*/ 633893 w 1693851"/>
              <a:gd name="connsiteY50" fmla="*/ 579276 h 1218645"/>
              <a:gd name="connsiteX51" fmla="*/ 721537 w 1693851"/>
              <a:gd name="connsiteY51" fmla="*/ 579276 h 1218645"/>
              <a:gd name="connsiteX52" fmla="*/ 721537 w 1693851"/>
              <a:gd name="connsiteY52" fmla="*/ 639368 h 1218645"/>
              <a:gd name="connsiteX53" fmla="*/ 633893 w 1693851"/>
              <a:gd name="connsiteY53" fmla="*/ 639368 h 1218645"/>
              <a:gd name="connsiteX54" fmla="*/ 633893 w 1693851"/>
              <a:gd name="connsiteY54" fmla="*/ 727012 h 1218645"/>
              <a:gd name="connsiteX55" fmla="*/ 573801 w 1693851"/>
              <a:gd name="connsiteY55" fmla="*/ 727012 h 1218645"/>
              <a:gd name="connsiteX56" fmla="*/ 573801 w 1693851"/>
              <a:gd name="connsiteY56" fmla="*/ 639368 h 1218645"/>
              <a:gd name="connsiteX57" fmla="*/ 486157 w 1693851"/>
              <a:gd name="connsiteY57" fmla="*/ 639368 h 1218645"/>
              <a:gd name="connsiteX58" fmla="*/ 486157 w 1693851"/>
              <a:gd name="connsiteY58" fmla="*/ 579276 h 1218645"/>
              <a:gd name="connsiteX59" fmla="*/ 573801 w 1693851"/>
              <a:gd name="connsiteY59" fmla="*/ 579276 h 1218645"/>
              <a:gd name="connsiteX60" fmla="*/ 87644 w 1693851"/>
              <a:gd name="connsiteY60" fmla="*/ 491632 h 1218645"/>
              <a:gd name="connsiteX61" fmla="*/ 147736 w 1693851"/>
              <a:gd name="connsiteY61" fmla="*/ 491632 h 1218645"/>
              <a:gd name="connsiteX62" fmla="*/ 147736 w 1693851"/>
              <a:gd name="connsiteY62" fmla="*/ 579276 h 1218645"/>
              <a:gd name="connsiteX63" fmla="*/ 235380 w 1693851"/>
              <a:gd name="connsiteY63" fmla="*/ 579276 h 1218645"/>
              <a:gd name="connsiteX64" fmla="*/ 235380 w 1693851"/>
              <a:gd name="connsiteY64" fmla="*/ 639368 h 1218645"/>
              <a:gd name="connsiteX65" fmla="*/ 147736 w 1693851"/>
              <a:gd name="connsiteY65" fmla="*/ 639368 h 1218645"/>
              <a:gd name="connsiteX66" fmla="*/ 147736 w 1693851"/>
              <a:gd name="connsiteY66" fmla="*/ 727012 h 1218645"/>
              <a:gd name="connsiteX67" fmla="*/ 87644 w 1693851"/>
              <a:gd name="connsiteY67" fmla="*/ 727012 h 1218645"/>
              <a:gd name="connsiteX68" fmla="*/ 87644 w 1693851"/>
              <a:gd name="connsiteY68" fmla="*/ 639368 h 1218645"/>
              <a:gd name="connsiteX69" fmla="*/ 0 w 1693851"/>
              <a:gd name="connsiteY69" fmla="*/ 639368 h 1218645"/>
              <a:gd name="connsiteX70" fmla="*/ 0 w 1693851"/>
              <a:gd name="connsiteY70" fmla="*/ 579276 h 1218645"/>
              <a:gd name="connsiteX71" fmla="*/ 87644 w 1693851"/>
              <a:gd name="connsiteY71" fmla="*/ 579276 h 1218645"/>
              <a:gd name="connsiteX72" fmla="*/ 1546115 w 1693851"/>
              <a:gd name="connsiteY72" fmla="*/ 0 h 1218645"/>
              <a:gd name="connsiteX73" fmla="*/ 1606207 w 1693851"/>
              <a:gd name="connsiteY73" fmla="*/ 0 h 1218645"/>
              <a:gd name="connsiteX74" fmla="*/ 1606207 w 1693851"/>
              <a:gd name="connsiteY74" fmla="*/ 87644 h 1218645"/>
              <a:gd name="connsiteX75" fmla="*/ 1693851 w 1693851"/>
              <a:gd name="connsiteY75" fmla="*/ 87644 h 1218645"/>
              <a:gd name="connsiteX76" fmla="*/ 1693851 w 1693851"/>
              <a:gd name="connsiteY76" fmla="*/ 147736 h 1218645"/>
              <a:gd name="connsiteX77" fmla="*/ 1606207 w 1693851"/>
              <a:gd name="connsiteY77" fmla="*/ 147736 h 1218645"/>
              <a:gd name="connsiteX78" fmla="*/ 1606207 w 1693851"/>
              <a:gd name="connsiteY78" fmla="*/ 235380 h 1218645"/>
              <a:gd name="connsiteX79" fmla="*/ 1546115 w 1693851"/>
              <a:gd name="connsiteY79" fmla="*/ 235380 h 1218645"/>
              <a:gd name="connsiteX80" fmla="*/ 1546115 w 1693851"/>
              <a:gd name="connsiteY80" fmla="*/ 147736 h 1218645"/>
              <a:gd name="connsiteX81" fmla="*/ 1458471 w 1693851"/>
              <a:gd name="connsiteY81" fmla="*/ 147736 h 1218645"/>
              <a:gd name="connsiteX82" fmla="*/ 1458471 w 1693851"/>
              <a:gd name="connsiteY82" fmla="*/ 87644 h 1218645"/>
              <a:gd name="connsiteX83" fmla="*/ 1546115 w 1693851"/>
              <a:gd name="connsiteY83" fmla="*/ 87644 h 1218645"/>
              <a:gd name="connsiteX84" fmla="*/ 1059958 w 1693851"/>
              <a:gd name="connsiteY84" fmla="*/ 0 h 1218645"/>
              <a:gd name="connsiteX85" fmla="*/ 1120050 w 1693851"/>
              <a:gd name="connsiteY85" fmla="*/ 0 h 1218645"/>
              <a:gd name="connsiteX86" fmla="*/ 1120050 w 1693851"/>
              <a:gd name="connsiteY86" fmla="*/ 87644 h 1218645"/>
              <a:gd name="connsiteX87" fmla="*/ 1207694 w 1693851"/>
              <a:gd name="connsiteY87" fmla="*/ 87644 h 1218645"/>
              <a:gd name="connsiteX88" fmla="*/ 1207694 w 1693851"/>
              <a:gd name="connsiteY88" fmla="*/ 147736 h 1218645"/>
              <a:gd name="connsiteX89" fmla="*/ 1120050 w 1693851"/>
              <a:gd name="connsiteY89" fmla="*/ 147736 h 1218645"/>
              <a:gd name="connsiteX90" fmla="*/ 1120050 w 1693851"/>
              <a:gd name="connsiteY90" fmla="*/ 235380 h 1218645"/>
              <a:gd name="connsiteX91" fmla="*/ 1059958 w 1693851"/>
              <a:gd name="connsiteY91" fmla="*/ 235380 h 1218645"/>
              <a:gd name="connsiteX92" fmla="*/ 1059958 w 1693851"/>
              <a:gd name="connsiteY92" fmla="*/ 147736 h 1218645"/>
              <a:gd name="connsiteX93" fmla="*/ 972314 w 1693851"/>
              <a:gd name="connsiteY93" fmla="*/ 147736 h 1218645"/>
              <a:gd name="connsiteX94" fmla="*/ 972314 w 1693851"/>
              <a:gd name="connsiteY94" fmla="*/ 87644 h 1218645"/>
              <a:gd name="connsiteX95" fmla="*/ 1059958 w 1693851"/>
              <a:gd name="connsiteY95" fmla="*/ 87644 h 1218645"/>
            </a:gdLst>
            <a:rect l="l" t="t" r="r" b="b"/>
            <a:pathLst>
              <a:path w="1693851" h="1218645">
                <a:moveTo>
                  <a:pt x="573801" y="983265"/>
                </a:moveTo>
                <a:lnTo>
                  <a:pt x="633893" y="983265"/>
                </a:lnTo>
                <a:lnTo>
                  <a:pt x="633893" y="1070909"/>
                </a:lnTo>
                <a:lnTo>
                  <a:pt x="721537" y="1070909"/>
                </a:lnTo>
                <a:lnTo>
                  <a:pt x="721537" y="1131001"/>
                </a:lnTo>
                <a:lnTo>
                  <a:pt x="633893" y="1131001"/>
                </a:lnTo>
                <a:lnTo>
                  <a:pt x="633893" y="1218645"/>
                </a:lnTo>
                <a:lnTo>
                  <a:pt x="573801" y="1218645"/>
                </a:lnTo>
                <a:lnTo>
                  <a:pt x="573801" y="1131001"/>
                </a:lnTo>
                <a:lnTo>
                  <a:pt x="486157" y="1131001"/>
                </a:lnTo>
                <a:lnTo>
                  <a:pt x="486157" y="1070909"/>
                </a:lnTo>
                <a:lnTo>
                  <a:pt x="573801" y="1070909"/>
                </a:lnTo>
                <a:close/>
                <a:moveTo>
                  <a:pt x="87644" y="983265"/>
                </a:moveTo>
                <a:lnTo>
                  <a:pt x="147736" y="983265"/>
                </a:lnTo>
                <a:lnTo>
                  <a:pt x="147736" y="1070909"/>
                </a:lnTo>
                <a:lnTo>
                  <a:pt x="235380" y="1070909"/>
                </a:lnTo>
                <a:lnTo>
                  <a:pt x="235380" y="1131001"/>
                </a:lnTo>
                <a:lnTo>
                  <a:pt x="147736" y="1131001"/>
                </a:lnTo>
                <a:lnTo>
                  <a:pt x="147736" y="1218645"/>
                </a:lnTo>
                <a:lnTo>
                  <a:pt x="87644" y="1218645"/>
                </a:lnTo>
                <a:lnTo>
                  <a:pt x="87644" y="1131001"/>
                </a:lnTo>
                <a:lnTo>
                  <a:pt x="0" y="1131001"/>
                </a:lnTo>
                <a:lnTo>
                  <a:pt x="0" y="1070909"/>
                </a:lnTo>
                <a:lnTo>
                  <a:pt x="87644" y="1070909"/>
                </a:lnTo>
                <a:close/>
                <a:moveTo>
                  <a:pt x="1546115" y="491632"/>
                </a:moveTo>
                <a:lnTo>
                  <a:pt x="1606207" y="491632"/>
                </a:lnTo>
                <a:lnTo>
                  <a:pt x="1606207" y="579276"/>
                </a:lnTo>
                <a:lnTo>
                  <a:pt x="1693851" y="579276"/>
                </a:lnTo>
                <a:lnTo>
                  <a:pt x="1693851" y="639368"/>
                </a:lnTo>
                <a:lnTo>
                  <a:pt x="1606207" y="639368"/>
                </a:lnTo>
                <a:lnTo>
                  <a:pt x="1606207" y="727012"/>
                </a:lnTo>
                <a:lnTo>
                  <a:pt x="1546115" y="727012"/>
                </a:lnTo>
                <a:lnTo>
                  <a:pt x="1546115" y="639368"/>
                </a:lnTo>
                <a:lnTo>
                  <a:pt x="1458471" y="639368"/>
                </a:lnTo>
                <a:lnTo>
                  <a:pt x="1458471" y="579276"/>
                </a:lnTo>
                <a:lnTo>
                  <a:pt x="1546115" y="579276"/>
                </a:lnTo>
                <a:close/>
                <a:moveTo>
                  <a:pt x="1059958" y="491632"/>
                </a:moveTo>
                <a:lnTo>
                  <a:pt x="1120050" y="491632"/>
                </a:lnTo>
                <a:lnTo>
                  <a:pt x="1120050" y="579276"/>
                </a:lnTo>
                <a:lnTo>
                  <a:pt x="1207694" y="579276"/>
                </a:lnTo>
                <a:lnTo>
                  <a:pt x="1207694" y="639368"/>
                </a:lnTo>
                <a:lnTo>
                  <a:pt x="1120050" y="639368"/>
                </a:lnTo>
                <a:lnTo>
                  <a:pt x="1120050" y="727012"/>
                </a:lnTo>
                <a:lnTo>
                  <a:pt x="1059958" y="727012"/>
                </a:lnTo>
                <a:lnTo>
                  <a:pt x="1059958" y="639368"/>
                </a:lnTo>
                <a:lnTo>
                  <a:pt x="972314" y="639368"/>
                </a:lnTo>
                <a:lnTo>
                  <a:pt x="972314" y="579276"/>
                </a:lnTo>
                <a:lnTo>
                  <a:pt x="1059958" y="579276"/>
                </a:lnTo>
                <a:close/>
                <a:moveTo>
                  <a:pt x="573801" y="491632"/>
                </a:moveTo>
                <a:lnTo>
                  <a:pt x="633893" y="491632"/>
                </a:lnTo>
                <a:lnTo>
                  <a:pt x="633893" y="579276"/>
                </a:lnTo>
                <a:lnTo>
                  <a:pt x="721537" y="579276"/>
                </a:lnTo>
                <a:lnTo>
                  <a:pt x="721537" y="639368"/>
                </a:lnTo>
                <a:lnTo>
                  <a:pt x="633893" y="639368"/>
                </a:lnTo>
                <a:lnTo>
                  <a:pt x="633893" y="727012"/>
                </a:lnTo>
                <a:lnTo>
                  <a:pt x="573801" y="727012"/>
                </a:lnTo>
                <a:lnTo>
                  <a:pt x="573801" y="639368"/>
                </a:lnTo>
                <a:lnTo>
                  <a:pt x="486157" y="639368"/>
                </a:lnTo>
                <a:lnTo>
                  <a:pt x="486157" y="579276"/>
                </a:lnTo>
                <a:lnTo>
                  <a:pt x="573801" y="579276"/>
                </a:lnTo>
                <a:close/>
                <a:moveTo>
                  <a:pt x="87644" y="491632"/>
                </a:moveTo>
                <a:lnTo>
                  <a:pt x="147736" y="491632"/>
                </a:lnTo>
                <a:lnTo>
                  <a:pt x="147736" y="579276"/>
                </a:lnTo>
                <a:lnTo>
                  <a:pt x="235380" y="579276"/>
                </a:lnTo>
                <a:lnTo>
                  <a:pt x="235380" y="639368"/>
                </a:lnTo>
                <a:lnTo>
                  <a:pt x="147736" y="639368"/>
                </a:lnTo>
                <a:lnTo>
                  <a:pt x="147736" y="727012"/>
                </a:lnTo>
                <a:lnTo>
                  <a:pt x="87644" y="727012"/>
                </a:lnTo>
                <a:lnTo>
                  <a:pt x="87644" y="639368"/>
                </a:lnTo>
                <a:lnTo>
                  <a:pt x="0" y="639368"/>
                </a:lnTo>
                <a:lnTo>
                  <a:pt x="0" y="579276"/>
                </a:lnTo>
                <a:lnTo>
                  <a:pt x="87644" y="579276"/>
                </a:lnTo>
                <a:close/>
                <a:moveTo>
                  <a:pt x="1546115" y="0"/>
                </a:moveTo>
                <a:lnTo>
                  <a:pt x="1606207" y="0"/>
                </a:lnTo>
                <a:lnTo>
                  <a:pt x="1606207" y="87644"/>
                </a:lnTo>
                <a:lnTo>
                  <a:pt x="1693851" y="87644"/>
                </a:lnTo>
                <a:lnTo>
                  <a:pt x="1693851" y="147736"/>
                </a:lnTo>
                <a:lnTo>
                  <a:pt x="1606207" y="147736"/>
                </a:lnTo>
                <a:lnTo>
                  <a:pt x="1606207" y="235380"/>
                </a:lnTo>
                <a:lnTo>
                  <a:pt x="1546115" y="235380"/>
                </a:lnTo>
                <a:lnTo>
                  <a:pt x="1546115" y="147736"/>
                </a:lnTo>
                <a:lnTo>
                  <a:pt x="1458471" y="147736"/>
                </a:lnTo>
                <a:lnTo>
                  <a:pt x="1458471" y="87644"/>
                </a:lnTo>
                <a:lnTo>
                  <a:pt x="1546115" y="87644"/>
                </a:lnTo>
                <a:close/>
                <a:moveTo>
                  <a:pt x="1059958" y="0"/>
                </a:moveTo>
                <a:lnTo>
                  <a:pt x="1120050" y="0"/>
                </a:lnTo>
                <a:lnTo>
                  <a:pt x="1120050" y="87644"/>
                </a:lnTo>
                <a:lnTo>
                  <a:pt x="1207694" y="87644"/>
                </a:lnTo>
                <a:lnTo>
                  <a:pt x="1207694" y="147736"/>
                </a:lnTo>
                <a:lnTo>
                  <a:pt x="1120050" y="147736"/>
                </a:lnTo>
                <a:lnTo>
                  <a:pt x="1120050" y="235380"/>
                </a:lnTo>
                <a:lnTo>
                  <a:pt x="1059958" y="235380"/>
                </a:lnTo>
                <a:lnTo>
                  <a:pt x="1059958" y="147736"/>
                </a:lnTo>
                <a:lnTo>
                  <a:pt x="972314" y="147736"/>
                </a:lnTo>
                <a:lnTo>
                  <a:pt x="972314" y="87644"/>
                </a:lnTo>
                <a:lnTo>
                  <a:pt x="1059958" y="876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  <a:effectLst/>
        </p:spPr>
        <p:txBody>
          <a:bodyPr vert="horz" wrap="square" lIns="109728" tIns="54864" rIns="109728" bIns="54864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21239739" flipH="0" flipV="0">
            <a:off x="6231074" y="3241406"/>
            <a:ext cx="4965742" cy="336500"/>
          </a:xfrm>
          <a:prstGeom prst="ellipse">
            <a:avLst/>
          </a:prstGeom>
          <a:noFill/>
          <a:ln w="30480" cap="flat">
            <a:gradFill>
              <a:gsLst>
                <a:gs pos="20000">
                  <a:schemeClr val="accent2">
                    <a:lumMod val="40000"/>
                    <a:lumOff val="60000"/>
                    <a:alpha val="0"/>
                  </a:schemeClr>
                </a:gs>
                <a:gs pos="9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3527550" y="1244621"/>
            <a:ext cx="309208" cy="662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1379704" y="706056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1" flipV="0">
            <a:off x="1960425" y="4282547"/>
            <a:ext cx="1900327" cy="1964405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4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089146" y="4416806"/>
            <a:ext cx="1642889" cy="1697087"/>
          </a:xfrm>
          <a:custGeom>
            <a:avLst/>
            <a:gdLst>
              <a:gd name="connsiteX0" fmla="*/ 829971 w 1771293"/>
              <a:gd name="connsiteY0" fmla="*/ 10 h 1829727"/>
              <a:gd name="connsiteX1" fmla="*/ 1102057 w 1771293"/>
              <a:gd name="connsiteY1" fmla="*/ 7612 h 1829727"/>
              <a:gd name="connsiteX2" fmla="*/ 1199435 w 1771293"/>
              <a:gd name="connsiteY2" fmla="*/ 32519 h 1829727"/>
              <a:gd name="connsiteX3" fmla="*/ 1290364 w 1771293"/>
              <a:gd name="connsiteY3" fmla="*/ 63395 h 1829727"/>
              <a:gd name="connsiteX4" fmla="*/ 1727647 w 1771293"/>
              <a:gd name="connsiteY4" fmla="*/ 407752 h 1829727"/>
              <a:gd name="connsiteX5" fmla="*/ 1771293 w 1771293"/>
              <a:gd name="connsiteY5" fmla="*/ 473069 h 1829727"/>
              <a:gd name="connsiteX6" fmla="*/ 1767945 w 1771293"/>
              <a:gd name="connsiteY6" fmla="*/ 1486183 h 1829727"/>
              <a:gd name="connsiteX7" fmla="*/ 1735209 w 1771293"/>
              <a:gd name="connsiteY7" fmla="*/ 1536110 h 1829727"/>
              <a:gd name="connsiteX8" fmla="*/ 1425507 w 1771293"/>
              <a:gd name="connsiteY8" fmla="*/ 1804892 h 1829727"/>
              <a:gd name="connsiteX9" fmla="*/ 1376022 w 1771293"/>
              <a:gd name="connsiteY9" fmla="*/ 1829727 h 1829727"/>
              <a:gd name="connsiteX10" fmla="*/ 255371 w 1771293"/>
              <a:gd name="connsiteY10" fmla="*/ 1829727 h 1829727"/>
              <a:gd name="connsiteX11" fmla="*/ 209522 w 1771293"/>
              <a:gd name="connsiteY11" fmla="*/ 1788781 h 1829727"/>
              <a:gd name="connsiteX12" fmla="*/ 139543 w 1771293"/>
              <a:gd name="connsiteY12" fmla="*/ 1721494 h 1829727"/>
              <a:gd name="connsiteX13" fmla="*/ 89989 w 1771293"/>
              <a:gd name="connsiteY13" fmla="*/ 1667724 h 1829727"/>
              <a:gd name="connsiteX14" fmla="*/ 47111 w 1771293"/>
              <a:gd name="connsiteY14" fmla="*/ 1591344 h 1829727"/>
              <a:gd name="connsiteX15" fmla="*/ 14829 w 1771293"/>
              <a:gd name="connsiteY15" fmla="*/ 1502673 h 1829727"/>
              <a:gd name="connsiteX16" fmla="*/ 0 w 1771293"/>
              <a:gd name="connsiteY16" fmla="*/ 836981 h 1829727"/>
              <a:gd name="connsiteX17" fmla="*/ 0 w 1771293"/>
              <a:gd name="connsiteY17" fmla="*/ 211006 h 1829727"/>
              <a:gd name="connsiteX18" fmla="*/ 207500 w 1771293"/>
              <a:gd name="connsiteY18" fmla="*/ 3877 h 1829727"/>
              <a:gd name="connsiteX19" fmla="*/ 625681 w 1771293"/>
              <a:gd name="connsiteY19" fmla="*/ 959 h 1829727"/>
              <a:gd name="connsiteX20" fmla="*/ 829971 w 1771293"/>
              <a:gd name="connsiteY20" fmla="*/ 10 h 1829727"/>
            </a:gdLst>
            <a:rect l="l" t="t" r="r" b="b"/>
            <a:pathLst>
              <a:path w="1771293" h="1829727">
                <a:moveTo>
                  <a:pt x="829971" y="10"/>
                </a:moveTo>
                <a:cubicBezTo>
                  <a:pt x="998814" y="-167"/>
                  <a:pt x="1068369" y="2072"/>
                  <a:pt x="1102057" y="7612"/>
                </a:cubicBezTo>
                <a:cubicBezTo>
                  <a:pt x="1134064" y="12876"/>
                  <a:pt x="1177885" y="24084"/>
                  <a:pt x="1199435" y="32519"/>
                </a:cubicBezTo>
                <a:cubicBezTo>
                  <a:pt x="1220987" y="40954"/>
                  <a:pt x="1261905" y="54848"/>
                  <a:pt x="1290364" y="63395"/>
                </a:cubicBezTo>
                <a:cubicBezTo>
                  <a:pt x="1440424" y="108460"/>
                  <a:pt x="1624540" y="253450"/>
                  <a:pt x="1727647" y="407752"/>
                </a:cubicBezTo>
                <a:lnTo>
                  <a:pt x="1771293" y="473069"/>
                </a:lnTo>
                <a:lnTo>
                  <a:pt x="1767945" y="1486183"/>
                </a:lnTo>
                <a:lnTo>
                  <a:pt x="1735209" y="1536110"/>
                </a:lnTo>
                <a:cubicBezTo>
                  <a:pt x="1665442" y="1642512"/>
                  <a:pt x="1550786" y="1742019"/>
                  <a:pt x="1425507" y="1804892"/>
                </a:cubicBezTo>
                <a:lnTo>
                  <a:pt x="1376022" y="1829727"/>
                </a:lnTo>
                <a:lnTo>
                  <a:pt x="255371" y="1829727"/>
                </a:lnTo>
                <a:lnTo>
                  <a:pt x="209522" y="1788781"/>
                </a:lnTo>
                <a:cubicBezTo>
                  <a:pt x="184304" y="1766261"/>
                  <a:pt x="152813" y="1735983"/>
                  <a:pt x="139543" y="1721494"/>
                </a:cubicBezTo>
                <a:cubicBezTo>
                  <a:pt x="126271" y="1707006"/>
                  <a:pt x="103972" y="1682810"/>
                  <a:pt x="89989" y="1667724"/>
                </a:cubicBezTo>
                <a:cubicBezTo>
                  <a:pt x="75289" y="1651866"/>
                  <a:pt x="57203" y="1619649"/>
                  <a:pt x="47111" y="1591344"/>
                </a:cubicBezTo>
                <a:cubicBezTo>
                  <a:pt x="37512" y="1564420"/>
                  <a:pt x="22985" y="1524519"/>
                  <a:pt x="14829" y="1502673"/>
                </a:cubicBezTo>
                <a:cubicBezTo>
                  <a:pt x="329" y="1463837"/>
                  <a:pt x="0" y="1449062"/>
                  <a:pt x="0" y="836981"/>
                </a:cubicBezTo>
                <a:lnTo>
                  <a:pt x="0" y="211006"/>
                </a:lnTo>
                <a:lnTo>
                  <a:pt x="207500" y="3877"/>
                </a:lnTo>
                <a:lnTo>
                  <a:pt x="625681" y="959"/>
                </a:lnTo>
                <a:cubicBezTo>
                  <a:pt x="706376" y="396"/>
                  <a:pt x="773689" y="69"/>
                  <a:pt x="829971" y="1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1508423" y="840314"/>
            <a:ext cx="1642890" cy="1697087"/>
          </a:xfrm>
          <a:custGeom>
            <a:avLst/>
            <a:gdLst>
              <a:gd name="connsiteX0" fmla="*/ 941323 w 1771294"/>
              <a:gd name="connsiteY0" fmla="*/ 10 h 1829727"/>
              <a:gd name="connsiteX1" fmla="*/ 1145612 w 1771294"/>
              <a:gd name="connsiteY1" fmla="*/ 959 h 1829727"/>
              <a:gd name="connsiteX2" fmla="*/ 1563794 w 1771294"/>
              <a:gd name="connsiteY2" fmla="*/ 3876 h 1829727"/>
              <a:gd name="connsiteX3" fmla="*/ 1771294 w 1771294"/>
              <a:gd name="connsiteY3" fmla="*/ 211006 h 1829727"/>
              <a:gd name="connsiteX4" fmla="*/ 1771294 w 1771294"/>
              <a:gd name="connsiteY4" fmla="*/ 836981 h 1829727"/>
              <a:gd name="connsiteX5" fmla="*/ 1756464 w 1771294"/>
              <a:gd name="connsiteY5" fmla="*/ 1502673 h 1829727"/>
              <a:gd name="connsiteX6" fmla="*/ 1724182 w 1771294"/>
              <a:gd name="connsiteY6" fmla="*/ 1591344 h 1829727"/>
              <a:gd name="connsiteX7" fmla="*/ 1681304 w 1771294"/>
              <a:gd name="connsiteY7" fmla="*/ 1667724 h 1829727"/>
              <a:gd name="connsiteX8" fmla="*/ 1631751 w 1771294"/>
              <a:gd name="connsiteY8" fmla="*/ 1721494 h 1829727"/>
              <a:gd name="connsiteX9" fmla="*/ 1561772 w 1771294"/>
              <a:gd name="connsiteY9" fmla="*/ 1788781 h 1829727"/>
              <a:gd name="connsiteX10" fmla="*/ 1515923 w 1771294"/>
              <a:gd name="connsiteY10" fmla="*/ 1829727 h 1829727"/>
              <a:gd name="connsiteX11" fmla="*/ 395271 w 1771294"/>
              <a:gd name="connsiteY11" fmla="*/ 1829727 h 1829727"/>
              <a:gd name="connsiteX12" fmla="*/ 345787 w 1771294"/>
              <a:gd name="connsiteY12" fmla="*/ 1804892 h 1829727"/>
              <a:gd name="connsiteX13" fmla="*/ 36085 w 1771294"/>
              <a:gd name="connsiteY13" fmla="*/ 1536110 h 1829727"/>
              <a:gd name="connsiteX14" fmla="*/ 3348 w 1771294"/>
              <a:gd name="connsiteY14" fmla="*/ 1486183 h 1829727"/>
              <a:gd name="connsiteX15" fmla="*/ 0 w 1771294"/>
              <a:gd name="connsiteY15" fmla="*/ 473069 h 1829727"/>
              <a:gd name="connsiteX16" fmla="*/ 43646 w 1771294"/>
              <a:gd name="connsiteY16" fmla="*/ 407752 h 1829727"/>
              <a:gd name="connsiteX17" fmla="*/ 480929 w 1771294"/>
              <a:gd name="connsiteY17" fmla="*/ 63395 h 1829727"/>
              <a:gd name="connsiteX18" fmla="*/ 571858 w 1771294"/>
              <a:gd name="connsiteY18" fmla="*/ 32519 h 1829727"/>
              <a:gd name="connsiteX19" fmla="*/ 669236 w 1771294"/>
              <a:gd name="connsiteY19" fmla="*/ 7612 h 1829727"/>
              <a:gd name="connsiteX20" fmla="*/ 941323 w 1771294"/>
              <a:gd name="connsiteY20" fmla="*/ 10 h 1829727"/>
            </a:gdLst>
            <a:rect l="l" t="t" r="r" b="b"/>
            <a:pathLst>
              <a:path w="1771294" h="1829727">
                <a:moveTo>
                  <a:pt x="941323" y="10"/>
                </a:moveTo>
                <a:cubicBezTo>
                  <a:pt x="997604" y="69"/>
                  <a:pt x="1064918" y="396"/>
                  <a:pt x="1145612" y="959"/>
                </a:cubicBezTo>
                <a:lnTo>
                  <a:pt x="1563794" y="3876"/>
                </a:lnTo>
                <a:lnTo>
                  <a:pt x="1771294" y="211006"/>
                </a:lnTo>
                <a:lnTo>
                  <a:pt x="1771294" y="836981"/>
                </a:lnTo>
                <a:cubicBezTo>
                  <a:pt x="1771294" y="1449062"/>
                  <a:pt x="1770964" y="1463836"/>
                  <a:pt x="1756464" y="1502673"/>
                </a:cubicBezTo>
                <a:cubicBezTo>
                  <a:pt x="1748309" y="1524518"/>
                  <a:pt x="1733781" y="1564420"/>
                  <a:pt x="1724182" y="1591344"/>
                </a:cubicBezTo>
                <a:cubicBezTo>
                  <a:pt x="1714091" y="1619649"/>
                  <a:pt x="1696005" y="1651866"/>
                  <a:pt x="1681304" y="1667724"/>
                </a:cubicBezTo>
                <a:cubicBezTo>
                  <a:pt x="1667321" y="1682810"/>
                  <a:pt x="1645022" y="1707006"/>
                  <a:pt x="1631751" y="1721494"/>
                </a:cubicBezTo>
                <a:cubicBezTo>
                  <a:pt x="1618480" y="1735983"/>
                  <a:pt x="1586990" y="1766261"/>
                  <a:pt x="1561772" y="1788781"/>
                </a:cubicBezTo>
                <a:lnTo>
                  <a:pt x="1515923" y="1829727"/>
                </a:lnTo>
                <a:lnTo>
                  <a:pt x="395271" y="1829727"/>
                </a:lnTo>
                <a:lnTo>
                  <a:pt x="345787" y="1804892"/>
                </a:lnTo>
                <a:cubicBezTo>
                  <a:pt x="220508" y="1742019"/>
                  <a:pt x="105851" y="1642512"/>
                  <a:pt x="36085" y="1536110"/>
                </a:cubicBezTo>
                <a:lnTo>
                  <a:pt x="3348" y="1486183"/>
                </a:lnTo>
                <a:lnTo>
                  <a:pt x="0" y="473069"/>
                </a:lnTo>
                <a:lnTo>
                  <a:pt x="43646" y="407752"/>
                </a:lnTo>
                <a:cubicBezTo>
                  <a:pt x="146754" y="253450"/>
                  <a:pt x="330869" y="108460"/>
                  <a:pt x="480929" y="63395"/>
                </a:cubicBezTo>
                <a:cubicBezTo>
                  <a:pt x="509388" y="54848"/>
                  <a:pt x="550307" y="40954"/>
                  <a:pt x="571858" y="32519"/>
                </a:cubicBezTo>
                <a:cubicBezTo>
                  <a:pt x="593409" y="24084"/>
                  <a:pt x="637229" y="12876"/>
                  <a:pt x="669236" y="7612"/>
                </a:cubicBezTo>
                <a:cubicBezTo>
                  <a:pt x="702925" y="2072"/>
                  <a:pt x="772479" y="-167"/>
                  <a:pt x="941323" y="1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" name="标题 1"/>
          <p:cNvSpPr txBox="1"/>
          <p:nvPr/>
        </p:nvSpPr>
        <p:spPr>
          <a:xfrm rot="0" flipH="0" flipV="0">
            <a:off x="2196979" y="1959528"/>
            <a:ext cx="2816680" cy="2911656"/>
          </a:xfrm>
          <a:custGeom>
            <a:avLst/>
            <a:gdLst/>
            <a:rect l="0" t="0" r="0" b="0"/>
            <a:pathLst>
              <a:path w="3092451" h="3196726">
                <a:moveTo>
                  <a:pt x="1168400" y="15547"/>
                </a:moveTo>
                <a:cubicBezTo>
                  <a:pt x="1112520" y="24737"/>
                  <a:pt x="1036015" y="44305"/>
                  <a:pt x="998390" y="59031"/>
                </a:cubicBezTo>
                <a:cubicBezTo>
                  <a:pt x="960764" y="73757"/>
                  <a:pt x="889326" y="98015"/>
                  <a:pt x="839640" y="112936"/>
                </a:cubicBezTo>
                <a:cubicBezTo>
                  <a:pt x="577655" y="191614"/>
                  <a:pt x="256213" y="444748"/>
                  <a:pt x="76200" y="714140"/>
                </a:cubicBezTo>
                <a:lnTo>
                  <a:pt x="0" y="828175"/>
                </a:lnTo>
                <a:lnTo>
                  <a:pt x="5845" y="2596942"/>
                </a:lnTo>
                <a:lnTo>
                  <a:pt x="62999" y="2684108"/>
                </a:lnTo>
                <a:cubicBezTo>
                  <a:pt x="184802" y="2869872"/>
                  <a:pt x="384978" y="3043599"/>
                  <a:pt x="603699" y="3153367"/>
                </a:cubicBezTo>
                <a:lnTo>
                  <a:pt x="690092" y="3196725"/>
                </a:lnTo>
                <a:lnTo>
                  <a:pt x="2646605" y="3196725"/>
                </a:lnTo>
                <a:lnTo>
                  <a:pt x="2726652" y="3125240"/>
                </a:lnTo>
                <a:cubicBezTo>
                  <a:pt x="2770679" y="3085923"/>
                  <a:pt x="2825657" y="3033060"/>
                  <a:pt x="2848826" y="3007765"/>
                </a:cubicBezTo>
                <a:cubicBezTo>
                  <a:pt x="2871996" y="2982471"/>
                  <a:pt x="2910927" y="2940227"/>
                  <a:pt x="2935340" y="2913890"/>
                </a:cubicBezTo>
                <a:cubicBezTo>
                  <a:pt x="2961005" y="2886204"/>
                  <a:pt x="2992581" y="2829956"/>
                  <a:pt x="3010199" y="2780540"/>
                </a:cubicBezTo>
                <a:cubicBezTo>
                  <a:pt x="3026958" y="2733534"/>
                  <a:pt x="3052321" y="2663871"/>
                  <a:pt x="3066560" y="2625732"/>
                </a:cubicBezTo>
                <a:cubicBezTo>
                  <a:pt x="3091875" y="2557928"/>
                  <a:pt x="3092450" y="2532134"/>
                  <a:pt x="3092450" y="1463518"/>
                </a:cubicBezTo>
                <a:lnTo>
                  <a:pt x="3092450" y="370646"/>
                </a:lnTo>
                <a:lnTo>
                  <a:pt x="2730182" y="9025"/>
                </a:lnTo>
                <a:lnTo>
                  <a:pt x="2000091" y="3932"/>
                </a:lnTo>
                <a:cubicBezTo>
                  <a:pt x="1436561" y="0"/>
                  <a:pt x="1246821" y="2650"/>
                  <a:pt x="1168400" y="15547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0" blurRad="127000" dir="0" sx="101000" sy="101000" kx="0" ky="0" algn="ctr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7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565954" y="4177342"/>
            <a:ext cx="1139653" cy="92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17731" t="0" r="17731" b="0"/>
          <a:stretch>
            <a:fillRect/>
          </a:stretch>
        </p:blipFill>
        <p:spPr>
          <a:xfrm rot="0" flipH="0" flipV="0">
            <a:off x="2382519" y="2153053"/>
            <a:ext cx="2435104" cy="2515437"/>
          </a:xfrm>
          <a:custGeom>
            <a:avLst/>
            <a:gdLst>
              <a:gd name="connsiteX0" fmla="*/ 1356857 w 2553207"/>
              <a:gd name="connsiteY0" fmla="*/ 14 h 2637435"/>
              <a:gd name="connsiteX1" fmla="*/ 1651327 w 2553207"/>
              <a:gd name="connsiteY1" fmla="*/ 1382 h 2637435"/>
              <a:gd name="connsiteX2" fmla="*/ 2254109 w 2553207"/>
              <a:gd name="connsiteY2" fmla="*/ 5587 h 2637435"/>
              <a:gd name="connsiteX3" fmla="*/ 2553207 w 2553207"/>
              <a:gd name="connsiteY3" fmla="*/ 304151 h 2637435"/>
              <a:gd name="connsiteX4" fmla="*/ 2553207 w 2553207"/>
              <a:gd name="connsiteY4" fmla="*/ 1206455 h 2637435"/>
              <a:gd name="connsiteX5" fmla="*/ 2531832 w 2553207"/>
              <a:gd name="connsiteY5" fmla="*/ 2166009 h 2637435"/>
              <a:gd name="connsiteX6" fmla="*/ 2485299 w 2553207"/>
              <a:gd name="connsiteY6" fmla="*/ 2293822 h 2637435"/>
              <a:gd name="connsiteX7" fmla="*/ 2423493 w 2553207"/>
              <a:gd name="connsiteY7" fmla="*/ 2403919 h 2637435"/>
              <a:gd name="connsiteX8" fmla="*/ 2352065 w 2553207"/>
              <a:gd name="connsiteY8" fmla="*/ 2481425 h 2637435"/>
              <a:gd name="connsiteX9" fmla="*/ 2251195 w 2553207"/>
              <a:gd name="connsiteY9" fmla="*/ 2578415 h 2637435"/>
              <a:gd name="connsiteX10" fmla="*/ 2185106 w 2553207"/>
              <a:gd name="connsiteY10" fmla="*/ 2637435 h 2637435"/>
              <a:gd name="connsiteX11" fmla="*/ 569758 w 2553207"/>
              <a:gd name="connsiteY11" fmla="*/ 2637435 h 2637435"/>
              <a:gd name="connsiteX12" fmla="*/ 498430 w 2553207"/>
              <a:gd name="connsiteY12" fmla="*/ 2601638 h 2637435"/>
              <a:gd name="connsiteX13" fmla="*/ 52014 w 2553207"/>
              <a:gd name="connsiteY13" fmla="*/ 2214205 h 2637435"/>
              <a:gd name="connsiteX14" fmla="*/ 4826 w 2553207"/>
              <a:gd name="connsiteY14" fmla="*/ 2142239 h 2637435"/>
              <a:gd name="connsiteX15" fmla="*/ 0 w 2553207"/>
              <a:gd name="connsiteY15" fmla="*/ 681899 h 2637435"/>
              <a:gd name="connsiteX16" fmla="*/ 62913 w 2553207"/>
              <a:gd name="connsiteY16" fmla="*/ 587749 h 2637435"/>
              <a:gd name="connsiteX17" fmla="*/ 693229 w 2553207"/>
              <a:gd name="connsiteY17" fmla="*/ 91379 h 2637435"/>
              <a:gd name="connsiteX18" fmla="*/ 824297 w 2553207"/>
              <a:gd name="connsiteY18" fmla="*/ 46874 h 2637435"/>
              <a:gd name="connsiteX19" fmla="*/ 964662 w 2553207"/>
              <a:gd name="connsiteY19" fmla="*/ 10972 h 2637435"/>
              <a:gd name="connsiteX20" fmla="*/ 1356857 w 2553207"/>
              <a:gd name="connsiteY20" fmla="*/ 14 h 2637435"/>
            </a:gdLst>
            <a:rect l="l" t="t" r="r" b="b"/>
            <a:pathLst>
              <a:path w="2553207" h="2637435">
                <a:moveTo>
                  <a:pt x="1356857" y="14"/>
                </a:moveTo>
                <a:cubicBezTo>
                  <a:pt x="1437983" y="99"/>
                  <a:pt x="1535011" y="571"/>
                  <a:pt x="1651327" y="1382"/>
                </a:cubicBezTo>
                <a:lnTo>
                  <a:pt x="2254109" y="5587"/>
                </a:lnTo>
                <a:lnTo>
                  <a:pt x="2553207" y="304151"/>
                </a:lnTo>
                <a:lnTo>
                  <a:pt x="2553207" y="1206455"/>
                </a:lnTo>
                <a:cubicBezTo>
                  <a:pt x="2553207" y="2088732"/>
                  <a:pt x="2552733" y="2110028"/>
                  <a:pt x="2531832" y="2166009"/>
                </a:cubicBezTo>
                <a:cubicBezTo>
                  <a:pt x="2520076" y="2197497"/>
                  <a:pt x="2499135" y="2255013"/>
                  <a:pt x="2485299" y="2293822"/>
                </a:cubicBezTo>
                <a:cubicBezTo>
                  <a:pt x="2470753" y="2334621"/>
                  <a:pt x="2444683" y="2381061"/>
                  <a:pt x="2423493" y="2403919"/>
                </a:cubicBezTo>
                <a:cubicBezTo>
                  <a:pt x="2403337" y="2425664"/>
                  <a:pt x="2371195" y="2460542"/>
                  <a:pt x="2352065" y="2481425"/>
                </a:cubicBezTo>
                <a:cubicBezTo>
                  <a:pt x="2332936" y="2502309"/>
                  <a:pt x="2287545" y="2545954"/>
                  <a:pt x="2251195" y="2578415"/>
                </a:cubicBezTo>
                <a:lnTo>
                  <a:pt x="2185106" y="2637435"/>
                </a:lnTo>
                <a:lnTo>
                  <a:pt x="569758" y="2637435"/>
                </a:lnTo>
                <a:lnTo>
                  <a:pt x="498430" y="2601638"/>
                </a:lnTo>
                <a:cubicBezTo>
                  <a:pt x="317848" y="2511010"/>
                  <a:pt x="152578" y="2367577"/>
                  <a:pt x="52014" y="2214205"/>
                </a:cubicBezTo>
                <a:lnTo>
                  <a:pt x="4826" y="2142239"/>
                </a:lnTo>
                <a:lnTo>
                  <a:pt x="0" y="681899"/>
                </a:lnTo>
                <a:lnTo>
                  <a:pt x="62913" y="587749"/>
                </a:lnTo>
                <a:cubicBezTo>
                  <a:pt x="211536" y="365332"/>
                  <a:pt x="476927" y="156338"/>
                  <a:pt x="693229" y="91379"/>
                </a:cubicBezTo>
                <a:cubicBezTo>
                  <a:pt x="734251" y="79060"/>
                  <a:pt x="793232" y="59032"/>
                  <a:pt x="824297" y="46874"/>
                </a:cubicBezTo>
                <a:cubicBezTo>
                  <a:pt x="855361" y="34715"/>
                  <a:pt x="918526" y="18560"/>
                  <a:pt x="964662" y="10972"/>
                </a:cubicBezTo>
                <a:cubicBezTo>
                  <a:pt x="1013222" y="2986"/>
                  <a:pt x="1113479" y="-241"/>
                  <a:pt x="1356857" y="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 rot="0" flipH="0" flipV="0">
            <a:off x="10067861" y="252986"/>
            <a:ext cx="1453232" cy="276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1141609" y="326598"/>
            <a:ext cx="129755" cy="12977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10249664" y="314541"/>
            <a:ext cx="752410" cy="153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3759430"/>
            <a:ext cx="12192000" cy="191454"/>
          </a:xfrm>
          <a:custGeom>
            <a:avLst/>
            <a:gdLst>
              <a:gd name="connsiteX0" fmla="*/ 0 w 13577104"/>
              <a:gd name="connsiteY0" fmla="*/ 277818 h 451438"/>
              <a:gd name="connsiteX1" fmla="*/ 1932972 w 13577104"/>
              <a:gd name="connsiteY1" fmla="*/ 23174 h 451438"/>
              <a:gd name="connsiteX2" fmla="*/ 4155311 w 13577104"/>
              <a:gd name="connsiteY2" fmla="*/ 428288 h 451438"/>
              <a:gd name="connsiteX3" fmla="*/ 7014258 w 13577104"/>
              <a:gd name="connsiteY3" fmla="*/ 25 h 451438"/>
              <a:gd name="connsiteX4" fmla="*/ 9225023 w 13577104"/>
              <a:gd name="connsiteY4" fmla="*/ 451438 h 451438"/>
              <a:gd name="connsiteX5" fmla="*/ 11586258 w 13577104"/>
              <a:gd name="connsiteY5" fmla="*/ 25 h 451438"/>
              <a:gd name="connsiteX6" fmla="*/ 13577104 w 13577104"/>
              <a:gd name="connsiteY6" fmla="*/ 439863 h 451438"/>
            </a:gdLst>
            <a:rect l="l" t="t" r="r" b="b"/>
            <a:pathLst>
              <a:path w="13577104" h="451438">
                <a:moveTo>
                  <a:pt x="0" y="277818"/>
                </a:moveTo>
                <a:cubicBezTo>
                  <a:pt x="620210" y="137957"/>
                  <a:pt x="1240420" y="-1904"/>
                  <a:pt x="1932972" y="23174"/>
                </a:cubicBezTo>
                <a:cubicBezTo>
                  <a:pt x="2625524" y="48252"/>
                  <a:pt x="3308430" y="432146"/>
                  <a:pt x="4155311" y="428288"/>
                </a:cubicBezTo>
                <a:cubicBezTo>
                  <a:pt x="5002192" y="424430"/>
                  <a:pt x="6169306" y="-3833"/>
                  <a:pt x="7014258" y="25"/>
                </a:cubicBezTo>
                <a:cubicBezTo>
                  <a:pt x="7859210" y="3883"/>
                  <a:pt x="8463023" y="451438"/>
                  <a:pt x="9225023" y="451438"/>
                </a:cubicBezTo>
                <a:cubicBezTo>
                  <a:pt x="9987023" y="451438"/>
                  <a:pt x="10860911" y="1954"/>
                  <a:pt x="11586258" y="25"/>
                </a:cubicBezTo>
                <a:cubicBezTo>
                  <a:pt x="12311605" y="-1904"/>
                  <a:pt x="12944354" y="218979"/>
                  <a:pt x="13577104" y="439863"/>
                </a:cubicBezTo>
              </a:path>
            </a:pathLst>
          </a:custGeom>
          <a:noFill/>
          <a:ln w="381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296366" y="3012864"/>
            <a:ext cx="822767" cy="1562582"/>
          </a:xfrm>
          <a:custGeom>
            <a:avLst/>
            <a:gdLst>
              <a:gd name="connsiteX0" fmla="*/ 0 w 822767"/>
              <a:gd name="connsiteY0" fmla="*/ 0 h 1562582"/>
              <a:gd name="connsiteX1" fmla="*/ 822767 w 822767"/>
              <a:gd name="connsiteY1" fmla="*/ 781291 h 1562582"/>
              <a:gd name="connsiteX2" fmla="*/ 0 w 822767"/>
              <a:gd name="connsiteY2" fmla="*/ 1562582 h 1562582"/>
              <a:gd name="connsiteX3" fmla="*/ 524308 w 822767"/>
              <a:gd name="connsiteY3" fmla="*/ 781291 h 1562582"/>
              <a:gd name="connsiteX4" fmla="*/ 0 w 822767"/>
              <a:gd name="connsiteY4" fmla="*/ 0 h 1562582"/>
              <a:gd name="connsiteX5" fmla="*/ 0 w 822767"/>
              <a:gd name="connsiteY5" fmla="*/ 0 h 1562582"/>
              <a:gd name="connsiteX6" fmla="*/ 0 w 822767"/>
              <a:gd name="connsiteY6" fmla="*/ 0 h 1562582"/>
            </a:gdLst>
            <a:rect l="l" t="t" r="r" b="b"/>
            <a:pathLst>
              <a:path w="822767" h="1562582">
                <a:moveTo>
                  <a:pt x="0" y="0"/>
                </a:moveTo>
                <a:lnTo>
                  <a:pt x="822767" y="781291"/>
                </a:lnTo>
                <a:lnTo>
                  <a:pt x="0" y="1562582"/>
                </a:lnTo>
                <a:lnTo>
                  <a:pt x="524308" y="781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315951" y="3089061"/>
            <a:ext cx="822767" cy="1562582"/>
          </a:xfrm>
          <a:custGeom>
            <a:avLst/>
            <a:gdLst>
              <a:gd name="connsiteX0" fmla="*/ 0 w 822767"/>
              <a:gd name="connsiteY0" fmla="*/ 0 h 1562582"/>
              <a:gd name="connsiteX1" fmla="*/ 822767 w 822767"/>
              <a:gd name="connsiteY1" fmla="*/ 781291 h 1562582"/>
              <a:gd name="connsiteX2" fmla="*/ 0 w 822767"/>
              <a:gd name="connsiteY2" fmla="*/ 1562582 h 1562582"/>
              <a:gd name="connsiteX3" fmla="*/ 524308 w 822767"/>
              <a:gd name="connsiteY3" fmla="*/ 781291 h 1562582"/>
              <a:gd name="connsiteX4" fmla="*/ 0 w 822767"/>
              <a:gd name="connsiteY4" fmla="*/ 0 h 1562582"/>
              <a:gd name="connsiteX5" fmla="*/ 0 w 822767"/>
              <a:gd name="connsiteY5" fmla="*/ 0 h 1562582"/>
              <a:gd name="connsiteX6" fmla="*/ 0 w 822767"/>
              <a:gd name="connsiteY6" fmla="*/ 0 h 1562582"/>
            </a:gdLst>
            <a:rect l="l" t="t" r="r" b="b"/>
            <a:pathLst>
              <a:path w="822767" h="1562582">
                <a:moveTo>
                  <a:pt x="0" y="0"/>
                </a:moveTo>
                <a:lnTo>
                  <a:pt x="822767" y="781291"/>
                </a:lnTo>
                <a:lnTo>
                  <a:pt x="0" y="1562582"/>
                </a:lnTo>
                <a:lnTo>
                  <a:pt x="524308" y="781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938452" y="3710786"/>
            <a:ext cx="319132" cy="319132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240399" y="3129886"/>
            <a:ext cx="822767" cy="1562582"/>
          </a:xfrm>
          <a:custGeom>
            <a:avLst/>
            <a:gdLst>
              <a:gd name="connsiteX0" fmla="*/ 0 w 822767"/>
              <a:gd name="connsiteY0" fmla="*/ 0 h 1562582"/>
              <a:gd name="connsiteX1" fmla="*/ 822767 w 822767"/>
              <a:gd name="connsiteY1" fmla="*/ 781291 h 1562582"/>
              <a:gd name="connsiteX2" fmla="*/ 0 w 822767"/>
              <a:gd name="connsiteY2" fmla="*/ 1562582 h 1562582"/>
              <a:gd name="connsiteX3" fmla="*/ 524308 w 822767"/>
              <a:gd name="connsiteY3" fmla="*/ 781291 h 1562582"/>
              <a:gd name="connsiteX4" fmla="*/ 0 w 822767"/>
              <a:gd name="connsiteY4" fmla="*/ 0 h 1562582"/>
              <a:gd name="connsiteX5" fmla="*/ 0 w 822767"/>
              <a:gd name="connsiteY5" fmla="*/ 0 h 1562582"/>
              <a:gd name="connsiteX6" fmla="*/ 0 w 822767"/>
              <a:gd name="connsiteY6" fmla="*/ 0 h 1562582"/>
            </a:gdLst>
            <a:rect l="l" t="t" r="r" b="b"/>
            <a:pathLst>
              <a:path w="822767" h="1562582">
                <a:moveTo>
                  <a:pt x="0" y="0"/>
                </a:moveTo>
                <a:lnTo>
                  <a:pt x="822767" y="781291"/>
                </a:lnTo>
                <a:lnTo>
                  <a:pt x="0" y="1562582"/>
                </a:lnTo>
                <a:lnTo>
                  <a:pt x="524308" y="781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862900" y="3751611"/>
            <a:ext cx="319132" cy="319132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918866" y="3634588"/>
            <a:ext cx="319132" cy="319132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950694" y="3666416"/>
            <a:ext cx="255479" cy="255479"/>
          </a:xfrm>
          <a:prstGeom prst="pie">
            <a:avLst>
              <a:gd name="adj1" fmla="val 19870605"/>
              <a:gd name="adj2" fmla="val 16200000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970279" y="3742613"/>
            <a:ext cx="255479" cy="255479"/>
          </a:xfrm>
          <a:prstGeom prst="pie">
            <a:avLst>
              <a:gd name="adj1" fmla="val 1409832"/>
              <a:gd name="adj2" fmla="val 16200000"/>
            </a:avLst>
          </a:pr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94727" y="3783438"/>
            <a:ext cx="255479" cy="255479"/>
          </a:xfrm>
          <a:prstGeom prst="pie">
            <a:avLst>
              <a:gd name="adj1" fmla="val 6193230"/>
              <a:gd name="adj2" fmla="val 16200000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96958" y="1243056"/>
            <a:ext cx="4336547" cy="65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神经元结构与功能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96959" y="1932052"/>
            <a:ext cx="4336547" cy="11143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生物神经元由细胞体、树突、轴突组成，负责信息接收、处理和传递。
神经元通过突触连接，形成复杂网络，实现大脑功能。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966665" y="1383228"/>
            <a:ext cx="4336547" cy="65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4D93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生物神经网络的启发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966666" y="2072224"/>
            <a:ext cx="4336547" cy="9873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9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人工神经网络借鉴生物神经网络结构和功能，实现信息处理和学习能力。
研究生物神经网络为人工神经网络优化提供思路，如神经可塑性启发网络自适应学习。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948975" y="4607563"/>
            <a:ext cx="4336547" cy="65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F81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神经冲动传递机制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948975" y="5325688"/>
            <a:ext cx="4336547" cy="10014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神经冲动以电信号形式在神经元内传递，通过突触传递到下一个神经元。
神经递质在突触间隙释放，影响神经冲动传递，实现信息处理。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生物神经网络</a:t>
            </a: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235941" y="1961669"/>
            <a:ext cx="853201" cy="85320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154396" y="3259723"/>
            <a:ext cx="28829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工作原理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649651" y="3259723"/>
            <a:ext cx="28829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主要分类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44904" y="3259723"/>
            <a:ext cx="28829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多层感知机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54396" y="3851649"/>
            <a:ext cx="2880000" cy="1259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43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人工神经网络由输入层、隐藏层、输出层组成，通过权重和激活函数实现信息处理。
网络通过训练学习数据特征，调整权重，实现对新数据的预测和分类。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649651" y="3851649"/>
            <a:ext cx="2880000" cy="9398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0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前馈神经网络：信息单向流动，如多层感知机，用于图像分类。
反馈神经网络：信息循环流动，如Hopfield网络，用于联想记忆。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144904" y="3851649"/>
            <a:ext cx="2880000" cy="9398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0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多层感知机包含多个隐藏层，增强网络表达能力，可处理复杂问题。
采用反向传播算法训练，通过误差反向传播调整权重，优化网络性能。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731196" y="1961669"/>
            <a:ext cx="853201" cy="85320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9226448" y="1961669"/>
            <a:ext cx="853201" cy="85320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787236" y="2512964"/>
            <a:ext cx="301906" cy="30190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282491" y="2514788"/>
            <a:ext cx="301906" cy="30190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9777743" y="2512964"/>
            <a:ext cx="301906" cy="30190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75063" y="392345"/>
            <a:ext cx="7530200" cy="612000"/>
          </a:xfrm>
          <a:prstGeom prst="rect">
            <a:avLst/>
          </a:prstGeom>
          <a:gradFill>
            <a:gsLst>
              <a:gs pos="5000">
                <a:schemeClr val="bg1">
                  <a:lumMod val="95000"/>
                </a:schemeClr>
              </a:gs>
              <a:gs pos="8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44400" y="0"/>
            <a:ext cx="216000" cy="698810"/>
          </a:xfrm>
          <a:prstGeom prst="rect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17756" y="464345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人工神经网络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4D93"/>
      </a:accent1>
      <a:accent2>
        <a:srgbClr val="BF8100"/>
      </a:accent2>
      <a:accent3>
        <a:srgbClr val="BFA000"/>
      </a:accent3>
      <a:accent4>
        <a:srgbClr val="0F4281"/>
      </a:accent4>
      <a:accent5>
        <a:srgbClr val="535353"/>
      </a:accent5>
      <a:accent6>
        <a:srgbClr val="404040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