
<file path=[Content_Types].xml><?xml version="1.0" encoding="utf-8"?>
<Types xmlns="http://schemas.openxmlformats.org/package/2006/content-types">
  <Default Extension="png" ContentType="image/png"/>
  <Default Extension="tmp"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7"/>
  </p:notesMasterIdLst>
  <p:sldIdLst>
    <p:sldId id="256" r:id="rId2"/>
    <p:sldId id="1205" r:id="rId3"/>
    <p:sldId id="1158" r:id="rId4"/>
    <p:sldId id="1166" r:id="rId5"/>
    <p:sldId id="1259" r:id="rId6"/>
    <p:sldId id="1206" r:id="rId7"/>
    <p:sldId id="1204" r:id="rId8"/>
    <p:sldId id="1211" r:id="rId9"/>
    <p:sldId id="1212" r:id="rId10"/>
    <p:sldId id="1213" r:id="rId11"/>
    <p:sldId id="1214" r:id="rId12"/>
    <p:sldId id="1215" r:id="rId13"/>
    <p:sldId id="1216" r:id="rId14"/>
    <p:sldId id="1262" r:id="rId15"/>
    <p:sldId id="1226" r:id="rId16"/>
    <p:sldId id="1217" r:id="rId17"/>
    <p:sldId id="1251" r:id="rId18"/>
    <p:sldId id="1252" r:id="rId19"/>
    <p:sldId id="1232" r:id="rId20"/>
    <p:sldId id="1233" r:id="rId21"/>
    <p:sldId id="1234" r:id="rId22"/>
    <p:sldId id="1240" r:id="rId23"/>
    <p:sldId id="1241" r:id="rId24"/>
    <p:sldId id="1256" r:id="rId25"/>
    <p:sldId id="1257" r:id="rId26"/>
    <p:sldId id="1255" r:id="rId27"/>
    <p:sldId id="1243" r:id="rId28"/>
    <p:sldId id="1258" r:id="rId29"/>
    <p:sldId id="1244" r:id="rId30"/>
    <p:sldId id="1245" r:id="rId31"/>
    <p:sldId id="1246" r:id="rId32"/>
    <p:sldId id="1247" r:id="rId33"/>
    <p:sldId id="1248" r:id="rId34"/>
    <p:sldId id="1218" r:id="rId35"/>
    <p:sldId id="1219" r:id="rId36"/>
    <p:sldId id="1220" r:id="rId37"/>
    <p:sldId id="1253" r:id="rId38"/>
    <p:sldId id="1254" r:id="rId39"/>
    <p:sldId id="1221" r:id="rId40"/>
    <p:sldId id="1222" r:id="rId41"/>
    <p:sldId id="1223" r:id="rId42"/>
    <p:sldId id="1224" r:id="rId43"/>
    <p:sldId id="1225" r:id="rId44"/>
    <p:sldId id="1228" r:id="rId45"/>
    <p:sldId id="1261" r:id="rId46"/>
    <p:sldId id="1140" r:id="rId47"/>
    <p:sldId id="1307" r:id="rId48"/>
    <p:sldId id="1264" r:id="rId49"/>
    <p:sldId id="1265" r:id="rId50"/>
    <p:sldId id="1266" r:id="rId51"/>
    <p:sldId id="1267" r:id="rId52"/>
    <p:sldId id="1268" r:id="rId53"/>
    <p:sldId id="1269" r:id="rId54"/>
    <p:sldId id="1270" r:id="rId55"/>
    <p:sldId id="1271" r:id="rId56"/>
    <p:sldId id="1272" r:id="rId57"/>
    <p:sldId id="1273" r:id="rId58"/>
    <p:sldId id="1274" r:id="rId59"/>
    <p:sldId id="1275" r:id="rId60"/>
    <p:sldId id="1276" r:id="rId61"/>
    <p:sldId id="1277" r:id="rId62"/>
    <p:sldId id="1278" r:id="rId63"/>
    <p:sldId id="1279" r:id="rId64"/>
    <p:sldId id="1280" r:id="rId65"/>
    <p:sldId id="774" r:id="rId66"/>
  </p:sldIdLst>
  <p:sldSz cx="9144000" cy="5143500" type="screen16x9"/>
  <p:notesSz cx="7099300" cy="10234613"/>
  <p:defaultTextStyle>
    <a:defPPr>
      <a:defRPr lang="zh-CN"/>
    </a:defPPr>
    <a:lvl1pPr algn="l" rtl="0" fontAlgn="base">
      <a:spcBef>
        <a:spcPct val="0"/>
      </a:spcBef>
      <a:spcAft>
        <a:spcPct val="0"/>
      </a:spcAft>
      <a:defRPr sz="2400" kern="1200">
        <a:solidFill>
          <a:schemeClr val="tx1"/>
        </a:solidFill>
        <a:latin typeface="Times New Roman" pitchFamily="18" charset="0"/>
        <a:ea typeface="宋体" pitchFamily="2" charset="-122"/>
        <a:cs typeface="+mn-cs"/>
      </a:defRPr>
    </a:lvl1pPr>
    <a:lvl2pPr marL="457200" algn="l" rtl="0" fontAlgn="base">
      <a:spcBef>
        <a:spcPct val="0"/>
      </a:spcBef>
      <a:spcAft>
        <a:spcPct val="0"/>
      </a:spcAft>
      <a:defRPr sz="2400" kern="1200">
        <a:solidFill>
          <a:schemeClr val="tx1"/>
        </a:solidFill>
        <a:latin typeface="Times New Roman" pitchFamily="18" charset="0"/>
        <a:ea typeface="宋体" pitchFamily="2" charset="-122"/>
        <a:cs typeface="+mn-cs"/>
      </a:defRPr>
    </a:lvl2pPr>
    <a:lvl3pPr marL="914400" algn="l" rtl="0" fontAlgn="base">
      <a:spcBef>
        <a:spcPct val="0"/>
      </a:spcBef>
      <a:spcAft>
        <a:spcPct val="0"/>
      </a:spcAft>
      <a:defRPr sz="2400" kern="1200">
        <a:solidFill>
          <a:schemeClr val="tx1"/>
        </a:solidFill>
        <a:latin typeface="Times New Roman" pitchFamily="18" charset="0"/>
        <a:ea typeface="宋体" pitchFamily="2" charset="-122"/>
        <a:cs typeface="+mn-cs"/>
      </a:defRPr>
    </a:lvl3pPr>
    <a:lvl4pPr marL="1371600" algn="l" rtl="0" fontAlgn="base">
      <a:spcBef>
        <a:spcPct val="0"/>
      </a:spcBef>
      <a:spcAft>
        <a:spcPct val="0"/>
      </a:spcAft>
      <a:defRPr sz="2400" kern="1200">
        <a:solidFill>
          <a:schemeClr val="tx1"/>
        </a:solidFill>
        <a:latin typeface="Times New Roman" pitchFamily="18" charset="0"/>
        <a:ea typeface="宋体" pitchFamily="2" charset="-122"/>
        <a:cs typeface="+mn-cs"/>
      </a:defRPr>
    </a:lvl4pPr>
    <a:lvl5pPr marL="1828800" algn="l" rtl="0" fontAlgn="base">
      <a:spcBef>
        <a:spcPct val="0"/>
      </a:spcBef>
      <a:spcAft>
        <a:spcPct val="0"/>
      </a:spcAft>
      <a:defRPr sz="2400" kern="1200">
        <a:solidFill>
          <a:schemeClr val="tx1"/>
        </a:solidFill>
        <a:latin typeface="Times New Roman" pitchFamily="18" charset="0"/>
        <a:ea typeface="宋体" pitchFamily="2" charset="-122"/>
        <a:cs typeface="+mn-cs"/>
      </a:defRPr>
    </a:lvl5pPr>
    <a:lvl6pPr marL="2286000" algn="l" defTabSz="914400" rtl="0" eaLnBrk="1" latinLnBrk="0" hangingPunct="1">
      <a:defRPr sz="2400" kern="1200">
        <a:solidFill>
          <a:schemeClr val="tx1"/>
        </a:solidFill>
        <a:latin typeface="Times New Roman" pitchFamily="18" charset="0"/>
        <a:ea typeface="宋体" pitchFamily="2" charset="-122"/>
        <a:cs typeface="+mn-cs"/>
      </a:defRPr>
    </a:lvl6pPr>
    <a:lvl7pPr marL="2743200" algn="l" defTabSz="914400" rtl="0" eaLnBrk="1" latinLnBrk="0" hangingPunct="1">
      <a:defRPr sz="2400" kern="1200">
        <a:solidFill>
          <a:schemeClr val="tx1"/>
        </a:solidFill>
        <a:latin typeface="Times New Roman" pitchFamily="18" charset="0"/>
        <a:ea typeface="宋体" pitchFamily="2" charset="-122"/>
        <a:cs typeface="+mn-cs"/>
      </a:defRPr>
    </a:lvl7pPr>
    <a:lvl8pPr marL="3200400" algn="l" defTabSz="914400" rtl="0" eaLnBrk="1" latinLnBrk="0" hangingPunct="1">
      <a:defRPr sz="2400" kern="1200">
        <a:solidFill>
          <a:schemeClr val="tx1"/>
        </a:solidFill>
        <a:latin typeface="Times New Roman" pitchFamily="18" charset="0"/>
        <a:ea typeface="宋体" pitchFamily="2" charset="-122"/>
        <a:cs typeface="+mn-cs"/>
      </a:defRPr>
    </a:lvl8pPr>
    <a:lvl9pPr marL="3657600" algn="l" defTabSz="914400" rtl="0" eaLnBrk="1" latinLnBrk="0" hangingPunct="1">
      <a:defRPr sz="2400" kern="1200">
        <a:solidFill>
          <a:schemeClr val="tx1"/>
        </a:solidFill>
        <a:latin typeface="Times New Roman" pitchFamily="18" charset="0"/>
        <a:ea typeface="宋体" pitchFamily="2" charset="-122"/>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FF3300"/>
    <a:srgbClr val="FFFF66"/>
    <a:srgbClr val="008000"/>
    <a:srgbClr val="00CC66"/>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38B1855-1B75-4FBE-930C-398BA8C253C6}" styleName="主题样式 2 - 强调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D083AE6-46FA-4A59-8FB0-9F97EB10719F}" styleName="浅色样式 3 - 强调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767" autoAdjust="0"/>
  </p:normalViewPr>
  <p:slideViewPr>
    <p:cSldViewPr>
      <p:cViewPr varScale="1">
        <p:scale>
          <a:sx n="81" d="100"/>
          <a:sy n="81" d="100"/>
        </p:scale>
        <p:origin x="860" y="40"/>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3076575" cy="511175"/>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lvl1pPr defTabSz="990600">
              <a:defRPr sz="1300">
                <a:ea typeface="宋体" pitchFamily="2" charset="-122"/>
              </a:defRPr>
            </a:lvl1pPr>
          </a:lstStyle>
          <a:p>
            <a:pPr>
              <a:defRPr/>
            </a:pPr>
            <a:endParaRPr lang="en-US"/>
          </a:p>
        </p:txBody>
      </p:sp>
      <p:sp>
        <p:nvSpPr>
          <p:cNvPr id="2051" name="Rectangle 3"/>
          <p:cNvSpPr>
            <a:spLocks noGrp="1" noChangeArrowheads="1"/>
          </p:cNvSpPr>
          <p:nvPr>
            <p:ph type="dt" idx="1"/>
          </p:nvPr>
        </p:nvSpPr>
        <p:spPr bwMode="auto">
          <a:xfrm>
            <a:off x="4022725" y="0"/>
            <a:ext cx="3076575" cy="511175"/>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lvl1pPr algn="r" defTabSz="990600">
              <a:defRPr sz="1300">
                <a:ea typeface="宋体" pitchFamily="2" charset="-122"/>
              </a:defRPr>
            </a:lvl1pPr>
          </a:lstStyle>
          <a:p>
            <a:pPr>
              <a:defRPr/>
            </a:pPr>
            <a:endParaRPr lang="en-US"/>
          </a:p>
        </p:txBody>
      </p:sp>
      <p:sp>
        <p:nvSpPr>
          <p:cNvPr id="63492" name="Rectangle 4"/>
          <p:cNvSpPr>
            <a:spLocks noGrp="1" noRot="1" noChangeAspect="1" noChangeArrowheads="1"/>
          </p:cNvSpPr>
          <p:nvPr>
            <p:ph type="sldImg" idx="2"/>
          </p:nvPr>
        </p:nvSpPr>
        <p:spPr bwMode="auto">
          <a:xfrm>
            <a:off x="139700" y="768350"/>
            <a:ext cx="6819900" cy="383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2053" name="Rectangle 5"/>
          <p:cNvSpPr>
            <a:spLocks noGrp="1" noChangeArrowheads="1"/>
          </p:cNvSpPr>
          <p:nvPr>
            <p:ph type="body" sz="quarter" idx="3"/>
          </p:nvPr>
        </p:nvSpPr>
        <p:spPr bwMode="auto">
          <a:xfrm>
            <a:off x="946150" y="4860925"/>
            <a:ext cx="5207000" cy="4605338"/>
          </a:xfrm>
          <a:prstGeom prst="rect">
            <a:avLst/>
          </a:prstGeom>
          <a:noFill/>
          <a:ln w="9525">
            <a:noFill/>
            <a:miter lim="800000"/>
            <a:headEnd/>
            <a:tailEnd/>
          </a:ln>
        </p:spPr>
        <p:txBody>
          <a:bodyPr vert="horz" wrap="square" lIns="99048" tIns="49524" rIns="99048" bIns="49524" numCol="1" anchor="ctr" anchorCtr="0" compatLnSpc="1">
            <a:prstTxWarp prst="textNoShape">
              <a:avLst/>
            </a:prstTxWarp>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2054" name="Rectangle 6"/>
          <p:cNvSpPr>
            <a:spLocks noGrp="1" noChangeArrowheads="1"/>
          </p:cNvSpPr>
          <p:nvPr>
            <p:ph type="ftr" sz="quarter" idx="4"/>
          </p:nvPr>
        </p:nvSpPr>
        <p:spPr bwMode="auto">
          <a:xfrm>
            <a:off x="0" y="9723438"/>
            <a:ext cx="3076575" cy="511175"/>
          </a:xfrm>
          <a:prstGeom prst="rect">
            <a:avLst/>
          </a:prstGeom>
          <a:noFill/>
          <a:ln w="9525">
            <a:noFill/>
            <a:miter lim="800000"/>
            <a:headEnd/>
            <a:tailEnd/>
          </a:ln>
        </p:spPr>
        <p:txBody>
          <a:bodyPr vert="horz" wrap="square" lIns="99048" tIns="49524" rIns="99048" bIns="49524" numCol="1" anchor="b" anchorCtr="0" compatLnSpc="1">
            <a:prstTxWarp prst="textNoShape">
              <a:avLst/>
            </a:prstTxWarp>
          </a:bodyPr>
          <a:lstStyle>
            <a:lvl1pPr defTabSz="990600">
              <a:defRPr sz="1300">
                <a:ea typeface="宋体" pitchFamily="2" charset="-122"/>
              </a:defRPr>
            </a:lvl1pPr>
          </a:lstStyle>
          <a:p>
            <a:pPr>
              <a:defRPr/>
            </a:pPr>
            <a:endParaRPr lang="en-US"/>
          </a:p>
        </p:txBody>
      </p:sp>
      <p:sp>
        <p:nvSpPr>
          <p:cNvPr id="2055" name="Rectangle 7"/>
          <p:cNvSpPr>
            <a:spLocks noGrp="1" noChangeArrowheads="1"/>
          </p:cNvSpPr>
          <p:nvPr>
            <p:ph type="sldNum" sz="quarter" idx="5"/>
          </p:nvPr>
        </p:nvSpPr>
        <p:spPr bwMode="auto">
          <a:xfrm>
            <a:off x="4022725" y="9723438"/>
            <a:ext cx="3076575" cy="511175"/>
          </a:xfrm>
          <a:prstGeom prst="rect">
            <a:avLst/>
          </a:prstGeom>
          <a:noFill/>
          <a:ln w="9525">
            <a:noFill/>
            <a:miter lim="800000"/>
            <a:headEnd/>
            <a:tailEnd/>
          </a:ln>
        </p:spPr>
        <p:txBody>
          <a:bodyPr vert="horz" wrap="square" lIns="99048" tIns="49524" rIns="99048" bIns="49524" numCol="1" anchor="b" anchorCtr="0" compatLnSpc="1">
            <a:prstTxWarp prst="textNoShape">
              <a:avLst/>
            </a:prstTxWarp>
          </a:bodyPr>
          <a:lstStyle>
            <a:lvl1pPr algn="r" defTabSz="990600">
              <a:defRPr sz="1300">
                <a:ea typeface="宋体" pitchFamily="2" charset="-122"/>
              </a:defRPr>
            </a:lvl1pPr>
          </a:lstStyle>
          <a:p>
            <a:pPr>
              <a:defRPr/>
            </a:pPr>
            <a:fld id="{8EFC3DDB-6F8F-4565-9FB8-095F93F62E89}" type="slidenum">
              <a:rPr lang="en-US"/>
              <a:pPr>
                <a:defRPr/>
              </a:pPr>
              <a:t>‹#›</a:t>
            </a:fld>
            <a:endParaRPr lang="en-US"/>
          </a:p>
        </p:txBody>
      </p:sp>
    </p:spTree>
    <p:extLst>
      <p:ext uri="{BB962C8B-B14F-4D97-AF65-F5344CB8AC3E}">
        <p14:creationId xmlns:p14="http://schemas.microsoft.com/office/powerpoint/2010/main" val="266430728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8EFC3DDB-6F8F-4565-9FB8-095F93F62E89}" type="slidenum">
              <a:rPr lang="en-US" smtClean="0"/>
              <a:pPr>
                <a:defRPr/>
              </a:pPr>
              <a:t>1</a:t>
            </a:fld>
            <a:endParaRPr lang="en-US"/>
          </a:p>
        </p:txBody>
      </p:sp>
    </p:spTree>
    <p:extLst>
      <p:ext uri="{BB962C8B-B14F-4D97-AF65-F5344CB8AC3E}">
        <p14:creationId xmlns:p14="http://schemas.microsoft.com/office/powerpoint/2010/main" val="22789342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8EFC3DDB-6F8F-4565-9FB8-095F93F62E89}" type="slidenum">
              <a:rPr lang="en-US" smtClean="0"/>
              <a:pPr>
                <a:defRPr/>
              </a:pPr>
              <a:t>29</a:t>
            </a:fld>
            <a:endParaRPr lang="en-US"/>
          </a:p>
        </p:txBody>
      </p:sp>
    </p:spTree>
    <p:extLst>
      <p:ext uri="{BB962C8B-B14F-4D97-AF65-F5344CB8AC3E}">
        <p14:creationId xmlns:p14="http://schemas.microsoft.com/office/powerpoint/2010/main" val="22805160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8EFC3DDB-6F8F-4565-9FB8-095F93F62E89}" type="slidenum">
              <a:rPr lang="en-US" smtClean="0"/>
              <a:pPr>
                <a:defRPr/>
              </a:pPr>
              <a:t>37</a:t>
            </a:fld>
            <a:endParaRPr lang="en-US"/>
          </a:p>
        </p:txBody>
      </p:sp>
    </p:spTree>
    <p:extLst>
      <p:ext uri="{BB962C8B-B14F-4D97-AF65-F5344CB8AC3E}">
        <p14:creationId xmlns:p14="http://schemas.microsoft.com/office/powerpoint/2010/main" val="22805160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8EFC3DDB-6F8F-4565-9FB8-095F93F62E89}" type="slidenum">
              <a:rPr lang="en-US" smtClean="0"/>
              <a:pPr>
                <a:defRPr/>
              </a:pPr>
              <a:t>38</a:t>
            </a:fld>
            <a:endParaRPr lang="en-US"/>
          </a:p>
        </p:txBody>
      </p:sp>
    </p:spTree>
    <p:extLst>
      <p:ext uri="{BB962C8B-B14F-4D97-AF65-F5344CB8AC3E}">
        <p14:creationId xmlns:p14="http://schemas.microsoft.com/office/powerpoint/2010/main" val="22805160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8EFC3DDB-6F8F-4565-9FB8-095F93F62E89}" type="slidenum">
              <a:rPr lang="en-US" smtClean="0"/>
              <a:pPr>
                <a:defRPr/>
              </a:pPr>
              <a:t>47</a:t>
            </a:fld>
            <a:endParaRPr lang="en-US"/>
          </a:p>
        </p:txBody>
      </p:sp>
    </p:spTree>
    <p:extLst>
      <p:ext uri="{BB962C8B-B14F-4D97-AF65-F5344CB8AC3E}">
        <p14:creationId xmlns:p14="http://schemas.microsoft.com/office/powerpoint/2010/main" val="28893864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8EFC3DDB-6F8F-4565-9FB8-095F93F62E89}" type="slidenum">
              <a:rPr lang="en-US" smtClean="0"/>
              <a:pPr>
                <a:defRPr/>
              </a:pPr>
              <a:t>6</a:t>
            </a:fld>
            <a:endParaRPr lang="en-US"/>
          </a:p>
        </p:txBody>
      </p:sp>
    </p:spTree>
    <p:extLst>
      <p:ext uri="{BB962C8B-B14F-4D97-AF65-F5344CB8AC3E}">
        <p14:creationId xmlns:p14="http://schemas.microsoft.com/office/powerpoint/2010/main" val="39754568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8EFC3DDB-6F8F-4565-9FB8-095F93F62E89}" type="slidenum">
              <a:rPr lang="en-US" smtClean="0"/>
              <a:pPr>
                <a:defRPr/>
              </a:pPr>
              <a:t>7</a:t>
            </a:fld>
            <a:endParaRPr lang="en-US"/>
          </a:p>
        </p:txBody>
      </p:sp>
    </p:spTree>
    <p:extLst>
      <p:ext uri="{BB962C8B-B14F-4D97-AF65-F5344CB8AC3E}">
        <p14:creationId xmlns:p14="http://schemas.microsoft.com/office/powerpoint/2010/main" val="22805160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8EFC3DDB-6F8F-4565-9FB8-095F93F62E89}" type="slidenum">
              <a:rPr lang="en-US" smtClean="0"/>
              <a:pPr>
                <a:defRPr/>
              </a:pPr>
              <a:t>15</a:t>
            </a:fld>
            <a:endParaRPr lang="en-US"/>
          </a:p>
        </p:txBody>
      </p:sp>
    </p:spTree>
    <p:extLst>
      <p:ext uri="{BB962C8B-B14F-4D97-AF65-F5344CB8AC3E}">
        <p14:creationId xmlns:p14="http://schemas.microsoft.com/office/powerpoint/2010/main" val="22805160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8EFC3DDB-6F8F-4565-9FB8-095F93F62E89}" type="slidenum">
              <a:rPr lang="en-US" smtClean="0"/>
              <a:pPr>
                <a:defRPr/>
              </a:pPr>
              <a:t>19</a:t>
            </a:fld>
            <a:endParaRPr lang="en-US"/>
          </a:p>
        </p:txBody>
      </p:sp>
    </p:spTree>
    <p:extLst>
      <p:ext uri="{BB962C8B-B14F-4D97-AF65-F5344CB8AC3E}">
        <p14:creationId xmlns:p14="http://schemas.microsoft.com/office/powerpoint/2010/main" val="22805160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8EFC3DDB-6F8F-4565-9FB8-095F93F62E89}" type="slidenum">
              <a:rPr lang="en-US" smtClean="0"/>
              <a:pPr>
                <a:defRPr/>
              </a:pPr>
              <a:t>20</a:t>
            </a:fld>
            <a:endParaRPr lang="en-US"/>
          </a:p>
        </p:txBody>
      </p:sp>
    </p:spTree>
    <p:extLst>
      <p:ext uri="{BB962C8B-B14F-4D97-AF65-F5344CB8AC3E}">
        <p14:creationId xmlns:p14="http://schemas.microsoft.com/office/powerpoint/2010/main" val="22805160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8EFC3DDB-6F8F-4565-9FB8-095F93F62E89}" type="slidenum">
              <a:rPr lang="en-US" smtClean="0"/>
              <a:pPr>
                <a:defRPr/>
              </a:pPr>
              <a:t>21</a:t>
            </a:fld>
            <a:endParaRPr lang="en-US"/>
          </a:p>
        </p:txBody>
      </p:sp>
    </p:spTree>
    <p:extLst>
      <p:ext uri="{BB962C8B-B14F-4D97-AF65-F5344CB8AC3E}">
        <p14:creationId xmlns:p14="http://schemas.microsoft.com/office/powerpoint/2010/main" val="22805160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8EFC3DDB-6F8F-4565-9FB8-095F93F62E89}" type="slidenum">
              <a:rPr lang="en-US" smtClean="0"/>
              <a:pPr>
                <a:defRPr/>
              </a:pPr>
              <a:t>23</a:t>
            </a:fld>
            <a:endParaRPr lang="en-US"/>
          </a:p>
        </p:txBody>
      </p:sp>
    </p:spTree>
    <p:extLst>
      <p:ext uri="{BB962C8B-B14F-4D97-AF65-F5344CB8AC3E}">
        <p14:creationId xmlns:p14="http://schemas.microsoft.com/office/powerpoint/2010/main" val="22805160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8EFC3DDB-6F8F-4565-9FB8-095F93F62E89}" type="slidenum">
              <a:rPr lang="en-US" smtClean="0"/>
              <a:pPr>
                <a:defRPr/>
              </a:pPr>
              <a:t>27</a:t>
            </a:fld>
            <a:endParaRPr lang="en-US"/>
          </a:p>
        </p:txBody>
      </p:sp>
    </p:spTree>
    <p:extLst>
      <p:ext uri="{BB962C8B-B14F-4D97-AF65-F5344CB8AC3E}">
        <p14:creationId xmlns:p14="http://schemas.microsoft.com/office/powerpoint/2010/main" val="22805160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6"/>
          <p:cNvSpPr>
            <a:spLocks noGrp="1" noChangeArrowheads="1"/>
          </p:cNvSpPr>
          <p:nvPr>
            <p:ph type="sldNum" sz="quarter" idx="10"/>
          </p:nvPr>
        </p:nvSpPr>
        <p:spPr>
          <a:ln/>
        </p:spPr>
        <p:txBody>
          <a:bodyPr/>
          <a:lstStyle>
            <a:lvl1pPr>
              <a:defRPr/>
            </a:lvl1pPr>
          </a:lstStyle>
          <a:p>
            <a:pPr>
              <a:defRPr/>
            </a:pPr>
            <a:r>
              <a:rPr lang="zh-CN" altLang="en-US"/>
              <a:t>桂小林 </a:t>
            </a:r>
            <a:fld id="{98937121-B518-4F64-8D3D-CE18D5484738}" type="slidenum">
              <a:rPr lang="en-US"/>
              <a:pPr>
                <a:defRPr/>
              </a:pPr>
              <a:t>‹#›</a:t>
            </a:fld>
            <a:endParaRPr lang="en-US"/>
          </a:p>
        </p:txBody>
      </p:sp>
    </p:spTree>
    <p:extLst>
      <p:ext uri="{BB962C8B-B14F-4D97-AF65-F5344CB8AC3E}">
        <p14:creationId xmlns:p14="http://schemas.microsoft.com/office/powerpoint/2010/main" val="258163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6"/>
          <p:cNvSpPr>
            <a:spLocks noGrp="1" noChangeArrowheads="1"/>
          </p:cNvSpPr>
          <p:nvPr>
            <p:ph type="sldNum" sz="quarter" idx="10"/>
          </p:nvPr>
        </p:nvSpPr>
        <p:spPr>
          <a:ln/>
        </p:spPr>
        <p:txBody>
          <a:bodyPr/>
          <a:lstStyle>
            <a:lvl1pPr>
              <a:defRPr/>
            </a:lvl1pPr>
          </a:lstStyle>
          <a:p>
            <a:pPr>
              <a:defRPr/>
            </a:pPr>
            <a:r>
              <a:rPr lang="zh-CN" altLang="en-US"/>
              <a:t>桂小林 </a:t>
            </a:r>
            <a:fld id="{0D9AD058-AD48-4540-93FD-CA83E3CFF0CF}" type="slidenum">
              <a:rPr lang="en-US"/>
              <a:pPr>
                <a:defRPr/>
              </a:pPr>
              <a:t>‹#›</a:t>
            </a:fld>
            <a:endParaRPr lang="en-US"/>
          </a:p>
        </p:txBody>
      </p:sp>
    </p:spTree>
    <p:extLst>
      <p:ext uri="{BB962C8B-B14F-4D97-AF65-F5344CB8AC3E}">
        <p14:creationId xmlns:p14="http://schemas.microsoft.com/office/powerpoint/2010/main" val="37345904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724650" y="228600"/>
            <a:ext cx="2114550" cy="45720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381000" y="228600"/>
            <a:ext cx="6191250" cy="457200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6"/>
          <p:cNvSpPr>
            <a:spLocks noGrp="1" noChangeArrowheads="1"/>
          </p:cNvSpPr>
          <p:nvPr>
            <p:ph type="sldNum" sz="quarter" idx="10"/>
          </p:nvPr>
        </p:nvSpPr>
        <p:spPr>
          <a:ln/>
        </p:spPr>
        <p:txBody>
          <a:bodyPr/>
          <a:lstStyle>
            <a:lvl1pPr>
              <a:defRPr/>
            </a:lvl1pPr>
          </a:lstStyle>
          <a:p>
            <a:pPr>
              <a:defRPr/>
            </a:pPr>
            <a:r>
              <a:rPr lang="zh-CN" altLang="en-US"/>
              <a:t>桂小林 </a:t>
            </a:r>
            <a:fld id="{A2D290C2-F5D5-479D-82A6-586D251E2B34}" type="slidenum">
              <a:rPr lang="en-US"/>
              <a:pPr>
                <a:defRPr/>
              </a:pPr>
              <a:t>‹#›</a:t>
            </a:fld>
            <a:endParaRPr lang="en-US"/>
          </a:p>
        </p:txBody>
      </p:sp>
    </p:spTree>
    <p:extLst>
      <p:ext uri="{BB962C8B-B14F-4D97-AF65-F5344CB8AC3E}">
        <p14:creationId xmlns:p14="http://schemas.microsoft.com/office/powerpoint/2010/main" val="23958003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28601"/>
            <a:ext cx="8382000" cy="669131"/>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381000" y="1059657"/>
            <a:ext cx="4152900" cy="374094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86300" y="1059657"/>
            <a:ext cx="4152900" cy="374094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6"/>
          <p:cNvSpPr>
            <a:spLocks noGrp="1" noChangeArrowheads="1"/>
          </p:cNvSpPr>
          <p:nvPr>
            <p:ph type="sldNum" sz="quarter" idx="10"/>
          </p:nvPr>
        </p:nvSpPr>
        <p:spPr>
          <a:ln/>
        </p:spPr>
        <p:txBody>
          <a:bodyPr/>
          <a:lstStyle>
            <a:lvl1pPr>
              <a:defRPr/>
            </a:lvl1pPr>
          </a:lstStyle>
          <a:p>
            <a:pPr>
              <a:defRPr/>
            </a:pPr>
            <a:r>
              <a:rPr lang="zh-CN" altLang="en-US"/>
              <a:t>桂小林 </a:t>
            </a:r>
            <a:fld id="{83C7F63E-0BF9-4529-825C-D585DF595CCA}" type="slidenum">
              <a:rPr lang="en-US"/>
              <a:pPr>
                <a:defRPr/>
              </a:pPr>
              <a:t>‹#›</a:t>
            </a:fld>
            <a:endParaRPr lang="en-US"/>
          </a:p>
        </p:txBody>
      </p:sp>
    </p:spTree>
    <p:extLst>
      <p:ext uri="{BB962C8B-B14F-4D97-AF65-F5344CB8AC3E}">
        <p14:creationId xmlns:p14="http://schemas.microsoft.com/office/powerpoint/2010/main" val="18795196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cSld name="1_空白">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r>
              <a:rPr lang="zh-CN" altLang="en-US"/>
              <a:t>桂小林 </a:t>
            </a:r>
            <a:fld id="{E571E082-43F8-4F30-9C8C-45C7B9D41DDF}" type="slidenum">
              <a:rPr lang="en-US" altLang="zh-CN"/>
              <a:pPr>
                <a:defRPr/>
              </a:pPr>
              <a:t>‹#›</a:t>
            </a:fld>
            <a:endParaRPr lang="en-US" altLang="zh-CN"/>
          </a:p>
        </p:txBody>
      </p:sp>
    </p:spTree>
    <p:extLst>
      <p:ext uri="{BB962C8B-B14F-4D97-AF65-F5344CB8AC3E}">
        <p14:creationId xmlns:p14="http://schemas.microsoft.com/office/powerpoint/2010/main" val="173507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7*#标题和内容（一行标题）">
    <p:spTree>
      <p:nvGrpSpPr>
        <p:cNvPr id="1" name=""/>
        <p:cNvGrpSpPr/>
        <p:nvPr/>
      </p:nvGrpSpPr>
      <p:grpSpPr>
        <a:xfrm>
          <a:off x="0" y="0"/>
          <a:ext cx="0" cy="0"/>
          <a:chOff x="0" y="0"/>
          <a:chExt cx="0" cy="0"/>
        </a:xfrm>
      </p:grpSpPr>
      <p:sp>
        <p:nvSpPr>
          <p:cNvPr id="3" name="标题 1"/>
          <p:cNvSpPr>
            <a:spLocks noGrp="1"/>
          </p:cNvSpPr>
          <p:nvPr>
            <p:ph type="title"/>
          </p:nvPr>
        </p:nvSpPr>
        <p:spPr>
          <a:xfrm>
            <a:off x="341710" y="195487"/>
            <a:ext cx="8470106" cy="360039"/>
          </a:xfrm>
          <a:prstGeom prst="rect">
            <a:avLst/>
          </a:prstGeom>
        </p:spPr>
        <p:txBody>
          <a:bodyPr lIns="0" tIns="0" rIns="0" bIns="0" anchor="t">
            <a:normAutofit/>
          </a:bodyPr>
          <a:lstStyle>
            <a:lvl1pPr>
              <a:defRPr lang="zh-CN" altLang="en-US" sz="2800" baseline="0" dirty="0">
                <a:latin typeface="Huawei Sans" panose="020C0503030203020204" pitchFamily="34" charset="0"/>
                <a:ea typeface="方正兰亭黑简体" panose="02000000000000000000" pitchFamily="2" charset="-122"/>
              </a:defRPr>
            </a:lvl1pPr>
          </a:lstStyle>
          <a:p>
            <a:pPr marL="0" lvl="0" indent="0" defTabSz="890849">
              <a:lnSpc>
                <a:spcPts val="2573"/>
              </a:lnSpc>
              <a:spcBef>
                <a:spcPts val="0"/>
              </a:spcBef>
              <a:buFont typeface="Arial" panose="020B0604020202020204" pitchFamily="34" charset="0"/>
            </a:pPr>
            <a:r>
              <a:rPr lang="zh-CN" altLang="en-US" dirty="0" smtClean="0"/>
              <a:t>单击</a:t>
            </a:r>
            <a:r>
              <a:rPr lang="zh-CN" altLang="en-US" dirty="0"/>
              <a:t>此处编辑母版标题样式</a:t>
            </a:r>
          </a:p>
        </p:txBody>
      </p:sp>
      <p:sp>
        <p:nvSpPr>
          <p:cNvPr id="9" name="文本占位符 6"/>
          <p:cNvSpPr>
            <a:spLocks noGrp="1"/>
          </p:cNvSpPr>
          <p:nvPr>
            <p:ph type="body" sz="quarter" idx="10" hasCustomPrompt="1"/>
          </p:nvPr>
        </p:nvSpPr>
        <p:spPr>
          <a:xfrm>
            <a:off x="341710" y="785813"/>
            <a:ext cx="8470106" cy="3659854"/>
          </a:xfrm>
          <a:prstGeom prst="rect">
            <a:avLst/>
          </a:prstGeom>
        </p:spPr>
        <p:txBody>
          <a:bodyPr/>
          <a:lstStyle>
            <a:lvl1pPr algn="just" fontAlgn="ctr">
              <a:buClrTx/>
              <a:defRPr sz="2000" b="1" baseline="0">
                <a:effectLst>
                  <a:outerShdw blurRad="38100" dist="38100" dir="2700000" algn="tl">
                    <a:srgbClr val="000000">
                      <a:alpha val="43137"/>
                    </a:srgbClr>
                  </a:outerShdw>
                </a:effectLst>
                <a:latin typeface="Huawei Sans" panose="020C0503030203020204" pitchFamily="34" charset="0"/>
                <a:ea typeface="方正兰亭黑简体" panose="02000000000000000000" pitchFamily="2" charset="-122"/>
                <a:cs typeface="Huawei Sans" panose="020C0503030203020204" pitchFamily="34" charset="0"/>
              </a:defRPr>
            </a:lvl1pPr>
          </a:lstStyle>
          <a:p>
            <a:r>
              <a:rPr lang="zh-CN" altLang="en-US" dirty="0"/>
              <a:t>单击此处输入文字</a:t>
            </a:r>
          </a:p>
        </p:txBody>
      </p:sp>
    </p:spTree>
    <p:extLst>
      <p:ext uri="{BB962C8B-B14F-4D97-AF65-F5344CB8AC3E}">
        <p14:creationId xmlns:p14="http://schemas.microsoft.com/office/powerpoint/2010/main" val="21858356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595">
          <p15:clr>
            <a:srgbClr val="FBAE40"/>
          </p15:clr>
        </p15:guide>
        <p15:guide id="2" orient="horz" pos="663">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323528" y="228601"/>
            <a:ext cx="8515672" cy="398934"/>
          </a:xfrm>
        </p:spPr>
        <p:txBody>
          <a:bodyPr/>
          <a:lstStyle>
            <a:lvl1pPr>
              <a:defRPr sz="3600">
                <a:latin typeface="隶书" panose="02010509060101010101" pitchFamily="49" charset="-122"/>
                <a:ea typeface="隶书" panose="02010509060101010101" pitchFamily="49" charset="-122"/>
              </a:defRPr>
            </a:lvl1pPr>
          </a:lstStyle>
          <a:p>
            <a:r>
              <a:rPr lang="zh-CN" altLang="en-US" dirty="0" smtClean="0"/>
              <a:t>单击此处编辑母版标题样式</a:t>
            </a:r>
            <a:endParaRPr lang="zh-CN" altLang="en-US" dirty="0"/>
          </a:p>
        </p:txBody>
      </p:sp>
      <p:sp>
        <p:nvSpPr>
          <p:cNvPr id="3" name="内容占位符 2"/>
          <p:cNvSpPr>
            <a:spLocks noGrp="1"/>
          </p:cNvSpPr>
          <p:nvPr>
            <p:ph idx="1"/>
          </p:nvPr>
        </p:nvSpPr>
        <p:spPr>
          <a:xfrm>
            <a:off x="381000" y="843559"/>
            <a:ext cx="8458200" cy="3957042"/>
          </a:xfrm>
        </p:spPr>
        <p:txBody>
          <a:bodyPr/>
          <a:lstStyle>
            <a:lvl1pPr>
              <a:defRPr sz="2400"/>
            </a:lvl1pPr>
            <a:lvl2pPr>
              <a:defRPr sz="2000">
                <a:latin typeface="楷体" panose="02010609060101010101" pitchFamily="49" charset="-122"/>
                <a:ea typeface="楷体" panose="02010609060101010101" pitchFamily="49" charset="-122"/>
              </a:defRPr>
            </a:lvl2pPr>
            <a:lvl3pPr>
              <a:defRPr sz="2000">
                <a:latin typeface="楷体" panose="02010609060101010101" pitchFamily="49" charset="-122"/>
                <a:ea typeface="楷体" panose="02010609060101010101" pitchFamily="49" charset="-122"/>
              </a:defRPr>
            </a:lvl3pPr>
            <a:lvl4pPr>
              <a:defRPr sz="1800">
                <a:latin typeface="楷体" panose="02010609060101010101" pitchFamily="49" charset="-122"/>
                <a:ea typeface="楷体" panose="02010609060101010101" pitchFamily="49" charset="-122"/>
              </a:defRPr>
            </a:lvl4pPr>
            <a:lvl5pPr>
              <a:defRPr sz="1800">
                <a:latin typeface="楷体" panose="02010609060101010101" pitchFamily="49" charset="-122"/>
                <a:ea typeface="楷体" panose="02010609060101010101" pitchFamily="49" charset="-122"/>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Rectangle 6"/>
          <p:cNvSpPr>
            <a:spLocks noGrp="1" noChangeArrowheads="1"/>
          </p:cNvSpPr>
          <p:nvPr>
            <p:ph type="sldNum" sz="quarter" idx="10"/>
          </p:nvPr>
        </p:nvSpPr>
        <p:spPr>
          <a:ln/>
        </p:spPr>
        <p:txBody>
          <a:bodyPr/>
          <a:lstStyle>
            <a:lvl1pPr>
              <a:defRPr/>
            </a:lvl1pPr>
          </a:lstStyle>
          <a:p>
            <a:pPr>
              <a:defRPr/>
            </a:pPr>
            <a:r>
              <a:rPr lang="zh-CN" altLang="en-US"/>
              <a:t>桂小林 </a:t>
            </a:r>
            <a:fld id="{EBA1D180-AAAF-406D-8BCF-93A2493E515B}" type="slidenum">
              <a:rPr lang="en-US"/>
              <a:pPr>
                <a:defRPr/>
              </a:pPr>
              <a:t>‹#›</a:t>
            </a:fld>
            <a:endParaRPr lang="en-US"/>
          </a:p>
        </p:txBody>
      </p:sp>
    </p:spTree>
    <p:extLst>
      <p:ext uri="{BB962C8B-B14F-4D97-AF65-F5344CB8AC3E}">
        <p14:creationId xmlns:p14="http://schemas.microsoft.com/office/powerpoint/2010/main" val="23914498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6"/>
          <p:cNvSpPr>
            <a:spLocks noGrp="1" noChangeArrowheads="1"/>
          </p:cNvSpPr>
          <p:nvPr>
            <p:ph type="sldNum" sz="quarter" idx="10"/>
          </p:nvPr>
        </p:nvSpPr>
        <p:spPr>
          <a:ln/>
        </p:spPr>
        <p:txBody>
          <a:bodyPr/>
          <a:lstStyle>
            <a:lvl1pPr>
              <a:defRPr/>
            </a:lvl1pPr>
          </a:lstStyle>
          <a:p>
            <a:pPr>
              <a:defRPr/>
            </a:pPr>
            <a:r>
              <a:rPr lang="zh-CN" altLang="en-US"/>
              <a:t>桂小林 </a:t>
            </a:r>
            <a:fld id="{8455AB4B-0A82-47A1-A31D-37270F55305B}" type="slidenum">
              <a:rPr lang="en-US"/>
              <a:pPr>
                <a:defRPr/>
              </a:pPr>
              <a:t>‹#›</a:t>
            </a:fld>
            <a:endParaRPr lang="en-US"/>
          </a:p>
        </p:txBody>
      </p:sp>
    </p:spTree>
    <p:extLst>
      <p:ext uri="{BB962C8B-B14F-4D97-AF65-F5344CB8AC3E}">
        <p14:creationId xmlns:p14="http://schemas.microsoft.com/office/powerpoint/2010/main" val="30467232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381000" y="1059657"/>
            <a:ext cx="4152900" cy="374094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86300" y="1059657"/>
            <a:ext cx="4152900" cy="374094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6"/>
          <p:cNvSpPr>
            <a:spLocks noGrp="1" noChangeArrowheads="1"/>
          </p:cNvSpPr>
          <p:nvPr>
            <p:ph type="sldNum" sz="quarter" idx="10"/>
          </p:nvPr>
        </p:nvSpPr>
        <p:spPr>
          <a:ln/>
        </p:spPr>
        <p:txBody>
          <a:bodyPr/>
          <a:lstStyle>
            <a:lvl1pPr>
              <a:defRPr/>
            </a:lvl1pPr>
          </a:lstStyle>
          <a:p>
            <a:pPr>
              <a:defRPr/>
            </a:pPr>
            <a:r>
              <a:rPr lang="zh-CN" altLang="en-US"/>
              <a:t>桂小林 </a:t>
            </a:r>
            <a:fld id="{C0C8ED97-7872-4435-902B-A6761692D25D}" type="slidenum">
              <a:rPr lang="en-US"/>
              <a:pPr>
                <a:defRPr/>
              </a:pPr>
              <a:t>‹#›</a:t>
            </a:fld>
            <a:endParaRPr lang="en-US"/>
          </a:p>
        </p:txBody>
      </p:sp>
    </p:spTree>
    <p:extLst>
      <p:ext uri="{BB962C8B-B14F-4D97-AF65-F5344CB8AC3E}">
        <p14:creationId xmlns:p14="http://schemas.microsoft.com/office/powerpoint/2010/main" val="42921975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8"/>
            <a:ext cx="8229600" cy="85725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6"/>
          <p:cNvSpPr>
            <a:spLocks noGrp="1" noChangeArrowheads="1"/>
          </p:cNvSpPr>
          <p:nvPr>
            <p:ph type="sldNum" sz="quarter" idx="10"/>
          </p:nvPr>
        </p:nvSpPr>
        <p:spPr>
          <a:ln/>
        </p:spPr>
        <p:txBody>
          <a:bodyPr/>
          <a:lstStyle>
            <a:lvl1pPr>
              <a:defRPr/>
            </a:lvl1pPr>
          </a:lstStyle>
          <a:p>
            <a:pPr>
              <a:defRPr/>
            </a:pPr>
            <a:r>
              <a:rPr lang="zh-CN" altLang="en-US"/>
              <a:t>桂小林 </a:t>
            </a:r>
            <a:fld id="{2C242A8F-CEBD-4BF6-83D3-0668A973EF22}" type="slidenum">
              <a:rPr lang="en-US"/>
              <a:pPr>
                <a:defRPr/>
              </a:pPr>
              <a:t>‹#›</a:t>
            </a:fld>
            <a:endParaRPr lang="en-US"/>
          </a:p>
        </p:txBody>
      </p:sp>
    </p:spTree>
    <p:extLst>
      <p:ext uri="{BB962C8B-B14F-4D97-AF65-F5344CB8AC3E}">
        <p14:creationId xmlns:p14="http://schemas.microsoft.com/office/powerpoint/2010/main" val="11383937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6"/>
          <p:cNvSpPr>
            <a:spLocks noGrp="1" noChangeArrowheads="1"/>
          </p:cNvSpPr>
          <p:nvPr>
            <p:ph type="sldNum" sz="quarter" idx="10"/>
          </p:nvPr>
        </p:nvSpPr>
        <p:spPr>
          <a:ln/>
        </p:spPr>
        <p:txBody>
          <a:bodyPr/>
          <a:lstStyle>
            <a:lvl1pPr>
              <a:defRPr/>
            </a:lvl1pPr>
          </a:lstStyle>
          <a:p>
            <a:pPr>
              <a:defRPr/>
            </a:pPr>
            <a:r>
              <a:rPr lang="zh-CN" altLang="en-US"/>
              <a:t>桂小林 </a:t>
            </a:r>
            <a:fld id="{11567838-45C1-4081-AD4D-E50202B1510C}" type="slidenum">
              <a:rPr lang="en-US"/>
              <a:pPr>
                <a:defRPr/>
              </a:pPr>
              <a:t>‹#›</a:t>
            </a:fld>
            <a:endParaRPr lang="en-US"/>
          </a:p>
        </p:txBody>
      </p:sp>
      <p:sp>
        <p:nvSpPr>
          <p:cNvPr id="4" name="Rectangle 3"/>
          <p:cNvSpPr>
            <a:spLocks noGrp="1" noChangeArrowheads="1"/>
          </p:cNvSpPr>
          <p:nvPr>
            <p:ph idx="1"/>
          </p:nvPr>
        </p:nvSpPr>
        <p:spPr bwMode="auto">
          <a:xfrm>
            <a:off x="381000" y="1059657"/>
            <a:ext cx="8458200" cy="3740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Tree>
    <p:extLst>
      <p:ext uri="{BB962C8B-B14F-4D97-AF65-F5344CB8AC3E}">
        <p14:creationId xmlns:p14="http://schemas.microsoft.com/office/powerpoint/2010/main" val="4283132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tmplLst>
          <p:tmpl lvl="1">
            <p:tnLst>
              <p:par>
                <p:cTn presetID="1" presetClass="entr" presetSubtype="0" fill="hold" nodeType="clickEffect">
                  <p:stCondLst>
                    <p:cond delay="0"/>
                  </p:stCondLst>
                  <p:childTnLst>
                    <p:set>
                      <p:cBhvr>
                        <p:cTn dur="1" fill="hold">
                          <p:stCondLst>
                            <p:cond delay="0"/>
                          </p:stCondLst>
                        </p:cTn>
                        <p:tgtEl>
                          <p:spTgt spid="4"/>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childTnLst>
                </p:cTn>
              </p:par>
            </p:tnLst>
          </p:tmpl>
        </p:tmplLst>
      </p:bldP>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r>
              <a:rPr lang="zh-CN" altLang="en-US"/>
              <a:t>桂小林 </a:t>
            </a:r>
            <a:fld id="{2D5720DD-DDF5-40B7-A6B1-23246C701E87}" type="slidenum">
              <a:rPr lang="en-US"/>
              <a:pPr>
                <a:defRPr/>
              </a:pPr>
              <a:t>‹#›</a:t>
            </a:fld>
            <a:endParaRPr lang="en-US"/>
          </a:p>
        </p:txBody>
      </p:sp>
      <p:sp>
        <p:nvSpPr>
          <p:cNvPr id="3" name="Rectangle 2"/>
          <p:cNvSpPr>
            <a:spLocks noGrp="1" noChangeArrowheads="1"/>
          </p:cNvSpPr>
          <p:nvPr>
            <p:ph type="title"/>
          </p:nvPr>
        </p:nvSpPr>
        <p:spPr bwMode="auto">
          <a:xfrm>
            <a:off x="457200" y="174427"/>
            <a:ext cx="8382000" cy="669131"/>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sz="2400"/>
            </a:lvl1pPr>
          </a:lstStyle>
          <a:p>
            <a:pPr lvl="0"/>
            <a:r>
              <a:rPr lang="zh-CN" altLang="en-US" dirty="0" smtClean="0"/>
              <a:t>单击此处编辑母版标题样式</a:t>
            </a:r>
          </a:p>
        </p:txBody>
      </p:sp>
      <p:sp>
        <p:nvSpPr>
          <p:cNvPr id="4" name="Rectangle 3"/>
          <p:cNvSpPr>
            <a:spLocks noGrp="1" noChangeArrowheads="1"/>
          </p:cNvSpPr>
          <p:nvPr>
            <p:ph idx="1"/>
          </p:nvPr>
        </p:nvSpPr>
        <p:spPr bwMode="auto">
          <a:xfrm>
            <a:off x="381000" y="915566"/>
            <a:ext cx="8458200" cy="3885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000"/>
            </a:lvl1pPr>
            <a:lvl2pPr>
              <a:defRPr sz="1800"/>
            </a:lvl2pPr>
            <a:lvl3pPr>
              <a:defRPr sz="1800"/>
            </a:lvl3pPr>
            <a:lvl4pPr>
              <a:defRPr sz="1600"/>
            </a:lvl4pPr>
            <a:lvl5pPr>
              <a:defRPr sz="1600"/>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p>
        </p:txBody>
      </p:sp>
    </p:spTree>
    <p:extLst>
      <p:ext uri="{BB962C8B-B14F-4D97-AF65-F5344CB8AC3E}">
        <p14:creationId xmlns:p14="http://schemas.microsoft.com/office/powerpoint/2010/main" val="21294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tmplLst>
          <p:tmpl lvl="1">
            <p:tnLst>
              <p:par>
                <p:cTn presetID="1" presetClass="entr" presetSubtype="0" fill="hold" nodeType="clickEffect">
                  <p:stCondLst>
                    <p:cond delay="0"/>
                  </p:stCondLst>
                  <p:childTnLst>
                    <p:set>
                      <p:cBhvr>
                        <p:cTn dur="1" fill="hold">
                          <p:stCondLst>
                            <p:cond delay="0"/>
                          </p:stCondLst>
                        </p:cTn>
                        <p:tgtEl>
                          <p:spTgt spid="4"/>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childTnLst>
                </p:cTn>
              </p:par>
            </p:tnLst>
          </p:tmpl>
        </p:tmplLst>
      </p:bldP>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6"/>
          <p:cNvSpPr>
            <a:spLocks noGrp="1" noChangeArrowheads="1"/>
          </p:cNvSpPr>
          <p:nvPr>
            <p:ph type="sldNum" sz="quarter" idx="10"/>
          </p:nvPr>
        </p:nvSpPr>
        <p:spPr>
          <a:ln/>
        </p:spPr>
        <p:txBody>
          <a:bodyPr/>
          <a:lstStyle>
            <a:lvl1pPr>
              <a:defRPr/>
            </a:lvl1pPr>
          </a:lstStyle>
          <a:p>
            <a:pPr>
              <a:defRPr/>
            </a:pPr>
            <a:r>
              <a:rPr lang="zh-CN" altLang="en-US"/>
              <a:t>桂小林 </a:t>
            </a:r>
            <a:fld id="{3444D9FE-AB8E-4AE9-B8AA-3606285B8CC5}" type="slidenum">
              <a:rPr lang="en-US"/>
              <a:pPr>
                <a:defRPr/>
              </a:pPr>
              <a:t>‹#›</a:t>
            </a:fld>
            <a:endParaRPr lang="en-US"/>
          </a:p>
        </p:txBody>
      </p:sp>
    </p:spTree>
    <p:extLst>
      <p:ext uri="{BB962C8B-B14F-4D97-AF65-F5344CB8AC3E}">
        <p14:creationId xmlns:p14="http://schemas.microsoft.com/office/powerpoint/2010/main" val="284696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6"/>
          <p:cNvSpPr>
            <a:spLocks noGrp="1" noChangeArrowheads="1"/>
          </p:cNvSpPr>
          <p:nvPr>
            <p:ph type="sldNum" sz="quarter" idx="10"/>
          </p:nvPr>
        </p:nvSpPr>
        <p:spPr>
          <a:ln/>
        </p:spPr>
        <p:txBody>
          <a:bodyPr/>
          <a:lstStyle>
            <a:lvl1pPr>
              <a:defRPr/>
            </a:lvl1pPr>
          </a:lstStyle>
          <a:p>
            <a:pPr>
              <a:defRPr/>
            </a:pPr>
            <a:r>
              <a:rPr lang="zh-CN" altLang="en-US"/>
              <a:t>桂小林 </a:t>
            </a:r>
            <a:fld id="{AEFB6DA8-2DE4-4A18-AEFA-7445F9C37FAD}" type="slidenum">
              <a:rPr lang="en-US"/>
              <a:pPr>
                <a:defRPr/>
              </a:pPr>
              <a:t>‹#›</a:t>
            </a:fld>
            <a:endParaRPr lang="en-US"/>
          </a:p>
        </p:txBody>
      </p:sp>
    </p:spTree>
    <p:extLst>
      <p:ext uri="{BB962C8B-B14F-4D97-AF65-F5344CB8AC3E}">
        <p14:creationId xmlns:p14="http://schemas.microsoft.com/office/powerpoint/2010/main" val="28307935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7" name="Rectangle 9"/>
          <p:cNvSpPr>
            <a:spLocks noChangeArrowheads="1"/>
          </p:cNvSpPr>
          <p:nvPr userDrawn="1"/>
        </p:nvSpPr>
        <p:spPr bwMode="auto">
          <a:xfrm>
            <a:off x="0" y="4991695"/>
            <a:ext cx="9144000" cy="151805"/>
          </a:xfrm>
          <a:prstGeom prst="rect">
            <a:avLst/>
          </a:prstGeom>
          <a:gradFill rotWithShape="1">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ea typeface="宋体" pitchFamily="2" charset="-122"/>
              </a:defRPr>
            </a:lvl1pPr>
            <a:lvl2pPr marL="742950" indent="-285750" eaLnBrk="0" hangingPunct="0">
              <a:defRPr sz="2400">
                <a:solidFill>
                  <a:schemeClr val="tx1"/>
                </a:solidFill>
                <a:latin typeface="Times New Roman" pitchFamily="18" charset="0"/>
                <a:ea typeface="宋体" pitchFamily="2" charset="-122"/>
              </a:defRPr>
            </a:lvl2pPr>
            <a:lvl3pPr marL="1143000" indent="-228600" eaLnBrk="0" hangingPunct="0">
              <a:defRPr sz="2400">
                <a:solidFill>
                  <a:schemeClr val="tx1"/>
                </a:solidFill>
                <a:latin typeface="Times New Roman" pitchFamily="18" charset="0"/>
                <a:ea typeface="宋体" pitchFamily="2" charset="-122"/>
              </a:defRPr>
            </a:lvl3pPr>
            <a:lvl4pPr marL="1600200" indent="-228600" eaLnBrk="0" hangingPunct="0">
              <a:defRPr sz="2400">
                <a:solidFill>
                  <a:schemeClr val="tx1"/>
                </a:solidFill>
                <a:latin typeface="Times New Roman" pitchFamily="18" charset="0"/>
                <a:ea typeface="宋体" pitchFamily="2" charset="-122"/>
              </a:defRPr>
            </a:lvl4pPr>
            <a:lvl5pPr marL="2057400" indent="-228600" eaLnBrk="0" hangingPunct="0">
              <a:defRPr sz="24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sz="24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sz="24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sz="24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sz="2400">
                <a:solidFill>
                  <a:schemeClr val="tx1"/>
                </a:solidFill>
                <a:latin typeface="Times New Roman" pitchFamily="18" charset="0"/>
                <a:ea typeface="宋体" pitchFamily="2" charset="-122"/>
              </a:defRPr>
            </a:lvl9pPr>
          </a:lstStyle>
          <a:p>
            <a:pPr eaLnBrk="1" hangingPunct="1">
              <a:defRPr/>
            </a:pPr>
            <a:endParaRPr lang="zh-CN" altLang="en-US" sz="2800" smtClean="0"/>
          </a:p>
        </p:txBody>
      </p:sp>
      <p:sp>
        <p:nvSpPr>
          <p:cNvPr id="1028" name="Rectangle 2"/>
          <p:cNvSpPr>
            <a:spLocks noGrp="1" noChangeArrowheads="1"/>
          </p:cNvSpPr>
          <p:nvPr>
            <p:ph type="title"/>
          </p:nvPr>
        </p:nvSpPr>
        <p:spPr bwMode="auto">
          <a:xfrm>
            <a:off x="457200" y="228601"/>
            <a:ext cx="8382000" cy="506945"/>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dirty="0" smtClean="0"/>
              <a:t>单击此处编辑母版标题样式</a:t>
            </a:r>
          </a:p>
        </p:txBody>
      </p:sp>
      <p:sp>
        <p:nvSpPr>
          <p:cNvPr id="1029" name="Rectangle 3"/>
          <p:cNvSpPr>
            <a:spLocks noGrp="1" noChangeArrowheads="1"/>
          </p:cNvSpPr>
          <p:nvPr>
            <p:ph type="body" idx="1"/>
          </p:nvPr>
        </p:nvSpPr>
        <p:spPr bwMode="auto">
          <a:xfrm>
            <a:off x="381000" y="951571"/>
            <a:ext cx="8458200" cy="3849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p>
        </p:txBody>
      </p:sp>
      <p:sp>
        <p:nvSpPr>
          <p:cNvPr id="1030" name="Rectangle 6"/>
          <p:cNvSpPr>
            <a:spLocks noGrp="1" noChangeArrowheads="1"/>
          </p:cNvSpPr>
          <p:nvPr>
            <p:ph type="sldNum" sz="quarter" idx="4"/>
          </p:nvPr>
        </p:nvSpPr>
        <p:spPr bwMode="auto">
          <a:xfrm>
            <a:off x="6443664" y="4800600"/>
            <a:ext cx="2700337" cy="342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b="1">
                <a:solidFill>
                  <a:srgbClr val="FF3300"/>
                </a:solidFill>
                <a:effectLst>
                  <a:outerShdw blurRad="38100" dist="38100" dir="2700000" algn="tl">
                    <a:srgbClr val="C0C0C0"/>
                  </a:outerShdw>
                </a:effectLst>
                <a:ea typeface="宋体" pitchFamily="2" charset="-122"/>
              </a:defRPr>
            </a:lvl1pPr>
          </a:lstStyle>
          <a:p>
            <a:pPr>
              <a:defRPr/>
            </a:pPr>
            <a:r>
              <a:rPr lang="zh-CN" altLang="en-US" dirty="0" smtClean="0"/>
              <a:t>   桂小林 </a:t>
            </a:r>
            <a:fld id="{57E966BB-B92C-4DC3-A001-FDBEAC19CC92}" type="slidenum">
              <a:rPr lang="en-US" smtClean="0"/>
              <a:pPr>
                <a:defRPr/>
              </a:pPr>
              <a:t>‹#›</a:t>
            </a:fld>
            <a:endParaRPr lang="en-US" dirty="0"/>
          </a:p>
        </p:txBody>
      </p:sp>
      <p:sp>
        <p:nvSpPr>
          <p:cNvPr id="2" name="矩形 1"/>
          <p:cNvSpPr/>
          <p:nvPr userDrawn="1"/>
        </p:nvSpPr>
        <p:spPr>
          <a:xfrm>
            <a:off x="8151421" y="0"/>
            <a:ext cx="1031051" cy="261610"/>
          </a:xfrm>
          <a:prstGeom prst="rect">
            <a:avLst/>
          </a:prstGeom>
          <a:noFill/>
        </p:spPr>
        <p:txBody>
          <a:bodyPr wrap="none" lIns="91440" tIns="45720" rIns="91440" bIns="45720">
            <a:spAutoFit/>
          </a:bodyPr>
          <a:lstStyle/>
          <a:p>
            <a:pPr algn="ctr"/>
            <a:r>
              <a:rPr lang="zh-CN" altLang="en-US" sz="11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西安交通大学</a:t>
            </a:r>
            <a:endParaRPr lang="zh-CN" altLang="en-US" sz="11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9" r:id="rId13"/>
    <p:sldLayoutId id="2147483670" r:id="rId14"/>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hf hdr="0" ftr="0" dt="0"/>
  <p:txStyles>
    <p:titleStyle>
      <a:lvl1pPr algn="l" rtl="0" eaLnBrk="0" fontAlgn="base" hangingPunct="0">
        <a:spcBef>
          <a:spcPct val="0"/>
        </a:spcBef>
        <a:spcAft>
          <a:spcPct val="0"/>
        </a:spcAft>
        <a:defRPr sz="2800" b="1">
          <a:solidFill>
            <a:srgbClr val="000099"/>
          </a:solidFill>
          <a:latin typeface="+mn-ea"/>
          <a:ea typeface="+mn-ea"/>
          <a:cs typeface="+mj-cs"/>
        </a:defRPr>
      </a:lvl1pPr>
      <a:lvl2pPr algn="l" rtl="0" eaLnBrk="0" fontAlgn="base" hangingPunct="0">
        <a:spcBef>
          <a:spcPct val="0"/>
        </a:spcBef>
        <a:spcAft>
          <a:spcPct val="0"/>
        </a:spcAft>
        <a:defRPr sz="3200" b="1">
          <a:solidFill>
            <a:srgbClr val="000099"/>
          </a:solidFill>
          <a:latin typeface="Times New Roman" pitchFamily="18" charset="0"/>
          <a:ea typeface="幼圆" pitchFamily="49" charset="-122"/>
        </a:defRPr>
      </a:lvl2pPr>
      <a:lvl3pPr algn="l" rtl="0" eaLnBrk="0" fontAlgn="base" hangingPunct="0">
        <a:spcBef>
          <a:spcPct val="0"/>
        </a:spcBef>
        <a:spcAft>
          <a:spcPct val="0"/>
        </a:spcAft>
        <a:defRPr sz="3200" b="1">
          <a:solidFill>
            <a:srgbClr val="000099"/>
          </a:solidFill>
          <a:latin typeface="Times New Roman" pitchFamily="18" charset="0"/>
          <a:ea typeface="幼圆" pitchFamily="49" charset="-122"/>
        </a:defRPr>
      </a:lvl3pPr>
      <a:lvl4pPr algn="l" rtl="0" eaLnBrk="0" fontAlgn="base" hangingPunct="0">
        <a:spcBef>
          <a:spcPct val="0"/>
        </a:spcBef>
        <a:spcAft>
          <a:spcPct val="0"/>
        </a:spcAft>
        <a:defRPr sz="3200" b="1">
          <a:solidFill>
            <a:srgbClr val="000099"/>
          </a:solidFill>
          <a:latin typeface="Times New Roman" pitchFamily="18" charset="0"/>
          <a:ea typeface="幼圆" pitchFamily="49" charset="-122"/>
        </a:defRPr>
      </a:lvl4pPr>
      <a:lvl5pPr algn="l" rtl="0" eaLnBrk="0" fontAlgn="base" hangingPunct="0">
        <a:spcBef>
          <a:spcPct val="0"/>
        </a:spcBef>
        <a:spcAft>
          <a:spcPct val="0"/>
        </a:spcAft>
        <a:defRPr sz="3200" b="1">
          <a:solidFill>
            <a:srgbClr val="000099"/>
          </a:solidFill>
          <a:latin typeface="Times New Roman" pitchFamily="18" charset="0"/>
          <a:ea typeface="幼圆" pitchFamily="49" charset="-122"/>
        </a:defRPr>
      </a:lvl5pPr>
      <a:lvl6pPr marL="457200" algn="l" rtl="0" eaLnBrk="0" fontAlgn="base" hangingPunct="0">
        <a:spcBef>
          <a:spcPct val="0"/>
        </a:spcBef>
        <a:spcAft>
          <a:spcPct val="0"/>
        </a:spcAft>
        <a:defRPr sz="3200" b="1">
          <a:solidFill>
            <a:srgbClr val="000099"/>
          </a:solidFill>
          <a:latin typeface="Times New Roman" pitchFamily="18" charset="0"/>
          <a:ea typeface="幼圆" pitchFamily="49" charset="-122"/>
        </a:defRPr>
      </a:lvl6pPr>
      <a:lvl7pPr marL="914400" algn="l" rtl="0" eaLnBrk="0" fontAlgn="base" hangingPunct="0">
        <a:spcBef>
          <a:spcPct val="0"/>
        </a:spcBef>
        <a:spcAft>
          <a:spcPct val="0"/>
        </a:spcAft>
        <a:defRPr sz="3200" b="1">
          <a:solidFill>
            <a:srgbClr val="000099"/>
          </a:solidFill>
          <a:latin typeface="Times New Roman" pitchFamily="18" charset="0"/>
          <a:ea typeface="幼圆" pitchFamily="49" charset="-122"/>
        </a:defRPr>
      </a:lvl7pPr>
      <a:lvl8pPr marL="1371600" algn="l" rtl="0" eaLnBrk="0" fontAlgn="base" hangingPunct="0">
        <a:spcBef>
          <a:spcPct val="0"/>
        </a:spcBef>
        <a:spcAft>
          <a:spcPct val="0"/>
        </a:spcAft>
        <a:defRPr sz="3200" b="1">
          <a:solidFill>
            <a:srgbClr val="000099"/>
          </a:solidFill>
          <a:latin typeface="Times New Roman" pitchFamily="18" charset="0"/>
          <a:ea typeface="幼圆" pitchFamily="49" charset="-122"/>
        </a:defRPr>
      </a:lvl8pPr>
      <a:lvl9pPr marL="1828800" algn="l" rtl="0" eaLnBrk="0" fontAlgn="base" hangingPunct="0">
        <a:spcBef>
          <a:spcPct val="0"/>
        </a:spcBef>
        <a:spcAft>
          <a:spcPct val="0"/>
        </a:spcAft>
        <a:defRPr sz="3200" b="1">
          <a:solidFill>
            <a:srgbClr val="000099"/>
          </a:solidFill>
          <a:latin typeface="Times New Roman" pitchFamily="18" charset="0"/>
          <a:ea typeface="幼圆" pitchFamily="49" charset="-122"/>
        </a:defRPr>
      </a:lvl9pPr>
    </p:titleStyle>
    <p:bodyStyle>
      <a:lvl1pPr marL="342900" indent="-342900" algn="l" rtl="0" eaLnBrk="0" fontAlgn="base" hangingPunct="0">
        <a:lnSpc>
          <a:spcPct val="110000"/>
        </a:lnSpc>
        <a:spcBef>
          <a:spcPct val="20000"/>
        </a:spcBef>
        <a:spcAft>
          <a:spcPct val="0"/>
        </a:spcAft>
        <a:buBlip>
          <a:blip r:embed="rId16"/>
        </a:buBlip>
        <a:defRPr sz="2400">
          <a:solidFill>
            <a:schemeClr val="tx1"/>
          </a:solidFill>
          <a:latin typeface="+mn-lt"/>
          <a:ea typeface="+mn-ea"/>
          <a:cs typeface="+mn-cs"/>
        </a:defRPr>
      </a:lvl1pPr>
      <a:lvl2pPr marL="742950" indent="-285750" algn="l" rtl="0" eaLnBrk="0" fontAlgn="base" hangingPunct="0">
        <a:lnSpc>
          <a:spcPct val="120000"/>
        </a:lnSpc>
        <a:spcBef>
          <a:spcPct val="10000"/>
        </a:spcBef>
        <a:spcAft>
          <a:spcPct val="10000"/>
        </a:spcAft>
        <a:buFont typeface="Wingdings" pitchFamily="2" charset="2"/>
        <a:buChar char="Ø"/>
        <a:defRPr sz="2000" b="1">
          <a:solidFill>
            <a:srgbClr val="000099"/>
          </a:solidFill>
          <a:effectLst>
            <a:outerShdw blurRad="38100" dist="38100" dir="2700000" algn="tl">
              <a:srgbClr val="000000">
                <a:alpha val="43137"/>
              </a:srgbClr>
            </a:outerShdw>
          </a:effectLst>
          <a:latin typeface="+mn-lt"/>
          <a:ea typeface="楷体_GB2312" pitchFamily="49" charset="-122"/>
        </a:defRPr>
      </a:lvl2pPr>
      <a:lvl3pPr marL="1143000" indent="-228600" algn="l" rtl="0" eaLnBrk="0" fontAlgn="base" hangingPunct="0">
        <a:spcBef>
          <a:spcPct val="20000"/>
        </a:spcBef>
        <a:spcAft>
          <a:spcPct val="0"/>
        </a:spcAft>
        <a:buChar char="•"/>
        <a:defRPr sz="1800" b="1">
          <a:solidFill>
            <a:srgbClr val="FF3300"/>
          </a:solidFill>
          <a:latin typeface="+mn-lt"/>
          <a:ea typeface="+mj-ea"/>
        </a:defRPr>
      </a:lvl3pPr>
      <a:lvl4pPr marL="1600200" indent="-228600" algn="l" rtl="0" eaLnBrk="0" fontAlgn="base" hangingPunct="0">
        <a:spcBef>
          <a:spcPct val="20000"/>
        </a:spcBef>
        <a:spcAft>
          <a:spcPct val="0"/>
        </a:spcAft>
        <a:buChar char="–"/>
        <a:defRPr sz="2000">
          <a:solidFill>
            <a:schemeClr val="tx1"/>
          </a:solidFill>
          <a:latin typeface="+mn-lt"/>
          <a:ea typeface="宋体"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itchFamily="2" charset="-122"/>
        </a:defRPr>
      </a:lvl5pPr>
      <a:lvl6pPr marL="2514600" indent="-228600" algn="l" rtl="0" eaLnBrk="0" fontAlgn="base" hangingPunct="0">
        <a:spcBef>
          <a:spcPct val="20000"/>
        </a:spcBef>
        <a:spcAft>
          <a:spcPct val="0"/>
        </a:spcAft>
        <a:buChar char="»"/>
        <a:defRPr sz="2000">
          <a:solidFill>
            <a:schemeClr val="tx1"/>
          </a:solidFill>
          <a:latin typeface="+mn-lt"/>
          <a:ea typeface="宋体" pitchFamily="2" charset="-122"/>
        </a:defRPr>
      </a:lvl6pPr>
      <a:lvl7pPr marL="2971800" indent="-228600" algn="l" rtl="0" eaLnBrk="0" fontAlgn="base" hangingPunct="0">
        <a:spcBef>
          <a:spcPct val="20000"/>
        </a:spcBef>
        <a:spcAft>
          <a:spcPct val="0"/>
        </a:spcAft>
        <a:buChar char="»"/>
        <a:defRPr sz="2000">
          <a:solidFill>
            <a:schemeClr val="tx1"/>
          </a:solidFill>
          <a:latin typeface="+mn-lt"/>
          <a:ea typeface="宋体" pitchFamily="2" charset="-122"/>
        </a:defRPr>
      </a:lvl7pPr>
      <a:lvl8pPr marL="3429000" indent="-228600" algn="l" rtl="0" eaLnBrk="0" fontAlgn="base" hangingPunct="0">
        <a:spcBef>
          <a:spcPct val="20000"/>
        </a:spcBef>
        <a:spcAft>
          <a:spcPct val="0"/>
        </a:spcAft>
        <a:buChar char="»"/>
        <a:defRPr sz="2000">
          <a:solidFill>
            <a:schemeClr val="tx1"/>
          </a:solidFill>
          <a:latin typeface="+mn-lt"/>
          <a:ea typeface="宋体" pitchFamily="2" charset="-122"/>
        </a:defRPr>
      </a:lvl8pPr>
      <a:lvl9pPr marL="3886200" indent="-228600" algn="l" rtl="0" eaLnBrk="0" fontAlgn="base" hangingPunct="0">
        <a:spcBef>
          <a:spcPct val="20000"/>
        </a:spcBef>
        <a:spcAft>
          <a:spcPct val="0"/>
        </a:spcAft>
        <a:buChar char="»"/>
        <a:defRPr sz="2000">
          <a:solidFill>
            <a:schemeClr val="tx1"/>
          </a:solidFill>
          <a:latin typeface="+mn-lt"/>
          <a:ea typeface="宋体" pitchFamily="2" charset="-122"/>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baike.baidu.com/item/%E8%BF%9E%E7%BB%AD%E6%80%A7/8676216?fromModule=lemma_inlink" TargetMode="Externa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20.png"/><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8" Type="http://schemas.openxmlformats.org/officeDocument/2006/relationships/tags" Target="../tags/tag27.xml"/><Relationship Id="rId3" Type="http://schemas.openxmlformats.org/officeDocument/2006/relationships/tags" Target="../tags/tag22.xml"/><Relationship Id="rId7" Type="http://schemas.openxmlformats.org/officeDocument/2006/relationships/tags" Target="../tags/tag26.xml"/><Relationship Id="rId12" Type="http://schemas.openxmlformats.org/officeDocument/2006/relationships/image" Target="../media/image10.tmp"/><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tags" Target="../tags/tag25.xml"/><Relationship Id="rId11" Type="http://schemas.openxmlformats.org/officeDocument/2006/relationships/slideLayout" Target="../slideLayouts/slideLayout13.xml"/><Relationship Id="rId5" Type="http://schemas.openxmlformats.org/officeDocument/2006/relationships/tags" Target="../tags/tag24.xml"/><Relationship Id="rId10" Type="http://schemas.openxmlformats.org/officeDocument/2006/relationships/tags" Target="../tags/tag29.xml"/><Relationship Id="rId4" Type="http://schemas.openxmlformats.org/officeDocument/2006/relationships/tags" Target="../tags/tag23.xml"/><Relationship Id="rId9" Type="http://schemas.openxmlformats.org/officeDocument/2006/relationships/tags" Target="../tags/tag28.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21.png"/><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3.pn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image" Target="../media/image26.png"/><Relationship Id="rId4" Type="http://schemas.openxmlformats.org/officeDocument/2006/relationships/image" Target="../media/image25.png"/></Relationships>
</file>

<file path=ppt/slides/_rels/slide28.xml.rels><?xml version="1.0" encoding="UTF-8" standalone="yes"?>
<Relationships xmlns="http://schemas.openxmlformats.org/package/2006/relationships"><Relationship Id="rId8" Type="http://schemas.openxmlformats.org/officeDocument/2006/relationships/tags" Target="../tags/tag37.xml"/><Relationship Id="rId3" Type="http://schemas.openxmlformats.org/officeDocument/2006/relationships/tags" Target="../tags/tag32.xml"/><Relationship Id="rId7" Type="http://schemas.openxmlformats.org/officeDocument/2006/relationships/tags" Target="../tags/tag36.xml"/><Relationship Id="rId12" Type="http://schemas.openxmlformats.org/officeDocument/2006/relationships/image" Target="../media/image10.tmp"/><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tags" Target="../tags/tag35.xml"/><Relationship Id="rId11" Type="http://schemas.openxmlformats.org/officeDocument/2006/relationships/slideLayout" Target="../slideLayouts/slideLayout13.xml"/><Relationship Id="rId5" Type="http://schemas.openxmlformats.org/officeDocument/2006/relationships/tags" Target="../tags/tag34.xml"/><Relationship Id="rId10" Type="http://schemas.openxmlformats.org/officeDocument/2006/relationships/tags" Target="../tags/tag39.xml"/><Relationship Id="rId4" Type="http://schemas.openxmlformats.org/officeDocument/2006/relationships/tags" Target="../tags/tag33.xml"/><Relationship Id="rId9" Type="http://schemas.openxmlformats.org/officeDocument/2006/relationships/tags" Target="../tags/tag38.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3.xml"/><Relationship Id="rId5" Type="http://schemas.openxmlformats.org/officeDocument/2006/relationships/image" Target="../media/image28.png"/><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9.pn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0.pn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2.xml"/><Relationship Id="rId1" Type="http://schemas.openxmlformats.org/officeDocument/2006/relationships/slideLayout" Target="../slideLayouts/slideLayout13.xml"/><Relationship Id="rId5" Type="http://schemas.openxmlformats.org/officeDocument/2006/relationships/image" Target="../media/image39.png"/><Relationship Id="rId4" Type="http://schemas.openxmlformats.org/officeDocument/2006/relationships/image" Target="../media/image1.png"/></Relationships>
</file>

<file path=ppt/slides/_rels/slide3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1.pn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4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5.png"/><Relationship Id="rId1" Type="http://schemas.openxmlformats.org/officeDocument/2006/relationships/slideLayout" Target="../slideLayouts/slideLayout13.xml"/><Relationship Id="rId4" Type="http://schemas.openxmlformats.org/officeDocument/2006/relationships/image" Target="../media/image46.png"/></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slide" Target="slide36.xml"/><Relationship Id="rId5" Type="http://schemas.openxmlformats.org/officeDocument/2006/relationships/slide" Target="slide35.xml"/><Relationship Id="rId4" Type="http://schemas.openxmlformats.org/officeDocument/2006/relationships/slide" Target="slide9.xml"/></Relationships>
</file>

<file path=ppt/slides/_rels/slide4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1.png"/><Relationship Id="rId1" Type="http://schemas.openxmlformats.org/officeDocument/2006/relationships/slideLayout" Target="../slideLayouts/slideLayout13.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9.emf"/></Relationships>
</file>

<file path=ppt/slides/_rels/slide50.xml.rels><?xml version="1.0" encoding="UTF-8" standalone="yes"?>
<Relationships xmlns="http://schemas.openxmlformats.org/package/2006/relationships"><Relationship Id="rId8" Type="http://schemas.openxmlformats.org/officeDocument/2006/relationships/tags" Target="../tags/tag47.xml"/><Relationship Id="rId13" Type="http://schemas.openxmlformats.org/officeDocument/2006/relationships/tags" Target="../tags/tag52.xml"/><Relationship Id="rId18" Type="http://schemas.openxmlformats.org/officeDocument/2006/relationships/slideLayout" Target="../slideLayouts/slideLayout13.xml"/><Relationship Id="rId3" Type="http://schemas.openxmlformats.org/officeDocument/2006/relationships/tags" Target="../tags/tag42.xml"/><Relationship Id="rId7" Type="http://schemas.openxmlformats.org/officeDocument/2006/relationships/tags" Target="../tags/tag46.xml"/><Relationship Id="rId12" Type="http://schemas.openxmlformats.org/officeDocument/2006/relationships/tags" Target="../tags/tag51.xml"/><Relationship Id="rId17" Type="http://schemas.openxmlformats.org/officeDocument/2006/relationships/tags" Target="../tags/tag56.xml"/><Relationship Id="rId2" Type="http://schemas.openxmlformats.org/officeDocument/2006/relationships/tags" Target="../tags/tag41.xml"/><Relationship Id="rId16" Type="http://schemas.openxmlformats.org/officeDocument/2006/relationships/tags" Target="../tags/tag55.xml"/><Relationship Id="rId1" Type="http://schemas.openxmlformats.org/officeDocument/2006/relationships/tags" Target="../tags/tag40.xml"/><Relationship Id="rId6" Type="http://schemas.openxmlformats.org/officeDocument/2006/relationships/tags" Target="../tags/tag45.xml"/><Relationship Id="rId11" Type="http://schemas.openxmlformats.org/officeDocument/2006/relationships/tags" Target="../tags/tag50.xml"/><Relationship Id="rId5" Type="http://schemas.openxmlformats.org/officeDocument/2006/relationships/tags" Target="../tags/tag44.xml"/><Relationship Id="rId15" Type="http://schemas.openxmlformats.org/officeDocument/2006/relationships/tags" Target="../tags/tag54.xml"/><Relationship Id="rId10" Type="http://schemas.openxmlformats.org/officeDocument/2006/relationships/tags" Target="../tags/tag49.xml"/><Relationship Id="rId19" Type="http://schemas.openxmlformats.org/officeDocument/2006/relationships/image" Target="../media/image10.tmp"/><Relationship Id="rId4" Type="http://schemas.openxmlformats.org/officeDocument/2006/relationships/tags" Target="../tags/tag43.xml"/><Relationship Id="rId9" Type="http://schemas.openxmlformats.org/officeDocument/2006/relationships/tags" Target="../tags/tag48.xml"/><Relationship Id="rId14" Type="http://schemas.openxmlformats.org/officeDocument/2006/relationships/tags" Target="../tags/tag5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tags" Target="../tags/tag18.xml"/><Relationship Id="rId3" Type="http://schemas.openxmlformats.org/officeDocument/2006/relationships/tags" Target="../tags/tag3.xml"/><Relationship Id="rId21" Type="http://schemas.openxmlformats.org/officeDocument/2006/relationships/notesSlide" Target="../notesSlides/notesSlide2.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tags" Target="../tags/tag17.xml"/><Relationship Id="rId2" Type="http://schemas.openxmlformats.org/officeDocument/2006/relationships/tags" Target="../tags/tag2.xml"/><Relationship Id="rId16" Type="http://schemas.openxmlformats.org/officeDocument/2006/relationships/tags" Target="../tags/tag16.xml"/><Relationship Id="rId20" Type="http://schemas.openxmlformats.org/officeDocument/2006/relationships/slideLayout" Target="../slideLayouts/slideLayout13.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tags" Target="../tags/tag15.xml"/><Relationship Id="rId10" Type="http://schemas.openxmlformats.org/officeDocument/2006/relationships/tags" Target="../tags/tag10.xml"/><Relationship Id="rId19" Type="http://schemas.openxmlformats.org/officeDocument/2006/relationships/tags" Target="../tags/tag19.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image" Target="../media/image10.tmp"/></Relationships>
</file>

<file path=ppt/slides/_rels/slide6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8" Type="http://schemas.openxmlformats.org/officeDocument/2006/relationships/tags" Target="../tags/tag64.xml"/><Relationship Id="rId13" Type="http://schemas.openxmlformats.org/officeDocument/2006/relationships/tags" Target="../tags/tag69.xml"/><Relationship Id="rId18" Type="http://schemas.openxmlformats.org/officeDocument/2006/relationships/slideLayout" Target="../slideLayouts/slideLayout13.xml"/><Relationship Id="rId3" Type="http://schemas.openxmlformats.org/officeDocument/2006/relationships/tags" Target="../tags/tag59.xml"/><Relationship Id="rId7" Type="http://schemas.openxmlformats.org/officeDocument/2006/relationships/tags" Target="../tags/tag63.xml"/><Relationship Id="rId12" Type="http://schemas.openxmlformats.org/officeDocument/2006/relationships/tags" Target="../tags/tag68.xml"/><Relationship Id="rId17" Type="http://schemas.openxmlformats.org/officeDocument/2006/relationships/tags" Target="../tags/tag73.xml"/><Relationship Id="rId2" Type="http://schemas.openxmlformats.org/officeDocument/2006/relationships/tags" Target="../tags/tag58.xml"/><Relationship Id="rId16" Type="http://schemas.openxmlformats.org/officeDocument/2006/relationships/tags" Target="../tags/tag72.xml"/><Relationship Id="rId1" Type="http://schemas.openxmlformats.org/officeDocument/2006/relationships/tags" Target="../tags/tag57.xml"/><Relationship Id="rId6" Type="http://schemas.openxmlformats.org/officeDocument/2006/relationships/tags" Target="../tags/tag62.xml"/><Relationship Id="rId11" Type="http://schemas.openxmlformats.org/officeDocument/2006/relationships/tags" Target="../tags/tag67.xml"/><Relationship Id="rId5" Type="http://schemas.openxmlformats.org/officeDocument/2006/relationships/tags" Target="../tags/tag61.xml"/><Relationship Id="rId15" Type="http://schemas.openxmlformats.org/officeDocument/2006/relationships/tags" Target="../tags/tag71.xml"/><Relationship Id="rId10" Type="http://schemas.openxmlformats.org/officeDocument/2006/relationships/tags" Target="../tags/tag66.xml"/><Relationship Id="rId19" Type="http://schemas.openxmlformats.org/officeDocument/2006/relationships/image" Target="../media/image10.tmp"/><Relationship Id="rId4" Type="http://schemas.openxmlformats.org/officeDocument/2006/relationships/tags" Target="../tags/tag60.xml"/><Relationship Id="rId9" Type="http://schemas.openxmlformats.org/officeDocument/2006/relationships/tags" Target="../tags/tag65.xml"/><Relationship Id="rId14" Type="http://schemas.openxmlformats.org/officeDocument/2006/relationships/tags" Target="../tags/tag70.xml"/></Relationships>
</file>

<file path=ppt/slides/_rels/slide6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slide" Target="slide36.xml"/><Relationship Id="rId5" Type="http://schemas.openxmlformats.org/officeDocument/2006/relationships/slide" Target="slide35.xml"/><Relationship Id="rId4" Type="http://schemas.openxmlformats.org/officeDocument/2006/relationships/slide" Target="slide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6"/>
          <p:cNvSpPr txBox="1">
            <a:spLocks noGrp="1" noChangeArrowheads="1"/>
          </p:cNvSpPr>
          <p:nvPr/>
        </p:nvSpPr>
        <p:spPr bwMode="auto">
          <a:xfrm>
            <a:off x="6443664" y="4800600"/>
            <a:ext cx="2700337" cy="342900"/>
          </a:xfrm>
          <a:prstGeom prst="rect">
            <a:avLst/>
          </a:prstGeom>
          <a:noFill/>
          <a:ln w="9525">
            <a:noFill/>
            <a:miter lim="800000"/>
            <a:headEnd/>
            <a:tailEnd/>
          </a:ln>
        </p:spPr>
        <p:txBody>
          <a:bodyPr/>
          <a:lstStyle/>
          <a:p>
            <a:pPr algn="r">
              <a:defRPr/>
            </a:pPr>
            <a:r>
              <a:rPr lang="zh-CN" altLang="en-US" sz="1400" b="1">
                <a:solidFill>
                  <a:srgbClr val="FF3300"/>
                </a:solidFill>
                <a:effectLst>
                  <a:outerShdw blurRad="38100" dist="38100" dir="2700000" algn="tl">
                    <a:srgbClr val="C0C0C0"/>
                  </a:outerShdw>
                </a:effectLst>
              </a:rPr>
              <a:t>桂小林 </a:t>
            </a:r>
            <a:fld id="{2D636892-A4E1-42C6-ACCB-CF14868D03A9}" type="slidenum">
              <a:rPr lang="en-US" sz="1400" b="1">
                <a:solidFill>
                  <a:srgbClr val="FF3300"/>
                </a:solidFill>
                <a:effectLst>
                  <a:outerShdw blurRad="38100" dist="38100" dir="2700000" algn="tl">
                    <a:srgbClr val="C0C0C0"/>
                  </a:outerShdw>
                </a:effectLst>
              </a:rPr>
              <a:pPr algn="r">
                <a:defRPr/>
              </a:pPr>
              <a:t>1</a:t>
            </a:fld>
            <a:endParaRPr lang="en-US" sz="1400" b="1">
              <a:solidFill>
                <a:srgbClr val="FF3300"/>
              </a:solidFill>
              <a:effectLst>
                <a:outerShdw blurRad="38100" dist="38100" dir="2700000" algn="tl">
                  <a:srgbClr val="C0C0C0"/>
                </a:outerShdw>
              </a:effectLst>
            </a:endParaRPr>
          </a:p>
        </p:txBody>
      </p:sp>
      <p:sp>
        <p:nvSpPr>
          <p:cNvPr id="3075" name="灯片编号占位符 3"/>
          <p:cNvSpPr txBox="1">
            <a:spLocks noGrp="1" noChangeArrowheads="1"/>
          </p:cNvSpPr>
          <p:nvPr/>
        </p:nvSpPr>
        <p:spPr bwMode="auto">
          <a:xfrm>
            <a:off x="6443664" y="4800600"/>
            <a:ext cx="2700337" cy="342900"/>
          </a:xfrm>
          <a:prstGeom prst="rect">
            <a:avLst/>
          </a:prstGeom>
          <a:noFill/>
          <a:ln w="9525">
            <a:noFill/>
            <a:miter lim="800000"/>
            <a:headEnd/>
            <a:tailEnd/>
          </a:ln>
        </p:spPr>
        <p:txBody>
          <a:bodyPr/>
          <a:lstStyle/>
          <a:p>
            <a:pPr algn="r">
              <a:defRPr/>
            </a:pPr>
            <a:fld id="{9D090101-9F17-48A6-BCC7-5D17EE76AFCE}" type="slidenum">
              <a:rPr lang="en-US" sz="1400" b="1">
                <a:solidFill>
                  <a:srgbClr val="FF3300"/>
                </a:solidFill>
                <a:effectLst>
                  <a:outerShdw blurRad="38100" dist="38100" dir="2700000" algn="tl">
                    <a:srgbClr val="C0C0C0"/>
                  </a:outerShdw>
                </a:effectLst>
              </a:rPr>
              <a:pPr algn="r">
                <a:defRPr/>
              </a:pPr>
              <a:t>1</a:t>
            </a:fld>
            <a:endParaRPr lang="en-US" sz="1400" b="1">
              <a:solidFill>
                <a:srgbClr val="FF3300"/>
              </a:solidFill>
              <a:effectLst>
                <a:outerShdw blurRad="38100" dist="38100" dir="2700000" algn="tl">
                  <a:srgbClr val="C0C0C0"/>
                </a:outerShdw>
              </a:effectLst>
            </a:endParaRPr>
          </a:p>
        </p:txBody>
      </p:sp>
      <p:grpSp>
        <p:nvGrpSpPr>
          <p:cNvPr id="2052" name="Group 4"/>
          <p:cNvGrpSpPr>
            <a:grpSpLocks/>
          </p:cNvGrpSpPr>
          <p:nvPr/>
        </p:nvGrpSpPr>
        <p:grpSpPr bwMode="auto">
          <a:xfrm>
            <a:off x="1475656" y="1275606"/>
            <a:ext cx="6192689" cy="1697679"/>
            <a:chOff x="0" y="0"/>
            <a:chExt cx="4904" cy="1045"/>
          </a:xfrm>
        </p:grpSpPr>
        <p:pic>
          <p:nvPicPr>
            <p:cNvPr id="2055" name="Rectangl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904" cy="1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Text Box 6"/>
            <p:cNvSpPr txBox="1">
              <a:spLocks noChangeArrowheads="1"/>
            </p:cNvSpPr>
            <p:nvPr/>
          </p:nvSpPr>
          <p:spPr bwMode="auto">
            <a:xfrm>
              <a:off x="2" y="4"/>
              <a:ext cx="4897" cy="1038"/>
            </a:xfrm>
            <a:prstGeom prst="rect">
              <a:avLst/>
            </a:prstGeom>
            <a:ln>
              <a:headEnd/>
              <a:tailEnd/>
            </a:ln>
          </p:spPr>
          <p:style>
            <a:lnRef idx="1">
              <a:schemeClr val="accent6"/>
            </a:lnRef>
            <a:fillRef idx="3">
              <a:schemeClr val="accent6"/>
            </a:fillRef>
            <a:effectRef idx="2">
              <a:schemeClr val="accent6"/>
            </a:effectRef>
            <a:fontRef idx="minor">
              <a:schemeClr val="lt1"/>
            </a:fontRef>
          </p:style>
          <p:txBody>
            <a:bodyPr anchor="ctr"/>
            <a:lstStyle/>
            <a:p>
              <a:pPr algn="ctr">
                <a:defRPr/>
              </a:pPr>
              <a:r>
                <a:rPr lang="zh-CN" altLang="en-US" sz="5400" b="1" dirty="0" smtClean="0">
                  <a:effectLst>
                    <a:outerShdw blurRad="38100" dist="38100" dir="2700000" algn="tl">
                      <a:srgbClr val="C0C0C0"/>
                    </a:outerShdw>
                  </a:effectLst>
                  <a:latin typeface="隶书" panose="02010509060101010101" pitchFamily="49" charset="-122"/>
                  <a:ea typeface="隶书" panose="02010509060101010101" pitchFamily="49" charset="-122"/>
                </a:rPr>
                <a:t>物联网技术导论</a:t>
              </a:r>
              <a:endParaRPr lang="en-US" altLang="zh-CN" sz="5400" b="1" dirty="0" smtClean="0">
                <a:effectLst>
                  <a:outerShdw blurRad="38100" dist="38100" dir="2700000" algn="tl">
                    <a:srgbClr val="C0C0C0"/>
                  </a:outerShdw>
                </a:effectLst>
                <a:latin typeface="隶书" panose="02010509060101010101" pitchFamily="49" charset="-122"/>
                <a:ea typeface="隶书" panose="02010509060101010101" pitchFamily="49" charset="-122"/>
              </a:endParaRPr>
            </a:p>
            <a:p>
              <a:pPr algn="ctr">
                <a:defRPr/>
              </a:pPr>
              <a:r>
                <a:rPr lang="zh-CN" altLang="en-US" sz="2800" b="1" dirty="0" smtClean="0">
                  <a:solidFill>
                    <a:srgbClr val="FFFF66"/>
                  </a:solidFill>
                  <a:effectLst>
                    <a:outerShdw blurRad="38100" dist="38100" dir="2700000" algn="tl">
                      <a:srgbClr val="C0C0C0"/>
                    </a:outerShdw>
                  </a:effectLst>
                  <a:ea typeface="幼圆" pitchFamily="49" charset="-122"/>
                </a:rPr>
                <a:t>（第</a:t>
              </a:r>
              <a:r>
                <a:rPr lang="en-US" altLang="zh-CN" sz="2800" b="1" dirty="0">
                  <a:solidFill>
                    <a:srgbClr val="FFFF66"/>
                  </a:solidFill>
                  <a:effectLst>
                    <a:outerShdw blurRad="38100" dist="38100" dir="2700000" algn="tl">
                      <a:srgbClr val="C0C0C0"/>
                    </a:outerShdw>
                  </a:effectLst>
                  <a:ea typeface="幼圆" pitchFamily="49" charset="-122"/>
                </a:rPr>
                <a:t>4</a:t>
              </a:r>
              <a:r>
                <a:rPr lang="zh-CN" altLang="en-US" sz="2800" b="1" dirty="0" smtClean="0">
                  <a:solidFill>
                    <a:srgbClr val="FFFF66"/>
                  </a:solidFill>
                  <a:effectLst>
                    <a:outerShdw blurRad="38100" dist="38100" dir="2700000" algn="tl">
                      <a:srgbClr val="C0C0C0"/>
                    </a:outerShdw>
                  </a:effectLst>
                  <a:ea typeface="幼圆" pitchFamily="49" charset="-122"/>
                </a:rPr>
                <a:t>章 物联网标识与定位技术）</a:t>
              </a:r>
              <a:endParaRPr lang="zh-CN" altLang="en-US" sz="2800" b="1" dirty="0">
                <a:solidFill>
                  <a:srgbClr val="FFFF66"/>
                </a:solidFill>
                <a:effectLst>
                  <a:outerShdw blurRad="38100" dist="38100" dir="2700000" algn="tl">
                    <a:srgbClr val="C0C0C0"/>
                  </a:outerShdw>
                </a:effectLst>
                <a:ea typeface="幼圆" pitchFamily="49" charset="-122"/>
              </a:endParaRPr>
            </a:p>
          </p:txBody>
        </p:sp>
      </p:grpSp>
      <p:sp>
        <p:nvSpPr>
          <p:cNvPr id="3079" name="Text Box 6"/>
          <p:cNvSpPr txBox="1">
            <a:spLocks noChangeArrowheads="1"/>
          </p:cNvSpPr>
          <p:nvPr/>
        </p:nvSpPr>
        <p:spPr bwMode="auto">
          <a:xfrm>
            <a:off x="539750" y="480017"/>
            <a:ext cx="7775575" cy="975652"/>
          </a:xfrm>
          <a:prstGeom prst="rect">
            <a:avLst/>
          </a:prstGeom>
          <a:noFill/>
          <a:ln w="9525">
            <a:noFill/>
            <a:miter lim="800000"/>
            <a:headEnd/>
            <a:tailEnd/>
          </a:ln>
        </p:spPr>
        <p:txBody>
          <a:bodyPr>
            <a:spAutoFit/>
          </a:bodyPr>
          <a:lstStyle/>
          <a:p>
            <a:pPr algn="ctr">
              <a:spcBef>
                <a:spcPct val="50000"/>
              </a:spcBef>
              <a:defRPr/>
            </a:pPr>
            <a:r>
              <a:rPr lang="zh-CN" altLang="en-US" sz="2800" b="1" dirty="0" smtClean="0">
                <a:solidFill>
                  <a:srgbClr val="FF0000"/>
                </a:solidFill>
                <a:effectLst>
                  <a:outerShdw blurRad="38100" dist="38100" dir="2700000" algn="tl">
                    <a:srgbClr val="C0C0C0"/>
                  </a:outerShdw>
                </a:effectLst>
                <a:latin typeface="仿宋" panose="02010609060101010101" pitchFamily="49" charset="-122"/>
                <a:ea typeface="仿宋" panose="02010609060101010101" pitchFamily="49" charset="-122"/>
              </a:rPr>
              <a:t>课程思政版</a:t>
            </a:r>
            <a:endParaRPr lang="en-US" altLang="zh-CN" sz="4800" b="1" dirty="0" smtClean="0">
              <a:solidFill>
                <a:srgbClr val="FF0000"/>
              </a:solidFill>
              <a:effectLst>
                <a:outerShdw blurRad="38100" dist="38100" dir="2700000" algn="tl">
                  <a:srgbClr val="C0C0C0"/>
                </a:outerShdw>
              </a:effectLst>
              <a:latin typeface="仿宋" panose="02010609060101010101" pitchFamily="49" charset="-122"/>
              <a:ea typeface="仿宋" panose="02010609060101010101" pitchFamily="49" charset="-122"/>
            </a:endParaRPr>
          </a:p>
          <a:p>
            <a:pPr algn="ctr">
              <a:spcBef>
                <a:spcPct val="5000"/>
              </a:spcBef>
              <a:defRPr/>
            </a:pPr>
            <a:endParaRPr lang="zh-CN" altLang="en-US" sz="2800" b="1" dirty="0">
              <a:solidFill>
                <a:schemeClr val="accent2"/>
              </a:solidFill>
              <a:effectLst>
                <a:outerShdw blurRad="38100" dist="38100" dir="2700000" algn="tl">
                  <a:srgbClr val="C0C0C0"/>
                </a:outerShdw>
              </a:effectLst>
              <a:ea typeface="黑体" pitchFamily="2" charset="-122"/>
            </a:endParaRPr>
          </a:p>
        </p:txBody>
      </p:sp>
      <p:sp>
        <p:nvSpPr>
          <p:cNvPr id="3080" name="Rectangle 7"/>
          <p:cNvSpPr>
            <a:spLocks noGrp="1" noChangeArrowheads="1"/>
          </p:cNvSpPr>
          <p:nvPr>
            <p:ph type="subTitle" idx="4294967295"/>
          </p:nvPr>
        </p:nvSpPr>
        <p:spPr>
          <a:xfrm>
            <a:off x="1619672" y="3480656"/>
            <a:ext cx="6400800" cy="1314450"/>
          </a:xfrm>
        </p:spPr>
        <p:txBody>
          <a:bodyPr/>
          <a:lstStyle/>
          <a:p>
            <a:pPr marL="0" indent="0" algn="ctr" eaLnBrk="1" hangingPunct="1">
              <a:lnSpc>
                <a:spcPct val="90000"/>
              </a:lnSpc>
              <a:buFontTx/>
              <a:buNone/>
              <a:defRPr/>
            </a:pPr>
            <a:r>
              <a:rPr lang="zh-CN" altLang="en-US" b="1" dirty="0" smtClean="0">
                <a:solidFill>
                  <a:srgbClr val="008000"/>
                </a:solidFill>
              </a:rPr>
              <a:t>桂小林 </a:t>
            </a:r>
            <a:r>
              <a:rPr lang="zh-CN" altLang="en-US" b="1" dirty="0">
                <a:solidFill>
                  <a:srgbClr val="008000"/>
                </a:solidFill>
              </a:rPr>
              <a:t>教授</a:t>
            </a:r>
            <a:endParaRPr lang="zh-CN" altLang="en-US" b="1" dirty="0" smtClean="0"/>
          </a:p>
          <a:p>
            <a:pPr marL="0" indent="0" algn="ctr" eaLnBrk="1" hangingPunct="1">
              <a:lnSpc>
                <a:spcPct val="90000"/>
              </a:lnSpc>
              <a:buFontTx/>
              <a:buNone/>
              <a:defRPr/>
            </a:pPr>
            <a:r>
              <a:rPr lang="zh-CN" altLang="en-US" b="1" dirty="0" smtClean="0"/>
              <a:t>西安交通大学计算机学院</a:t>
            </a:r>
            <a:endParaRPr lang="en-US" altLang="zh-CN" b="1" dirty="0" smtClean="0"/>
          </a:p>
          <a:p>
            <a:pPr marL="0" indent="0" algn="ctr" eaLnBrk="1" hangingPunct="1">
              <a:lnSpc>
                <a:spcPct val="90000"/>
              </a:lnSpc>
              <a:buFontTx/>
              <a:buNone/>
              <a:defRPr/>
            </a:pPr>
            <a:endParaRPr lang="en-US" dirty="0" smtClean="0">
              <a:effectLst>
                <a:outerShdw blurRad="38100" dist="38100" dir="2700000" algn="tl">
                  <a:srgbClr val="C0C0C0"/>
                </a:outerShdw>
              </a:effectLst>
            </a:endParaRPr>
          </a:p>
        </p:txBody>
      </p:sp>
      <p:sp>
        <p:nvSpPr>
          <p:cNvPr id="2" name="灯片编号占位符 1"/>
          <p:cNvSpPr>
            <a:spLocks noGrp="1"/>
          </p:cNvSpPr>
          <p:nvPr>
            <p:ph type="sldNum" sz="quarter" idx="10"/>
          </p:nvPr>
        </p:nvSpPr>
        <p:spPr/>
        <p:txBody>
          <a:bodyPr/>
          <a:lstStyle/>
          <a:p>
            <a:pPr>
              <a:defRPr/>
            </a:pPr>
            <a:r>
              <a:rPr lang="zh-CN" altLang="en-US" smtClean="0"/>
              <a:t>桂小林 </a:t>
            </a:r>
            <a:fld id="{2D5720DD-DDF5-40B7-A6B1-23246C701E87}" type="slidenum">
              <a:rPr lang="en-US" smtClean="0"/>
              <a:pPr>
                <a:defRPr/>
              </a:pPr>
              <a:t>1</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p>
            <a:pPr>
              <a:defRPr/>
            </a:pPr>
            <a:r>
              <a:rPr lang="zh-CN" altLang="en-US" smtClean="0"/>
              <a:t>桂小林 </a:t>
            </a:r>
            <a:fld id="{2D5720DD-DDF5-40B7-A6B1-23246C701E87}" type="slidenum">
              <a:rPr lang="en-US" smtClean="0"/>
              <a:pPr>
                <a:defRPr/>
              </a:pPr>
              <a:t>10</a:t>
            </a:fld>
            <a:endParaRPr lang="en-US"/>
          </a:p>
        </p:txBody>
      </p:sp>
      <p:sp>
        <p:nvSpPr>
          <p:cNvPr id="3" name="标题 2"/>
          <p:cNvSpPr>
            <a:spLocks noGrp="1"/>
          </p:cNvSpPr>
          <p:nvPr>
            <p:ph type="title"/>
          </p:nvPr>
        </p:nvSpPr>
        <p:spPr/>
        <p:txBody>
          <a:bodyPr/>
          <a:lstStyle/>
          <a:p>
            <a:endParaRPr lang="zh-CN" altLang="en-US"/>
          </a:p>
        </p:txBody>
      </p:sp>
      <p:sp>
        <p:nvSpPr>
          <p:cNvPr id="4" name="内容占位符 3"/>
          <p:cNvSpPr>
            <a:spLocks noGrp="1"/>
          </p:cNvSpPr>
          <p:nvPr>
            <p:ph idx="1"/>
          </p:nvPr>
        </p:nvSpPr>
        <p:spPr/>
        <p:txBody>
          <a:bodyPr/>
          <a:lstStyle/>
          <a:p>
            <a:r>
              <a:rPr lang="en-US" altLang="zh-CN" dirty="0"/>
              <a:t>1994</a:t>
            </a:r>
            <a:r>
              <a:rPr lang="zh-CN" altLang="en-US" dirty="0"/>
              <a:t>年，日本电装公司发明了世界上首个二维条形码</a:t>
            </a:r>
            <a:r>
              <a:rPr lang="en-US" altLang="zh-CN" dirty="0" err="1"/>
              <a:t>QR</a:t>
            </a:r>
            <a:r>
              <a:rPr lang="zh-CN" altLang="en-US" dirty="0"/>
              <a:t>码，并应用于汽车零部件追溯系统。</a:t>
            </a:r>
          </a:p>
          <a:p>
            <a:r>
              <a:rPr lang="en-US" altLang="zh-CN" dirty="0" smtClean="0"/>
              <a:t>1980</a:t>
            </a:r>
            <a:r>
              <a:rPr lang="zh-CN" altLang="en-US" dirty="0"/>
              <a:t>年左右，我国开始引入条形码的自动识读技术</a:t>
            </a:r>
            <a:r>
              <a:rPr lang="zh-CN" altLang="en-US" dirty="0" smtClean="0"/>
              <a:t>。</a:t>
            </a:r>
            <a:endParaRPr lang="en-US" altLang="zh-CN" dirty="0" smtClean="0"/>
          </a:p>
          <a:p>
            <a:r>
              <a:rPr lang="en-US" altLang="zh-CN" dirty="0" smtClean="0"/>
              <a:t>1988</a:t>
            </a:r>
            <a:r>
              <a:rPr lang="zh-CN" altLang="en-US" dirty="0"/>
              <a:t>年成立中国物品编码</a:t>
            </a:r>
            <a:r>
              <a:rPr lang="zh-CN" altLang="en-US" dirty="0" smtClean="0"/>
              <a:t>中心，</a:t>
            </a:r>
            <a:r>
              <a:rPr lang="zh-CN" altLang="en-US" dirty="0"/>
              <a:t>专门负责国内商品的编码分配和日常管理工作</a:t>
            </a:r>
            <a:r>
              <a:rPr lang="zh-CN" altLang="en-US" dirty="0" smtClean="0"/>
              <a:t>。</a:t>
            </a:r>
            <a:endParaRPr lang="en-US" altLang="zh-CN" dirty="0" smtClean="0"/>
          </a:p>
          <a:p>
            <a:r>
              <a:rPr lang="en-US" altLang="zh-CN" dirty="0" smtClean="0"/>
              <a:t>1991</a:t>
            </a:r>
            <a:r>
              <a:rPr lang="zh-CN" altLang="en-US" dirty="0" smtClean="0"/>
              <a:t>年，</a:t>
            </a:r>
            <a:r>
              <a:rPr lang="zh-CN" altLang="en-US" dirty="0"/>
              <a:t>中国物品编码中心正式成为国际物品编码协会的</a:t>
            </a:r>
            <a:r>
              <a:rPr lang="zh-CN" altLang="en-US" dirty="0" smtClean="0"/>
              <a:t>会员。</a:t>
            </a:r>
            <a:endParaRPr lang="zh-CN" altLang="en-US" dirty="0"/>
          </a:p>
          <a:p>
            <a:endParaRPr lang="zh-CN" altLang="en-US" dirty="0"/>
          </a:p>
        </p:txBody>
      </p:sp>
    </p:spTree>
    <p:extLst>
      <p:ext uri="{BB962C8B-B14F-4D97-AF65-F5344CB8AC3E}">
        <p14:creationId xmlns:p14="http://schemas.microsoft.com/office/powerpoint/2010/main" val="25874543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p>
            <a:pPr>
              <a:defRPr/>
            </a:pPr>
            <a:r>
              <a:rPr lang="zh-CN" altLang="en-US" smtClean="0"/>
              <a:t>桂小林 </a:t>
            </a:r>
            <a:fld id="{2D5720DD-DDF5-40B7-A6B1-23246C701E87}" type="slidenum">
              <a:rPr lang="en-US" smtClean="0"/>
              <a:pPr>
                <a:defRPr/>
              </a:pPr>
              <a:t>11</a:t>
            </a:fld>
            <a:endParaRPr lang="en-US"/>
          </a:p>
        </p:txBody>
      </p:sp>
      <p:sp>
        <p:nvSpPr>
          <p:cNvPr id="3" name="标题 2"/>
          <p:cNvSpPr>
            <a:spLocks noGrp="1"/>
          </p:cNvSpPr>
          <p:nvPr>
            <p:ph type="title"/>
          </p:nvPr>
        </p:nvSpPr>
        <p:spPr/>
        <p:txBody>
          <a:bodyPr/>
          <a:lstStyle/>
          <a:p>
            <a:r>
              <a:rPr lang="zh-CN" altLang="zh-CN" dirty="0"/>
              <a:t>一维条形码</a:t>
            </a:r>
            <a:r>
              <a:rPr lang="zh-CN" altLang="zh-CN" dirty="0" smtClean="0"/>
              <a:t>的</a:t>
            </a:r>
            <a:r>
              <a:rPr lang="zh-CN" altLang="en-US" dirty="0" smtClean="0"/>
              <a:t>特征</a:t>
            </a:r>
            <a:endParaRPr lang="zh-CN" altLang="en-US" dirty="0"/>
          </a:p>
        </p:txBody>
      </p:sp>
      <p:sp>
        <p:nvSpPr>
          <p:cNvPr id="4" name="内容占位符 3"/>
          <p:cNvSpPr>
            <a:spLocks noGrp="1"/>
          </p:cNvSpPr>
          <p:nvPr>
            <p:ph idx="1"/>
          </p:nvPr>
        </p:nvSpPr>
        <p:spPr/>
        <p:txBody>
          <a:bodyPr/>
          <a:lstStyle/>
          <a:p>
            <a:r>
              <a:rPr lang="zh-CN" altLang="en-US" dirty="0"/>
              <a:t>一维条形码</a:t>
            </a:r>
            <a:r>
              <a:rPr lang="zh-CN" altLang="en-US" dirty="0" smtClean="0"/>
              <a:t>的特征主要</a:t>
            </a:r>
            <a:r>
              <a:rPr lang="zh-CN" altLang="en-US" dirty="0"/>
              <a:t>包括码制</a:t>
            </a:r>
            <a:r>
              <a:rPr lang="zh-CN" altLang="en-US" dirty="0" smtClean="0"/>
              <a:t>、字符集、双向可读性和自</a:t>
            </a:r>
            <a:r>
              <a:rPr lang="zh-CN" altLang="en-US" dirty="0"/>
              <a:t>校验</a:t>
            </a:r>
            <a:r>
              <a:rPr lang="zh-CN" altLang="en-US" dirty="0" smtClean="0"/>
              <a:t>特性等。</a:t>
            </a:r>
            <a:endParaRPr lang="en-US" altLang="zh-CN" dirty="0" smtClean="0"/>
          </a:p>
          <a:p>
            <a:r>
              <a:rPr lang="zh-CN" altLang="zh-CN" dirty="0" smtClean="0"/>
              <a:t>码</a:t>
            </a:r>
            <a:r>
              <a:rPr lang="zh-CN" altLang="zh-CN" dirty="0"/>
              <a:t>制</a:t>
            </a:r>
            <a:r>
              <a:rPr lang="zh-CN" altLang="zh-CN" dirty="0" smtClean="0"/>
              <a:t>：</a:t>
            </a:r>
            <a:r>
              <a:rPr lang="en-US" altLang="zh-CN" dirty="0" err="1">
                <a:solidFill>
                  <a:srgbClr val="FF0000"/>
                </a:solidFill>
              </a:rPr>
              <a:t>EAN</a:t>
            </a:r>
            <a:r>
              <a:rPr lang="zh-CN" altLang="en-US" dirty="0">
                <a:solidFill>
                  <a:srgbClr val="FF0000"/>
                </a:solidFill>
              </a:rPr>
              <a:t>码、</a:t>
            </a:r>
            <a:r>
              <a:rPr lang="en-US" altLang="zh-CN" dirty="0">
                <a:solidFill>
                  <a:srgbClr val="FF0000"/>
                </a:solidFill>
              </a:rPr>
              <a:t>39</a:t>
            </a:r>
            <a:r>
              <a:rPr lang="zh-CN" altLang="en-US" dirty="0">
                <a:solidFill>
                  <a:srgbClr val="FF0000"/>
                </a:solidFill>
              </a:rPr>
              <a:t>码、交插</a:t>
            </a:r>
            <a:r>
              <a:rPr lang="en-US" altLang="zh-CN" dirty="0">
                <a:solidFill>
                  <a:srgbClr val="FF0000"/>
                </a:solidFill>
              </a:rPr>
              <a:t>25</a:t>
            </a:r>
            <a:r>
              <a:rPr lang="zh-CN" altLang="en-US" dirty="0">
                <a:solidFill>
                  <a:srgbClr val="FF0000"/>
                </a:solidFill>
              </a:rPr>
              <a:t>码、</a:t>
            </a:r>
            <a:r>
              <a:rPr lang="en-US" altLang="zh-CN" dirty="0" err="1">
                <a:solidFill>
                  <a:srgbClr val="FF0000"/>
                </a:solidFill>
              </a:rPr>
              <a:t>UPC</a:t>
            </a:r>
            <a:r>
              <a:rPr lang="zh-CN" altLang="en-US" dirty="0">
                <a:solidFill>
                  <a:srgbClr val="FF0000"/>
                </a:solidFill>
              </a:rPr>
              <a:t>码、</a:t>
            </a:r>
            <a:r>
              <a:rPr lang="en-US" altLang="zh-CN" dirty="0">
                <a:solidFill>
                  <a:srgbClr val="FF0000"/>
                </a:solidFill>
              </a:rPr>
              <a:t>128</a:t>
            </a:r>
            <a:r>
              <a:rPr lang="zh-CN" altLang="en-US" dirty="0">
                <a:solidFill>
                  <a:srgbClr val="FF0000"/>
                </a:solidFill>
              </a:rPr>
              <a:t>码、</a:t>
            </a:r>
            <a:r>
              <a:rPr lang="en-US" altLang="zh-CN" dirty="0">
                <a:solidFill>
                  <a:srgbClr val="FF0000"/>
                </a:solidFill>
              </a:rPr>
              <a:t>93</a:t>
            </a:r>
            <a:r>
              <a:rPr lang="zh-CN" altLang="en-US" dirty="0">
                <a:solidFill>
                  <a:srgbClr val="FF0000"/>
                </a:solidFill>
              </a:rPr>
              <a:t>码，及</a:t>
            </a:r>
            <a:r>
              <a:rPr lang="en-US" altLang="zh-CN" dirty="0" err="1">
                <a:solidFill>
                  <a:srgbClr val="FF0000"/>
                </a:solidFill>
              </a:rPr>
              <a:t>Codabar</a:t>
            </a:r>
            <a:r>
              <a:rPr lang="zh-CN" altLang="en-US" dirty="0">
                <a:solidFill>
                  <a:srgbClr val="FF0000"/>
                </a:solidFill>
              </a:rPr>
              <a:t>（库德巴码）</a:t>
            </a:r>
            <a:r>
              <a:rPr lang="zh-CN" altLang="en-US" dirty="0" smtClean="0">
                <a:solidFill>
                  <a:srgbClr val="FF0000"/>
                </a:solidFill>
              </a:rPr>
              <a:t>。</a:t>
            </a:r>
            <a:endParaRPr lang="en-US" altLang="zh-CN" dirty="0" smtClean="0">
              <a:solidFill>
                <a:srgbClr val="FF0000"/>
              </a:solidFill>
            </a:endParaRPr>
          </a:p>
          <a:p>
            <a:r>
              <a:rPr lang="zh-CN" altLang="en-US" dirty="0"/>
              <a:t>字符集</a:t>
            </a:r>
            <a:r>
              <a:rPr lang="zh-CN" altLang="en-US" dirty="0" smtClean="0"/>
              <a:t>：数字字符</a:t>
            </a:r>
            <a:r>
              <a:rPr lang="en-US" altLang="zh-CN" dirty="0" smtClean="0"/>
              <a:t>0 </a:t>
            </a:r>
            <a:r>
              <a:rPr lang="zh-CN" altLang="en-US" dirty="0"/>
              <a:t>到</a:t>
            </a:r>
            <a:r>
              <a:rPr lang="en-US" altLang="zh-CN" dirty="0"/>
              <a:t>9 </a:t>
            </a:r>
            <a:r>
              <a:rPr lang="zh-CN" altLang="en-US" dirty="0" smtClean="0"/>
              <a:t>。</a:t>
            </a:r>
            <a:endParaRPr lang="en-US" altLang="zh-CN" dirty="0" smtClean="0"/>
          </a:p>
          <a:p>
            <a:pPr lvl="1"/>
            <a:r>
              <a:rPr lang="en-US" altLang="zh-CN" dirty="0" smtClean="0"/>
              <a:t>39</a:t>
            </a:r>
            <a:r>
              <a:rPr lang="zh-CN" altLang="en-US" dirty="0"/>
              <a:t>条形码可</a:t>
            </a:r>
            <a:r>
              <a:rPr lang="zh-CN" altLang="en-US" dirty="0" smtClean="0"/>
              <a:t>表示</a:t>
            </a:r>
            <a:r>
              <a:rPr lang="en-US" altLang="zh-CN" dirty="0" smtClean="0"/>
              <a:t>26</a:t>
            </a:r>
            <a:r>
              <a:rPr lang="zh-CN" altLang="en-US" dirty="0"/>
              <a:t>个英文字母：</a:t>
            </a:r>
            <a:r>
              <a:rPr lang="en-US" altLang="zh-CN" dirty="0"/>
              <a:t>A~ Z</a:t>
            </a:r>
            <a:r>
              <a:rPr lang="zh-CN" altLang="en-US" dirty="0"/>
              <a:t>以及一些特殊符号</a:t>
            </a:r>
            <a:r>
              <a:rPr lang="zh-CN" altLang="en-US" dirty="0" smtClean="0"/>
              <a:t>。</a:t>
            </a:r>
            <a:endParaRPr lang="en-US" altLang="zh-CN" dirty="0" smtClean="0"/>
          </a:p>
          <a:p>
            <a:r>
              <a:rPr lang="zh-CN" altLang="en-US" dirty="0" smtClean="0"/>
              <a:t>双向可读性：</a:t>
            </a:r>
            <a:r>
              <a:rPr lang="zh-CN" altLang="en-US" dirty="0" smtClean="0">
                <a:solidFill>
                  <a:srgbClr val="FF0000"/>
                </a:solidFill>
              </a:rPr>
              <a:t>从</a:t>
            </a:r>
            <a:r>
              <a:rPr lang="zh-CN" altLang="en-US" dirty="0">
                <a:solidFill>
                  <a:srgbClr val="FF0000"/>
                </a:solidFill>
              </a:rPr>
              <a:t>左、右</a:t>
            </a:r>
            <a:r>
              <a:rPr lang="zh-CN" altLang="en-US" dirty="0" smtClean="0">
                <a:solidFill>
                  <a:srgbClr val="FF0000"/>
                </a:solidFill>
              </a:rPr>
              <a:t>两侧均可读。</a:t>
            </a:r>
            <a:endParaRPr lang="en-US" altLang="zh-CN" dirty="0" smtClean="0">
              <a:solidFill>
                <a:srgbClr val="FF0000"/>
              </a:solidFill>
            </a:endParaRPr>
          </a:p>
          <a:p>
            <a:r>
              <a:rPr lang="zh-CN" altLang="en-US" dirty="0"/>
              <a:t>自校验特性</a:t>
            </a:r>
            <a:r>
              <a:rPr lang="zh-CN" altLang="en-US" dirty="0" smtClean="0"/>
              <a:t>：</a:t>
            </a:r>
            <a:r>
              <a:rPr lang="zh-CN" altLang="en-US" dirty="0" smtClean="0">
                <a:solidFill>
                  <a:srgbClr val="FF0000"/>
                </a:solidFill>
              </a:rPr>
              <a:t>检错、容错</a:t>
            </a:r>
            <a:endParaRPr lang="zh-CN" altLang="en-US" dirty="0">
              <a:solidFill>
                <a:srgbClr val="FF0000"/>
              </a:solidFill>
            </a:endParaRPr>
          </a:p>
        </p:txBody>
      </p:sp>
    </p:spTree>
    <p:extLst>
      <p:ext uri="{BB962C8B-B14F-4D97-AF65-F5344CB8AC3E}">
        <p14:creationId xmlns:p14="http://schemas.microsoft.com/office/powerpoint/2010/main" val="36112825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p>
            <a:pPr>
              <a:defRPr/>
            </a:pPr>
            <a:r>
              <a:rPr lang="zh-CN" altLang="en-US" smtClean="0"/>
              <a:t>桂小林 </a:t>
            </a:r>
            <a:fld id="{2D5720DD-DDF5-40B7-A6B1-23246C701E87}" type="slidenum">
              <a:rPr lang="en-US" smtClean="0"/>
              <a:pPr>
                <a:defRPr/>
              </a:pPr>
              <a:t>12</a:t>
            </a:fld>
            <a:endParaRPr lang="en-US"/>
          </a:p>
        </p:txBody>
      </p:sp>
      <p:sp>
        <p:nvSpPr>
          <p:cNvPr id="3" name="标题 2"/>
          <p:cNvSpPr>
            <a:spLocks noGrp="1"/>
          </p:cNvSpPr>
          <p:nvPr>
            <p:ph type="title"/>
          </p:nvPr>
        </p:nvSpPr>
        <p:spPr/>
        <p:txBody>
          <a:bodyPr/>
          <a:lstStyle/>
          <a:p>
            <a:r>
              <a:rPr lang="zh-CN" altLang="en-US" dirty="0"/>
              <a:t>条形码符号</a:t>
            </a:r>
            <a:r>
              <a:rPr lang="zh-CN" altLang="en-US" dirty="0" smtClean="0"/>
              <a:t>的结构</a:t>
            </a:r>
            <a:endParaRPr lang="zh-CN" altLang="en-US" dirty="0"/>
          </a:p>
        </p:txBody>
      </p:sp>
      <p:sp>
        <p:nvSpPr>
          <p:cNvPr id="4" name="内容占位符 3"/>
          <p:cNvSpPr>
            <a:spLocks noGrp="1"/>
          </p:cNvSpPr>
          <p:nvPr>
            <p:ph idx="1"/>
          </p:nvPr>
        </p:nvSpPr>
        <p:spPr/>
        <p:txBody>
          <a:bodyPr/>
          <a:lstStyle/>
          <a:p>
            <a:r>
              <a:rPr lang="zh-CN" altLang="en-US" dirty="0"/>
              <a:t>一个完整的一维条形码的符号结构如</a:t>
            </a:r>
            <a:r>
              <a:rPr lang="zh-CN" altLang="en-US" dirty="0" smtClean="0"/>
              <a:t>图所</a:t>
            </a:r>
            <a:r>
              <a:rPr lang="zh-CN" altLang="en-US" dirty="0"/>
              <a:t>示</a:t>
            </a:r>
            <a:r>
              <a:rPr lang="zh-CN" altLang="en-US" dirty="0" smtClean="0"/>
              <a:t>，</a:t>
            </a:r>
            <a:endParaRPr lang="en-US" altLang="zh-CN" dirty="0" smtClean="0"/>
          </a:p>
          <a:p>
            <a:r>
              <a:rPr lang="zh-CN" altLang="en-US" dirty="0" smtClean="0"/>
              <a:t>从</a:t>
            </a:r>
            <a:r>
              <a:rPr lang="zh-CN" altLang="en-US" dirty="0"/>
              <a:t>左到右依次是左侧空白区、条形码</a:t>
            </a:r>
            <a:r>
              <a:rPr lang="zh-CN" altLang="en-US" dirty="0" smtClean="0"/>
              <a:t>符号、右侧</a:t>
            </a:r>
            <a:r>
              <a:rPr lang="zh-CN" altLang="en-US" dirty="0"/>
              <a:t>空白区</a:t>
            </a:r>
            <a:r>
              <a:rPr lang="zh-CN" altLang="en-US" dirty="0" smtClean="0"/>
              <a:t>。</a:t>
            </a:r>
            <a:endParaRPr lang="en-US" altLang="zh-CN" dirty="0" smtClean="0"/>
          </a:p>
          <a:p>
            <a:r>
              <a:rPr lang="zh-CN" altLang="en-US" dirty="0"/>
              <a:t>条形码符号又包括</a:t>
            </a:r>
            <a:r>
              <a:rPr lang="zh-CN" altLang="en-US" dirty="0">
                <a:solidFill>
                  <a:srgbClr val="FF0000"/>
                </a:solidFill>
                <a:effectLst>
                  <a:outerShdw blurRad="38100" dist="38100" dir="2700000" algn="tl">
                    <a:srgbClr val="000000">
                      <a:alpha val="43137"/>
                    </a:srgbClr>
                  </a:outerShdw>
                </a:effectLst>
              </a:rPr>
              <a:t>起始符、终止符、数据字符、校验符（可选）</a:t>
            </a:r>
            <a:r>
              <a:rPr lang="zh-CN" altLang="en-US" dirty="0"/>
              <a:t>以及供人识读的字符几部分组成。</a:t>
            </a:r>
          </a:p>
        </p:txBody>
      </p:sp>
      <p:pic>
        <p:nvPicPr>
          <p:cNvPr id="6" name="图片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39752" y="2787774"/>
            <a:ext cx="4032448" cy="2067188"/>
          </a:xfrm>
          <a:prstGeom prst="rect">
            <a:avLst/>
          </a:prstGeom>
          <a:noFill/>
          <a:ln>
            <a:noFill/>
          </a:ln>
        </p:spPr>
      </p:pic>
    </p:spTree>
    <p:extLst>
      <p:ext uri="{BB962C8B-B14F-4D97-AF65-F5344CB8AC3E}">
        <p14:creationId xmlns:p14="http://schemas.microsoft.com/office/powerpoint/2010/main" val="6467205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p>
            <a:pPr>
              <a:defRPr/>
            </a:pPr>
            <a:r>
              <a:rPr lang="zh-CN" altLang="en-US" smtClean="0"/>
              <a:t>桂小林 </a:t>
            </a:r>
            <a:fld id="{2D5720DD-DDF5-40B7-A6B1-23246C701E87}" type="slidenum">
              <a:rPr lang="en-US" smtClean="0"/>
              <a:pPr>
                <a:defRPr/>
              </a:pPr>
              <a:t>13</a:t>
            </a:fld>
            <a:endParaRPr lang="en-US"/>
          </a:p>
        </p:txBody>
      </p:sp>
      <p:sp>
        <p:nvSpPr>
          <p:cNvPr id="3" name="标题 2"/>
          <p:cNvSpPr>
            <a:spLocks noGrp="1"/>
          </p:cNvSpPr>
          <p:nvPr>
            <p:ph type="title"/>
          </p:nvPr>
        </p:nvSpPr>
        <p:spPr/>
        <p:txBody>
          <a:bodyPr/>
          <a:lstStyle/>
          <a:p>
            <a:r>
              <a:rPr lang="zh-CN" altLang="zh-CN" dirty="0"/>
              <a:t>一维条形码的编码方式</a:t>
            </a:r>
            <a:endParaRPr lang="zh-CN" altLang="en-US" dirty="0"/>
          </a:p>
        </p:txBody>
      </p:sp>
      <p:sp>
        <p:nvSpPr>
          <p:cNvPr id="4" name="内容占位符 3"/>
          <p:cNvSpPr>
            <a:spLocks noGrp="1"/>
          </p:cNvSpPr>
          <p:nvPr>
            <p:ph idx="1"/>
          </p:nvPr>
        </p:nvSpPr>
        <p:spPr/>
        <p:txBody>
          <a:bodyPr/>
          <a:lstStyle/>
          <a:p>
            <a:r>
              <a:rPr lang="en-US" altLang="zh-CN" b="1" dirty="0"/>
              <a:t>1</a:t>
            </a:r>
            <a:r>
              <a:rPr lang="zh-CN" altLang="zh-CN" b="1" dirty="0"/>
              <a:t>、宽度调节编码法</a:t>
            </a:r>
            <a:endParaRPr lang="zh-CN" altLang="zh-CN" dirty="0"/>
          </a:p>
          <a:p>
            <a:r>
              <a:rPr lang="zh-CN" altLang="en-US" dirty="0"/>
              <a:t>宽单元应该至少是窄单元的</a:t>
            </a:r>
            <a:r>
              <a:rPr lang="en-US" altLang="zh-CN" dirty="0"/>
              <a:t>2~3</a:t>
            </a:r>
            <a:r>
              <a:rPr lang="zh-CN" altLang="en-US" dirty="0"/>
              <a:t>倍，同时，两个相邻的二进制数位，无论是由空到条或者是由条到空，都应该有印刷明显的边界</a:t>
            </a:r>
            <a:r>
              <a:rPr lang="zh-CN" altLang="en-US" dirty="0" smtClean="0"/>
              <a:t>。</a:t>
            </a:r>
            <a:endParaRPr lang="en-US" altLang="zh-CN" dirty="0" smtClean="0"/>
          </a:p>
          <a:p>
            <a:r>
              <a:rPr lang="zh-CN" altLang="en-US" dirty="0" smtClean="0"/>
              <a:t>交叉</a:t>
            </a:r>
            <a:r>
              <a:rPr lang="en-US" altLang="zh-CN" dirty="0" smtClean="0"/>
              <a:t>25</a:t>
            </a:r>
            <a:r>
              <a:rPr lang="zh-CN" altLang="en-US" dirty="0"/>
              <a:t>码、库德巴码和</a:t>
            </a:r>
            <a:r>
              <a:rPr lang="en-US" altLang="zh-CN" dirty="0"/>
              <a:t>39</a:t>
            </a:r>
            <a:r>
              <a:rPr lang="zh-CN" altLang="en-US" dirty="0"/>
              <a:t>码都属于宽度调节编码法的一维条形码。</a:t>
            </a:r>
          </a:p>
        </p:txBody>
      </p:sp>
      <p:pic>
        <p:nvPicPr>
          <p:cNvPr id="5" name="图片 4"/>
          <p:cNvPicPr/>
          <p:nvPr/>
        </p:nvPicPr>
        <p:blipFill>
          <a:blip r:embed="rId2">
            <a:extLst>
              <a:ext uri="{28A0092B-C50C-407E-A947-70E740481C1C}">
                <a14:useLocalDpi xmlns:a14="http://schemas.microsoft.com/office/drawing/2010/main" val="0"/>
              </a:ext>
            </a:extLst>
          </a:blip>
          <a:srcRect/>
          <a:stretch>
            <a:fillRect/>
          </a:stretch>
        </p:blipFill>
        <p:spPr bwMode="auto">
          <a:xfrm>
            <a:off x="3707904" y="3219822"/>
            <a:ext cx="3816424" cy="1728192"/>
          </a:xfrm>
          <a:prstGeom prst="rect">
            <a:avLst/>
          </a:prstGeom>
          <a:noFill/>
          <a:ln>
            <a:noFill/>
          </a:ln>
        </p:spPr>
      </p:pic>
      <p:sp>
        <p:nvSpPr>
          <p:cNvPr id="6" name="矩形 5"/>
          <p:cNvSpPr/>
          <p:nvPr/>
        </p:nvSpPr>
        <p:spPr>
          <a:xfrm>
            <a:off x="395536" y="4486349"/>
            <a:ext cx="4543231" cy="461665"/>
          </a:xfrm>
          <a:prstGeom prst="rect">
            <a:avLst/>
          </a:prstGeom>
        </p:spPr>
        <p:txBody>
          <a:bodyPr wrap="none">
            <a:spAutoFit/>
          </a:bodyPr>
          <a:lstStyle/>
          <a:p>
            <a:r>
              <a:rPr lang="zh-CN" altLang="zh-CN" dirty="0"/>
              <a:t>表示</a:t>
            </a:r>
            <a:r>
              <a:rPr lang="en-US" altLang="zh-CN" dirty="0"/>
              <a:t>“3185”</a:t>
            </a:r>
            <a:r>
              <a:rPr lang="zh-CN" altLang="zh-CN" dirty="0" smtClean="0"/>
              <a:t>的</a:t>
            </a:r>
            <a:r>
              <a:rPr lang="zh-CN" altLang="en-US" dirty="0" smtClean="0"/>
              <a:t>交叉</a:t>
            </a:r>
            <a:r>
              <a:rPr lang="en-US" altLang="zh-CN" dirty="0" smtClean="0"/>
              <a:t>/</a:t>
            </a:r>
            <a:r>
              <a:rPr lang="zh-CN" altLang="zh-CN" dirty="0" smtClean="0"/>
              <a:t>交插</a:t>
            </a:r>
            <a:r>
              <a:rPr lang="en-US" altLang="zh-CN" dirty="0" smtClean="0"/>
              <a:t>25</a:t>
            </a:r>
            <a:r>
              <a:rPr lang="zh-CN" altLang="zh-CN" dirty="0"/>
              <a:t>条形码</a:t>
            </a:r>
            <a:endParaRPr lang="zh-CN" altLang="en-US" dirty="0"/>
          </a:p>
        </p:txBody>
      </p:sp>
    </p:spTree>
    <p:extLst>
      <p:ext uri="{BB962C8B-B14F-4D97-AF65-F5344CB8AC3E}">
        <p14:creationId xmlns:p14="http://schemas.microsoft.com/office/powerpoint/2010/main" val="24688827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p>
            <a:pPr>
              <a:defRPr/>
            </a:pPr>
            <a:r>
              <a:rPr lang="zh-CN" altLang="en-US" smtClean="0"/>
              <a:t>桂小林 </a:t>
            </a:r>
            <a:fld id="{2D5720DD-DDF5-40B7-A6B1-23246C701E87}" type="slidenum">
              <a:rPr lang="en-US" smtClean="0"/>
              <a:pPr>
                <a:defRPr/>
              </a:pPr>
              <a:t>14</a:t>
            </a:fld>
            <a:endParaRPr lang="en-US"/>
          </a:p>
        </p:txBody>
      </p:sp>
      <p:sp>
        <p:nvSpPr>
          <p:cNvPr id="3" name="标题 2"/>
          <p:cNvSpPr>
            <a:spLocks noGrp="1"/>
          </p:cNvSpPr>
          <p:nvPr>
            <p:ph type="title"/>
          </p:nvPr>
        </p:nvSpPr>
        <p:spPr/>
        <p:txBody>
          <a:bodyPr/>
          <a:lstStyle/>
          <a:p>
            <a:endParaRPr lang="zh-CN" altLang="en-US"/>
          </a:p>
        </p:txBody>
      </p:sp>
      <p:sp>
        <p:nvSpPr>
          <p:cNvPr id="4" name="内容占位符 3"/>
          <p:cNvSpPr>
            <a:spLocks noGrp="1"/>
          </p:cNvSpPr>
          <p:nvPr>
            <p:ph idx="1"/>
          </p:nvPr>
        </p:nvSpPr>
        <p:spPr/>
        <p:txBody>
          <a:bodyPr/>
          <a:lstStyle/>
          <a:p>
            <a:r>
              <a:rPr lang="zh-CN" altLang="en-US" sz="2000" b="1" dirty="0"/>
              <a:t>交叉</a:t>
            </a:r>
            <a:r>
              <a:rPr lang="en-US" altLang="zh-CN" sz="2000" b="1" dirty="0"/>
              <a:t>25</a:t>
            </a:r>
            <a:r>
              <a:rPr lang="zh-CN" altLang="en-US" sz="2000" b="1" dirty="0"/>
              <a:t>条形码</a:t>
            </a:r>
            <a:r>
              <a:rPr lang="zh-CN" altLang="en-US" sz="2000" dirty="0"/>
              <a:t>（也</a:t>
            </a:r>
            <a:r>
              <a:rPr lang="zh-CN" altLang="en-US" sz="2000" dirty="0" smtClean="0"/>
              <a:t>叫交插、穿插</a:t>
            </a:r>
            <a:r>
              <a:rPr lang="en-US" altLang="zh-CN" sz="2000" dirty="0"/>
              <a:t>25</a:t>
            </a:r>
            <a:r>
              <a:rPr lang="zh-CN" altLang="en-US" sz="2000" dirty="0"/>
              <a:t>码）：只能表示数字</a:t>
            </a:r>
            <a:r>
              <a:rPr lang="en-US" altLang="zh-CN" sz="2000" dirty="0"/>
              <a:t>0</a:t>
            </a:r>
            <a:r>
              <a:rPr lang="zh-CN" altLang="en-US" sz="2000" dirty="0"/>
              <a:t>－</a:t>
            </a:r>
            <a:r>
              <a:rPr lang="en-US" altLang="zh-CN" sz="2000" dirty="0"/>
              <a:t>9</a:t>
            </a:r>
            <a:r>
              <a:rPr lang="zh-CN" altLang="en-US" sz="2000" dirty="0"/>
              <a:t>，长度可变，条形码呈</a:t>
            </a:r>
            <a:r>
              <a:rPr lang="zh-CN" altLang="en-US" sz="2000" dirty="0">
                <a:hlinkClick r:id="rId2"/>
              </a:rPr>
              <a:t>连续性</a:t>
            </a:r>
            <a:r>
              <a:rPr lang="zh-CN" altLang="en-US" sz="2000" dirty="0"/>
              <a:t>，所有条与空都表示</a:t>
            </a:r>
            <a:r>
              <a:rPr lang="zh-CN" altLang="en-US" sz="2000" dirty="0" smtClean="0"/>
              <a:t>代码</a:t>
            </a:r>
            <a:endParaRPr lang="en-US" altLang="zh-CN" sz="2000" dirty="0" smtClean="0"/>
          </a:p>
          <a:p>
            <a:pPr lvl="1"/>
            <a:r>
              <a:rPr lang="zh-CN" altLang="en-US" sz="1800" dirty="0" smtClean="0"/>
              <a:t>第一</a:t>
            </a:r>
            <a:r>
              <a:rPr lang="zh-CN" altLang="en-US" sz="1800" dirty="0"/>
              <a:t>个数字由条开始，第二个数字由空</a:t>
            </a:r>
            <a:r>
              <a:rPr lang="zh-CN" altLang="en-US" sz="1800" dirty="0" smtClean="0"/>
              <a:t>组成</a:t>
            </a:r>
            <a:r>
              <a:rPr lang="zh-CN" altLang="en-US" sz="1800" dirty="0"/>
              <a:t>。</a:t>
            </a:r>
            <a:endParaRPr lang="en-US" altLang="zh-CN" sz="1800" dirty="0" smtClean="0"/>
          </a:p>
          <a:p>
            <a:pPr lvl="1"/>
            <a:r>
              <a:rPr lang="zh-CN" altLang="en-US" sz="1800" dirty="0" smtClean="0"/>
              <a:t>条形码</a:t>
            </a:r>
            <a:r>
              <a:rPr lang="zh-CN" altLang="en-US" sz="1800" dirty="0"/>
              <a:t>的识读率高，可用于固定扫描器的可靠扫描，在所有一维条形码中的密度</a:t>
            </a:r>
            <a:r>
              <a:rPr lang="zh-CN" altLang="en-US" sz="1800" dirty="0" smtClean="0"/>
              <a:t>最高。</a:t>
            </a:r>
            <a:r>
              <a:rPr lang="zh-CN" altLang="en-US" sz="1800" baseline="30000" dirty="0"/>
              <a:t> </a:t>
            </a:r>
            <a:endParaRPr lang="en-US" altLang="zh-CN" sz="1800" baseline="30000" dirty="0" smtClean="0"/>
          </a:p>
          <a:p>
            <a:r>
              <a:rPr lang="zh-CN" altLang="en-US" sz="2000" dirty="0"/>
              <a:t>库德巴条形码</a:t>
            </a:r>
            <a:r>
              <a:rPr lang="en-US" altLang="zh-CN" sz="2000" dirty="0"/>
              <a:t>( </a:t>
            </a:r>
            <a:r>
              <a:rPr lang="en-US" altLang="zh-CN" sz="2000" dirty="0" err="1"/>
              <a:t>Codabar</a:t>
            </a:r>
            <a:r>
              <a:rPr lang="en-US" altLang="zh-CN" sz="2000" dirty="0"/>
              <a:t>)</a:t>
            </a:r>
            <a:r>
              <a:rPr lang="zh-CN" altLang="en-US" sz="2000" dirty="0" smtClean="0"/>
              <a:t>：可</a:t>
            </a:r>
            <a:r>
              <a:rPr lang="zh-CN" altLang="en-US" sz="2000" dirty="0"/>
              <a:t>表示数字</a:t>
            </a:r>
            <a:r>
              <a:rPr lang="en-US" altLang="zh-CN" sz="2000" dirty="0"/>
              <a:t>0</a:t>
            </a:r>
            <a:r>
              <a:rPr lang="zh-CN" altLang="en-US" sz="2000" dirty="0"/>
              <a:t>－</a:t>
            </a:r>
            <a:r>
              <a:rPr lang="en-US" altLang="zh-CN" sz="2000" dirty="0"/>
              <a:t>9</a:t>
            </a:r>
            <a:r>
              <a:rPr lang="zh-CN" altLang="en-US" sz="2000" dirty="0"/>
              <a:t>，字符</a:t>
            </a:r>
            <a:r>
              <a:rPr lang="en-US" altLang="zh-CN" sz="2000" dirty="0"/>
              <a:t>$</a:t>
            </a:r>
            <a:r>
              <a:rPr lang="zh-CN" altLang="en-US" sz="2000" dirty="0"/>
              <a:t>、</a:t>
            </a:r>
            <a:r>
              <a:rPr lang="en-US" altLang="zh-CN" sz="2000" dirty="0"/>
              <a:t>+</a:t>
            </a:r>
            <a:r>
              <a:rPr lang="zh-CN" altLang="en-US" sz="2000" dirty="0"/>
              <a:t>、</a:t>
            </a:r>
            <a:r>
              <a:rPr lang="zh-CN" altLang="en-US" sz="2000" dirty="0" smtClean="0"/>
              <a:t>－，还有只能用作起始和终止符的</a:t>
            </a:r>
            <a:r>
              <a:rPr lang="en-US" altLang="zh-CN" sz="2000" dirty="0" smtClean="0"/>
              <a:t>a</a:t>
            </a:r>
            <a:r>
              <a:rPr lang="zh-CN" altLang="en-US" sz="2000" dirty="0" smtClean="0"/>
              <a:t>、</a:t>
            </a:r>
            <a:r>
              <a:rPr lang="en-US" altLang="zh-CN" sz="2000" dirty="0" smtClean="0"/>
              <a:t>b</a:t>
            </a:r>
            <a:r>
              <a:rPr lang="zh-CN" altLang="en-US" sz="2000" dirty="0" smtClean="0"/>
              <a:t>、</a:t>
            </a:r>
            <a:r>
              <a:rPr lang="en-US" altLang="zh-CN" sz="2000" dirty="0" smtClean="0"/>
              <a:t>c</a:t>
            </a:r>
            <a:r>
              <a:rPr lang="zh-CN" altLang="en-US" sz="2000" dirty="0" smtClean="0"/>
              <a:t>、</a:t>
            </a:r>
            <a:r>
              <a:rPr lang="en-US" altLang="zh-CN" sz="2000" dirty="0" smtClean="0"/>
              <a:t>d</a:t>
            </a:r>
            <a:r>
              <a:rPr lang="zh-CN" altLang="en-US" sz="2000" dirty="0" smtClean="0"/>
              <a:t>四个字符，非</a:t>
            </a:r>
            <a:r>
              <a:rPr lang="zh-CN" altLang="en-US" sz="2000" dirty="0"/>
              <a:t>连续性</a:t>
            </a:r>
            <a:r>
              <a:rPr lang="zh-CN" altLang="en-US" sz="2000" dirty="0" smtClean="0"/>
              <a:t>条形码、条形</a:t>
            </a:r>
            <a:r>
              <a:rPr lang="zh-CN" altLang="en-US" sz="2000" dirty="0"/>
              <a:t>码长度可变，没有校验位，主要应用</a:t>
            </a:r>
            <a:r>
              <a:rPr lang="zh-CN" altLang="en-US" sz="2000" dirty="0" smtClean="0"/>
              <a:t>于血库管理。</a:t>
            </a:r>
            <a:endParaRPr lang="zh-CN" altLang="en-US" sz="20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3097" y="3795886"/>
            <a:ext cx="2151311" cy="12037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9882" y="3793700"/>
            <a:ext cx="2950270" cy="12983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562300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Rectangle 6"/>
          <p:cNvSpPr txBox="1">
            <a:spLocks noGrp="1" noChangeArrowheads="1"/>
          </p:cNvSpPr>
          <p:nvPr/>
        </p:nvSpPr>
        <p:spPr bwMode="auto">
          <a:xfrm>
            <a:off x="6443666" y="4800600"/>
            <a:ext cx="2700337" cy="342900"/>
          </a:xfrm>
          <a:prstGeom prst="rect">
            <a:avLst/>
          </a:prstGeom>
          <a:noFill/>
          <a:ln w="9525">
            <a:noFill/>
            <a:miter lim="800000"/>
            <a:headEnd/>
            <a:tailEnd/>
          </a:ln>
        </p:spPr>
        <p:txBody>
          <a:bodyPr/>
          <a:lstStyle/>
          <a:p>
            <a:pPr algn="r">
              <a:defRPr/>
            </a:pPr>
            <a:r>
              <a:rPr lang="zh-CN" altLang="en-US" sz="1400" b="1">
                <a:solidFill>
                  <a:srgbClr val="FF3300"/>
                </a:solidFill>
                <a:effectLst>
                  <a:outerShdw blurRad="38100" dist="38100" dir="2700000" algn="tl">
                    <a:srgbClr val="C0C0C0"/>
                  </a:outerShdw>
                </a:effectLst>
              </a:rPr>
              <a:t>桂小林 </a:t>
            </a:r>
            <a:fld id="{2852D82B-D3AC-4FD9-B254-9179CA6C4266}" type="slidenum">
              <a:rPr lang="en-US" sz="1400" b="1">
                <a:solidFill>
                  <a:srgbClr val="FF3300"/>
                </a:solidFill>
                <a:effectLst>
                  <a:outerShdw blurRad="38100" dist="38100" dir="2700000" algn="tl">
                    <a:srgbClr val="C0C0C0"/>
                  </a:outerShdw>
                </a:effectLst>
              </a:rPr>
              <a:pPr algn="r">
                <a:defRPr/>
              </a:pPr>
              <a:t>15</a:t>
            </a:fld>
            <a:endParaRPr lang="en-US" sz="1400" b="1">
              <a:solidFill>
                <a:srgbClr val="FF3300"/>
              </a:solidFill>
              <a:effectLst>
                <a:outerShdw blurRad="38100" dist="38100" dir="2700000" algn="tl">
                  <a:srgbClr val="C0C0C0"/>
                </a:outerShdw>
              </a:effectLst>
            </a:endParaRPr>
          </a:p>
        </p:txBody>
      </p:sp>
      <p:sp>
        <p:nvSpPr>
          <p:cNvPr id="11268" name="Rectangle 2"/>
          <p:cNvSpPr>
            <a:spLocks noGrp="1" noChangeArrowheads="1"/>
          </p:cNvSpPr>
          <p:nvPr>
            <p:ph type="title" idx="4294967295"/>
          </p:nvPr>
        </p:nvSpPr>
        <p:spPr>
          <a:xfrm>
            <a:off x="457200" y="195264"/>
            <a:ext cx="8382000" cy="669131"/>
          </a:xfrm>
        </p:spPr>
        <p:txBody>
          <a:bodyPr/>
          <a:lstStyle/>
          <a:p>
            <a:r>
              <a:rPr lang="zh-CN" altLang="zh-CN" dirty="0"/>
              <a:t>一维条形码的编码方式</a:t>
            </a:r>
          </a:p>
        </p:txBody>
      </p:sp>
      <p:sp>
        <p:nvSpPr>
          <p:cNvPr id="14" name="Rectangle 3"/>
          <p:cNvSpPr txBox="1">
            <a:spLocks noChangeArrowheads="1"/>
          </p:cNvSpPr>
          <p:nvPr/>
        </p:nvSpPr>
        <p:spPr bwMode="auto">
          <a:xfrm>
            <a:off x="460374" y="915567"/>
            <a:ext cx="8162933" cy="23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110000"/>
              </a:lnSpc>
              <a:spcBef>
                <a:spcPct val="20000"/>
              </a:spcBef>
              <a:spcAft>
                <a:spcPct val="0"/>
              </a:spcAft>
              <a:buBlip>
                <a:blip r:embed="rId3"/>
              </a:buBlip>
              <a:defRPr sz="2800">
                <a:solidFill>
                  <a:schemeClr val="tx1"/>
                </a:solidFill>
                <a:latin typeface="+mn-lt"/>
                <a:ea typeface="+mn-ea"/>
                <a:cs typeface="+mn-cs"/>
              </a:defRPr>
            </a:lvl1pPr>
            <a:lvl2pPr marL="742950" indent="-285750" algn="l" rtl="0" eaLnBrk="0" fontAlgn="base" hangingPunct="0">
              <a:lnSpc>
                <a:spcPct val="120000"/>
              </a:lnSpc>
              <a:spcBef>
                <a:spcPct val="10000"/>
              </a:spcBef>
              <a:spcAft>
                <a:spcPct val="10000"/>
              </a:spcAft>
              <a:buFont typeface="Wingdings" pitchFamily="2" charset="2"/>
              <a:buChar char="Ø"/>
              <a:defRPr sz="2400" b="1">
                <a:solidFill>
                  <a:srgbClr val="000099"/>
                </a:solidFill>
                <a:latin typeface="+mn-lt"/>
                <a:ea typeface="楷体_GB2312" pitchFamily="49" charset="-122"/>
              </a:defRPr>
            </a:lvl2pPr>
            <a:lvl3pPr marL="1143000" indent="-228600" algn="l" rtl="0" eaLnBrk="0" fontAlgn="base" hangingPunct="0">
              <a:spcBef>
                <a:spcPct val="20000"/>
              </a:spcBef>
              <a:spcAft>
                <a:spcPct val="0"/>
              </a:spcAft>
              <a:buChar char="•"/>
              <a:defRPr sz="2400" b="1">
                <a:solidFill>
                  <a:srgbClr val="FF3300"/>
                </a:solidFill>
                <a:latin typeface="+mn-lt"/>
                <a:ea typeface="+mj-ea"/>
              </a:defRPr>
            </a:lvl3pPr>
            <a:lvl4pPr marL="1600200" indent="-228600" algn="l" rtl="0" eaLnBrk="0" fontAlgn="base" hangingPunct="0">
              <a:spcBef>
                <a:spcPct val="20000"/>
              </a:spcBef>
              <a:spcAft>
                <a:spcPct val="0"/>
              </a:spcAft>
              <a:buChar char="–"/>
              <a:defRPr sz="2000">
                <a:solidFill>
                  <a:schemeClr val="tx1"/>
                </a:solidFill>
                <a:latin typeface="+mn-lt"/>
                <a:ea typeface="宋体"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itchFamily="2" charset="-122"/>
              </a:defRPr>
            </a:lvl5pPr>
            <a:lvl6pPr marL="2514600" indent="-228600" algn="l" rtl="0" eaLnBrk="0" fontAlgn="base" hangingPunct="0">
              <a:spcBef>
                <a:spcPct val="20000"/>
              </a:spcBef>
              <a:spcAft>
                <a:spcPct val="0"/>
              </a:spcAft>
              <a:buChar char="»"/>
              <a:defRPr sz="2000">
                <a:solidFill>
                  <a:schemeClr val="tx1"/>
                </a:solidFill>
                <a:latin typeface="+mn-lt"/>
                <a:ea typeface="宋体" pitchFamily="2" charset="-122"/>
              </a:defRPr>
            </a:lvl6pPr>
            <a:lvl7pPr marL="2971800" indent="-228600" algn="l" rtl="0" eaLnBrk="0" fontAlgn="base" hangingPunct="0">
              <a:spcBef>
                <a:spcPct val="20000"/>
              </a:spcBef>
              <a:spcAft>
                <a:spcPct val="0"/>
              </a:spcAft>
              <a:buChar char="»"/>
              <a:defRPr sz="2000">
                <a:solidFill>
                  <a:schemeClr val="tx1"/>
                </a:solidFill>
                <a:latin typeface="+mn-lt"/>
                <a:ea typeface="宋体" pitchFamily="2" charset="-122"/>
              </a:defRPr>
            </a:lvl7pPr>
            <a:lvl8pPr marL="3429000" indent="-228600" algn="l" rtl="0" eaLnBrk="0" fontAlgn="base" hangingPunct="0">
              <a:spcBef>
                <a:spcPct val="20000"/>
              </a:spcBef>
              <a:spcAft>
                <a:spcPct val="0"/>
              </a:spcAft>
              <a:buChar char="»"/>
              <a:defRPr sz="2000">
                <a:solidFill>
                  <a:schemeClr val="tx1"/>
                </a:solidFill>
                <a:latin typeface="+mn-lt"/>
                <a:ea typeface="宋体" pitchFamily="2" charset="-122"/>
              </a:defRPr>
            </a:lvl8pPr>
            <a:lvl9pPr marL="3886200" indent="-228600" algn="l" rtl="0" eaLnBrk="0" fontAlgn="base" hangingPunct="0">
              <a:spcBef>
                <a:spcPct val="20000"/>
              </a:spcBef>
              <a:spcAft>
                <a:spcPct val="0"/>
              </a:spcAft>
              <a:buChar char="»"/>
              <a:defRPr sz="2000">
                <a:solidFill>
                  <a:schemeClr val="tx1"/>
                </a:solidFill>
                <a:latin typeface="+mn-lt"/>
                <a:ea typeface="宋体" pitchFamily="2" charset="-122"/>
              </a:defRPr>
            </a:lvl9pPr>
          </a:lstStyle>
          <a:p>
            <a:r>
              <a:rPr lang="en-US" altLang="zh-CN" sz="2400" b="1" dirty="0" smtClean="0"/>
              <a:t>2</a:t>
            </a:r>
            <a:r>
              <a:rPr lang="zh-CN" altLang="en-US" sz="2400" b="1" dirty="0" smtClean="0"/>
              <a:t>、</a:t>
            </a:r>
            <a:r>
              <a:rPr lang="zh-CN" altLang="zh-CN" sz="2400" b="1" dirty="0" smtClean="0"/>
              <a:t>模块</a:t>
            </a:r>
            <a:r>
              <a:rPr lang="zh-CN" altLang="zh-CN" sz="2400" b="1" dirty="0"/>
              <a:t>组配编码</a:t>
            </a:r>
            <a:r>
              <a:rPr lang="zh-CN" altLang="zh-CN" sz="2400" b="1" dirty="0" smtClean="0"/>
              <a:t>法</a:t>
            </a:r>
            <a:endParaRPr lang="en-US" altLang="zh-CN" sz="2400" b="1" dirty="0" smtClean="0"/>
          </a:p>
          <a:p>
            <a:r>
              <a:rPr lang="zh-CN" altLang="en-US" sz="2400" dirty="0" smtClean="0"/>
              <a:t>每个字符由若干（</a:t>
            </a:r>
            <a:r>
              <a:rPr lang="en-US" altLang="zh-CN" sz="2400" dirty="0" smtClean="0"/>
              <a:t>7</a:t>
            </a:r>
            <a:r>
              <a:rPr lang="zh-CN" altLang="en-US" sz="2400" dirty="0" smtClean="0"/>
              <a:t>个）模块组成。每个模块是指一个“条”或一个“空”。条、空对应二进制的</a:t>
            </a:r>
            <a:r>
              <a:rPr lang="en-US" altLang="zh-CN" sz="2400" dirty="0" smtClean="0"/>
              <a:t>”1”</a:t>
            </a:r>
            <a:r>
              <a:rPr lang="zh-CN" altLang="en-US" sz="2400" dirty="0"/>
              <a:t>、</a:t>
            </a:r>
            <a:r>
              <a:rPr lang="en-US" altLang="zh-CN" sz="2400" dirty="0" smtClean="0"/>
              <a:t>”0”</a:t>
            </a:r>
            <a:r>
              <a:rPr lang="zh-CN" altLang="en-US" sz="2400" dirty="0" smtClean="0"/>
              <a:t>（或反之），宽度相同。每个模块有标准宽度，如</a:t>
            </a:r>
            <a:r>
              <a:rPr lang="en-US" altLang="zh-CN" sz="2400" dirty="0" err="1" smtClean="0"/>
              <a:t>0.33mm</a:t>
            </a:r>
            <a:endParaRPr lang="en-US" altLang="zh-CN" sz="2400" dirty="0" smtClean="0"/>
          </a:p>
          <a:p>
            <a:endParaRPr lang="en-US" altLang="zh-CN" sz="2400" dirty="0" smtClean="0"/>
          </a:p>
        </p:txBody>
      </p:sp>
      <p:sp>
        <p:nvSpPr>
          <p:cNvPr id="2" name="AutoShape 2" descr="data:image/jpeg;base64,iVBORw0KGgoAAAANSUhEUgAABBoAAANICAMAAABe43wfAAADAFBMVEXr6+vw8PD09PTi4uLq6ury8vLx8fEAAAD////u7u7v7+/z8/Pf39/29vbh4eHs7Ozg4ODt7e3e3t75+fn4+Pj+/v79/f3d3d36+vr8/Pz7+/vj4+P39/f19fXm5ubk5OQICAjo6OgTExNAQEDp6ekfHx9eXl7n5+fl5eV+fn6NjY0kJCTHx8cZGRkiIiK5ubkJCQlqamrc3Nw3NzclJSUODg4dHR02Njbb29soKCgNDQ0DAwMXFxcYGBgMDAw1NTVBQUEEBAQQEBAaGhoBAQEPDw8rKysgICAHBwcbGxsnJychISEGBgYwMDA+Pj4LCwsvLy8CAgIcHBwKCgoFBQVEREQzMzMxMTHMzMwWFhY9PT3IyMgUFBRra2sSEhImJiYeHh4qKiojIyM8PDwyMjK4uLgVFRUREREuLi4pKSktLS00NDQsLCzPz8/a2to/Pz/X19eVlZXNzc2mpqa3t7fU1NS+vr5kZGSCgoKhoaHT09OsrKzGxsZRUVE7OzulpaXY2NhwcHB2dnaLi4vBwcHFxcVQUFBFRUVDQ0PV1dXAwMCDg4PJycl0dHRsbGxWVlaMjIyjo6NOTk62trY4ODjZ2dlfX1/Ly8s6Ojo5OTl9fX1CQkJNTU1TU1PS0tLKysqtra3CwsKYmJh1dXVubm6wsLBnZ2dtbW2xsbG7u7uJiYl7e3tHR0e9vb2/v7/ExMRbW1u6urplZWWurq5MTEyRkZGenp6zs7NhYWGpqamIiIjOzs6Ghoa1tbViYmKZmZlcXFx6enqqqqpXV1ePj49xcXHR0dGTk5NISEhPT0+ioqJGRkbQ0NCvr6+ampqfn5+rq6u8vLxaWlrW1tZLS0uHh4eBgYGEhIRdXV2QkJDDw8OWlpZYWFiXl5dpaWmoqKhJSUmAgIBmZmaSkpKnp6ednZ2FhYV4eHhUVFRoaGhZWVl/f3+bm5tzc3OgoKBgYGC0tLR8fHycnJx5eXmysrKkpKRVVVWOjo53d3eKiopKSkpSUlKUlJRvb29jY2NycnK+M1O7AAAgAElEQVR42uydbahlVRnHz9r7rpe99vs9597zMufc08jIvVLEeKHozSzQJpqmml4kYQokTQkNg1HREpIULD/4AoElpZFZSUSCQhIlVgpqCH4oS/FjBQUjRB8KKdr7nDN37sy9mi8zc9c6+/d8/Hk/bP7rOT/X3vvZa1rR0WqZjWrBYLBms6iFGmAwGGqAwWCoAQaDoQYYDIYaYDAYaoDBYKgBBoOhBhgM5qoaNmrh2H9egMFgzWatFiHAYLCtjK0TDAbbjhEHDAZDDTAYDDXAYDDUAIPBUAMMBkMNMBgMNcBgMMfUwJgHDAbbUAOD0jAYbAtr8XkVDAbbyvjyEgaDoQYYDIYaYDAYaoDBYKgBBoOhBhgMhhpgMJgjamDkCQaDbTPyRAgwGIyzIWEwGF9ewmAw1ACDwVADDAZDDTAYDDXAYDDUAIPBUAMMBvNSDYx5wGCwDTUwKA2DwbYwzoaEwWDbML68hMFgqAEGg6EGGAyGGmAwGGqAwWCoAQaDoQYYDOaIGhh5gsFg24w8EQIMBuNsSBgMxpeXMBgMNcBgMNQAg8FQAwwGQw0wGAw1wGAw1ACDwbxUA2MeMBhsQw0MSsNgsC2MsyFhMNg2jC8vYTAYaoDBYKgBBoOhBhgMhhpgMBhqgMFgqAEGgzmiBkaeYDDYNiNPhACDwTgbEgaD8eUlDAZDDTAYDDXAYDDUAIPBUAMMBkMNMBgMNcBgMC/VwJgHbA5ZbhW5cDYkDLaVrR3+9TNfHfZsTi6cDQmDHWW/36fr+sDzxsicXPjyEgarqneD3qiDj4za5IIaYE1n1Q6h89vz9eY68ANyQQ2wZjMre+bJt+oT66WCrFADrMFMtYcPX663q0dHZIUaYA1lomNu/Ih+mTp0LVmhBlgTmRiaq+7Sr1Af+kb1dzlZoQZYk1iZmu/eof9Pfe6LJrBkxdmQsAax/voP9auoz3SXZE5+nA0JawTLVW/132foV1UXfon8XpmxdYLNC5MD+6cL9auu/YfJ7xUZccDmgqmBuWe/fk311Dr5oQbYXLPqVsL88p36NdevJO8qUANsjllqHviWfl31bbMsyQ81wOaU/eIO/XrrzH+0B4pMUQNsDtnus8/Tb6DO/WmnI8gUNcDmjMV/2KvfYN161VJgyRQ1wOaJPf1e/cbr4L/6HPTy8mpgzAPmHbv9fH1y6t2PdDpkytmQsLlgwZE365NXB54ZBDk5czYkzHt2xcf0ya3frBhJznx5CfObXfeEPun1tiPDoSVn1ADzl43v06ekrr9yIMgZNcB8ZY/pU1XnX13dVJAzaoD5xqwyvWf1qaz7TcBrTNQA84tZuVS+cKE+tfXzUUz2qAHmEbNy0L59nz7l9Z0R2aMGmD9MtEf/PFefjrqG7DkbEuYLK0dLN/1En6Y6i+w5GxLmA8urPu1cr09fPWRKzob0dvszZKvdlPzsaKl1nz6tdVW78f3n7eWnIuXn3Yj8bGB2Pbb39JpBXzyIm95/vl5+qqRKTclPft7zs3Ff3PJZfdrrtr5teP95evnVykip2krwk5/v/NQg+vM+vQP1LhE3vP/8vPzJykgZj2PBT36O84t65keX6Z2pF5Zss/vPw8svJyujlJLB4spsbfjJz2V+5rkDeqfqnFg2u//8u3xR7eOqlRmaQAVJMVsbfvLzmN/XP6V3sB5oN7v/vLt8Ue3iZP0IyJggSMLZ2vCTn7/81v6od7T+s2wb3X++jWWUaryeBvH0HL9ON0kWx6pkLGj+8ovu/eTOmkFflNsm959/g9LtOF2slsPm7yijqBMEQdzmxz9n+Yne+Nm9eqfro3mT+8+/syHT6cMfuZBkYxlV93uzzR23DPOTX2/5kXO0A3V3k/vPuy8v62fD1c2elWtFmK0os7E2aGB+8rv2PdqJerjJ/eebGiZvjdpKlEKOs7CoN0KztWEucl7yu/py7UgdaXL/eaaGdGMZSmWTMOyao2vDXOSc5Pf4XdqZerrJ/eeXGtJjmzdh5UIWJp2ja8Nc5Fzkd+Wt2qG6tsn955Eayo2VMTZSkVKyCJN4MFsb5iJ9zy83pnxMO1WXNLn//FHDbAatWpmBaim7WBRFGCbBaLY2zEX6nZ+Nl80tH3TLDPp3Te4/b9RwbAZtKIL1OK/WJayXRikhhoPlEXORPudnpVF/OeiYGPQnWk3uP1/OhpzNoNXDJZ047Y5b3cW6umlQVyyZi/Q4v9wOhi98XjtXdza6/7w5G3I2g1a2SpF103ipZsvLg2pB6ura6VxaByF4md+Pv6AdrBv6eZP7z6cZvtV6w1Yq0Q2kmP1dNwyz3UmRiOlcmuhxG+FXfvUs8vfep52sw+1m958XlzoUsloaqcrIWqsW4umD4qr2ZGFmA7Eg8uk7JIsGvMrPBiZ5yU0x6ENWNrv//Pm/XjKWwiolAtmr/Dx5MmxEEmYrsVW2+rs+avAsP5ua1f9qV+tRY5vdf55caqqCJNsl5WpSFNWGrlqb/nJ1w6dWszCR0yWsrK06aMCb/Oodw9na3VoYNbz/fLnUNK4EvSuudnBhUi+NVEKINC+LsIjqd0Yb+zk04EV+Njbqr3sdNsOLy6Lh/efNpbYXwzBb21MUxWKspqd2ynhBFWG2W5ZK1KNq010eGnA/vzzu24cOOSwG/eEsbXr/+XOp46Jam0LYfKHfGU7O+lbxwqhy+Tiwtohnz4fRgA/5tcWRi7TTdVb9pKHZ/ef6TNYxplbqtRlLFU3H1lW/k67F05s9sTsVIkUDvuR3yQVui0F/PIgb339uj2BEUefYparxYpIsZvWLIrMcB/XcSSRWFpNulOelWR4y3uRJfsXN2vW6sZ03vf9cH5TurGci2mDtOAji1OStXHSTZKz2VEi1J3d4C5EoEYLz+ZWxuftB58Wgn6f/XD8bMpi8MlLHn7KTClVON3KVv5d4muBNfrkdmfBn7otBP0H/uf7lZf2xazhbm01n82VSiKgIizxCAz7lJ/vZ98/zwAwXl/Sf42qoj8hIwtnabJ5m3yWFLMJsj0ADPuW39rVzPBCDPtRN6T+31TA5WGutmK3NCXNpo2rNEokGPMrvy2/3QQz6/XcPSvrPaTVMPmUzcmW2NtvMpRXsGvzJ77n92g8zPG4E/ee0GiYrs2zKeLY20QlzabuLYpFnDb7kd9OdfohBX/oVY+k/p9UwWxnTErO1ESfOpbWsYNfgfn71FMA3n/JEDPrMTw8E/eewGnITiPpw/wmbrU22dS5NoAHn87OByV70RQz6sl21Geg/p8+GTOvpkv50TGYyhtZ9mbk0xpsczi9Xy+tnvckbMzy4mpb0n9tnQ0aRyOrl2DO7m2vHQdrddi4NIbid322XeiMGfT/95/7ZkKEUclcWhsWe418ZnTCXNoostxEu5/fkXn/EcMZh+s/9Ly/TyVBJvTbd/nGvjI6fS1MdgQYczu+eff6IQd8c9ug/59VQT67PvJ3Evc2vjI6bSxP8+9jO5ldtxK8+4JEY9N+DYU7/uaqGyPQ2JtcTq0pVrU0SiN7mV0ab59KGaMDR/ERneMVTPonhgreYmP5zVg3KdmxvNrnetfXOrfL2YnD08JzZK6PNc2mowcn8bGqu+5tPYjj4qB0I+s9ZNYh8ffJPf0wm18vJ8x6rZHbsYK1t5tJQg3v52cCsXuOTGPSBK0xg6T+Hdw0yC6TqjOpT9zqifr5j5YKdHsc5WZuWjXdnJ8yloQbH8rPx/9g7t9gorjOO75ndOXPmzOzcdmf24t2115fiNsWlxAQcDBg7jrHBQIGYcgsXt9xLKJWiQNQUlKJWqKVqoFXShkppH5pWCURKhNI0rVKpIU+gtpFC6UPKQyukPLTNQ3qVqs45s2uvMUlDsDznSJ+F1nh2drTznf/+9ly+8/+I/iOpwND7Hskg0J/YA4oEs+KMnHotFbtUTZim21AwLGqaKXlpgAax4oeI8tP1UpHhKili0J/o3pC0ENUdVqL0ElTNmeahybw0m+eghT+LAkhvEjR+9ItzZeLC8hM66O99U55ESpR2WeHhnJ30vLSRJoEatlPWncxLYxloimGovm4DEISLn62XjK8sk6rH8M4Rv+yC/mTwhkRhh82qKnxeGLMyIFghOl9DSiadVIYdKJF0htgwjBAufigbnFwtFRge+kOQRaA/OXZeuphb5yA+L6zylmHnRW0TNle9QDFgQLT40RK59G+pwDD2PMlj0J80m7KNipV0bIxQqd4y7Dw3yktTJkqXAwbEip9dJoekSmTQ1p6qgQH0JzAa3IZj2HZYUXIdFXjhMGbwr9PwB/G8NLUMGBAyfqT901KB4Z5n2d5K0J/gaMCNCSRUdSzHU9Vq1KFDhWKQQmzUpxjNbPyXBzQIGL/0jXkygaHjL7VBEKWgP4HRgN35BtJr29sSrpJrt201kWPTQFHBUc9hP55tsPGf7gMahIvflQ6ZwPDgK9F3v+H7hYCUFNCfoGhAqmkqKDNxDIdtoiYcU8FKETFwszoA4Y/Dy5SjAHoNosXv4e1SjSVO4Np9XHr8nSe+fGNLkGgqY9CfeGigRiUcw5WIP0ljF6fMpKkokVmGqniOxbJTq6pOjADmGgSL35YDUoHhd/XCET+pve+eJf+iBdCfeN6QNprjmV6ZFHEweZ5r52o+fCzlpNCeqnTmvFwnaof0JpHiZ4dyutQnFRjOHavdw5ax2pGDezRtLyYF0N+tUp5ifTN+GP3y/FDec2jjeTjLmEXbPdNcVDsUtl0KciCFit+x56QCw/c9dh9umVyYyMzq5lVzdhyeA/oTzRvSR2wWOGXxBaOG8wok6i2H4zzPh+VJIeOXPC0XGC5Ek4/BF741cWxoLZ+XXPGA3Qn6E2znpYJZFonrJJOmodNp56lVK2lmAAMCxk95a1AqR4bLtfvwXl81cXDrQvY4b/V27YfIAf0JhQZmvKmE3bdmK+lgFU1zz2GFyhsqjgIahInflX6ZwLDgS/Xb+MSCyaP9fTwbY+G9m7Wu+RXQn0hoyLKN8GF/jYY9YocmPEpvnn9Xw6YxfMCAQPFj1qov3iMVGF6tJzG+19pwuGUjx8TaDm3nHu1djEB/4qAhzwfKLBVVdyyr4lime9N5rmKGTVMEDIgTP5wln79LJjAsfguRyJXpzMCUJ3qWsMeRbk1b0q2teNMF/YmCBkpQLUmd2NirVph9Tu7m84w5FqBBoPjhTHB+o0xguG+bXVAo6+mcGpv6TPcIexwIyaCtGdW0X5aaQH9ioAG7LA0VFdl6ckLFLlN2OK4Lpp6nVsOmyQAaxIgfKhWfeUImMGz46zFSpjoqkyMv3fTU0P3810BP38gKbXx0k7YlAfoTAg04sujMIKTkiasmeCXipKmgYHrTlAANIsSPlsl3vrtYJjI8fbKYRcz5/tB/p+2wups9Du4JHzZtXrOrV9OuG82gPwG8IXVq5dJhzJmhlpqnzIPPqzDbLUWdch62vJwSQHqTAPHDRfv0fTKB4eyhfFq3bVxoOjHtfQ/wZUst6jmsX8tnHb5qm6A/Abwhs0Y6Z+Ekt+KjLKWPddvSZebB5zbmpWX9oCnhAhBijp+tE/KGVBuv914mNduVay3Tnmzt472fs9FfB3r5r20kD/ojsXtDprGqzMdY1SuOk0qpdWOttMcGzBRP9etDMIyIN35U9Qt/liqRYeWjQQHzCpYXb+F839rGaTE2MN69XNO28oWLltXaBVIC/cW985JvaXOxqyODVqrepLEW2+MWtg1CmJRLgAEx4qcWsxd7ZQLDkqOZvMrWcMijt3KSWNPHybBzZTiweGzfBt4Zamlr1bpAf7GjIcOW3QjG1HV11WZ749N1QjN7Tlaj2FQxKgAGBIgfyqcvPyUTGOZerRKV6iiTPTV+q+fnHXyQjzj2dwxq2uLu4ajPwNKf3iAY9BcrGliqDk6rFRsZiM2tm0aa1JpBV5ssq0lFOGWARawA8bNRKfjG12QCw/LvmQGrX1kKfvD1W5/Rw3tAq7T+4f3jvSO8oE7L5l0Hwv7FOjUN+osTDUEoaFTIKp5jNits1c3LEJ8q0XlYbWpSw54ys+ZDgIG442eQ4/+Ran/l22ViUJ2W/eMfe7+06c+xx+FoTvXJ3ogMI5p2d8iGG74K+ot1QJGneYIUM2npdqhsp5ntLea+3oTqrDIIKwcftg0FDMQdP2ubVGB4Icl6OtQg1R9/gGlsX6/WOxr9l69atozzxMiFO7T1nWXQX7zTkD5JU8NLWuw7z6ngsB9c8/xv9xLhMDFK6EFFwEDM8fuVVGB4OqpSi0n2nx+YmbWiZ+PeaN1id9RniJIctM2Dc39fdkF/8XtDtnPPPadiuCRA0fpbkLOchMqKBXmTU2uAhnjiFzy+VCYw9L1Zu4/qtT3/79ylg6Pj+2ple1vaBldGqU/zxlu1MwnQX/zekDTFyg53Ypd57jEXPiOj5EwzV8XU8nLlDKQ3xRq/P3XLBIaNZ+q38WLPh3tF//Z1PBWyrVXTuiM2rNK0s67VDvqL2RvS9bmco2OUlyhuqvIS5nnmd5jEkAMZV/zsdPbZgzKBYfiPJItsWy/nn//Q+0KHIs+JfUN8Gya/3eXDmvZbAvqLd3sVswThiTtsP0t4TOUTaijqGYf/MhhyIGOLn3/+SamsWi4ynOm05H/2pdsZgUQJ1Ad576ibdyHGerWuIK2C/uJFQ4JMaJsdY5VAnBRfsw+PpYkLGIgrfk3XZQLDilf4m3bLZP7fb+uFtXRp7X7Ghs9w1/yOuzZpF4kB+osdDTVtE1Z5UG23klaVkIBizIoxAQZiil/qBak8nN6t7YsMqi/f7munsGEt2yPS29Xd1V/Jgv7iR0OkbdVlK8msRHEn3+yWDQADccWv/XWpHBm+WS9lq3x8w+2/upENXWxEsWBU27XrEeKD1uJHA9e2kqPYxa7DOsTwkY8zfsVrC2QCw7mT9bu4MvSRLtDAhnWsWM26Lk3b8JQLuhIBDXx7sWnqlFn+AxpijB8l5OiwTGBYfaFQSz34W89HvUadDTsH97OyGh072B8vg66EQEOo7VDaKWxUQmm78JGPKX4oXzyzTyYwjH2K5CNHhiOP3cFlamzYvWshG5Dsj0wpTNCVEGggaSOXUHXVTCZNDB/5WOKH8+RUj0xg6PoNKWJdD1G46IE7uxJnw9wejfOlrbasCbq6GQ0xpVZkKsjWE55pNlNIZZr9+Nl6KXhGqkSGdUczWWrbruI3n7vji7W2rertWbWbrVKsX1Y7dgp0xdGQiPnNuHyWOaMohg8NEkv8jr8mExgGfj2RtTkj279a+0bmacvWhP/bvqRu6VDWQVcxeUNOP4b4/njoxs1y/MIuuXF6g0RgWHOjOR/dQ+HVrTN21aXcxGHzxN/fzoOuYtx5OeVYBqsYEk1mO37UyOevrpApw+ntJlKOJlsvzp3B6x5kxTBbJ/eNbIIJcWHQEH3pwUd+VuOH/dI/pPKDfe0wSVNekPfhlTN53X5esGasYRP6VdCVIGjIhl96WfjIz2r81IAclcpB/rnDpIRCoJXIJ0dneEs3y/QabNy0ea8NuhICDT7FkRMffORnK364WPrZkExguP5zDgaU9c8/NNPzF3ymYWwKJx8BXQmBhmwpS0vwkZ+9+LnZ4i/+x96ZB0lRX3F8e5bpfttTTTPbM2P3MAMsYoJyCkK4CbAhIFchyCWFHAmLYK2wnLIsghQgK1e4ghzrCgHCISBlhCCXSBRFiiIkWsGAJSuVlIIVIMZozMGcG2MqhRqmf+8339+f3z/Y97a+70Nv93vv9xgnMHx/dxwMuhGsWPZ//8dH1W/VVWv15U0P98NXgrxrgJZRzZ54ilWHUyXFNzJ4QrW33Ybr9Zq37TNuYZ+iL2n9c4EGoCH7tK8/wOxqI8OZRBeDN9RgRubu3TwPNLje8gQtw1rwbk6D182rUk86dLQogz/3LFqeclA02aOZqhP4A6cnBu2vEVLNHFO3nMOtM/qDt0fRKI1H7WzRbj6S+3/3A0Zc6L3Ejt1Sl6fY1unxGf7RbTzwEMonWzTLeHwUpyeGrS0otqNRiQRn3Znpn73KUOEhlE+2aM0GcwLDg8XxJx3dcM65sK7y9bAOD6F8skM7V8YJDGsXJ6JWg7XmuvDjf2T64CGUT1Zo5hpOYBi/PZVHeGc9NwJYHdDhIZRPNmye5tXIUJpO43pvVyKYj3sogAbpNfPmQ/nbhYzA0Ppdw04mcbypKxH0nAkPAQ2ya7rXoUndGIFhxDu1Q77E2OO0li7Na/jhof9EA9qCJNNMPeC50pQRGNr/rK7t9cfzOPeiSzHshIdSaECjtMTanu9xesmwLxV2eKZb1+sVPhH0mvCQSLshod0Gbc4wTmBYUDOdxxG3YugwlVR4CJOXcr98pNVPcQLD+japJOxD7rVZRWwFHgIaJNZ0H+VO5wSGvs1CgcSq1tCmoa5FMTdqoAcSaJBY0z3B3J39GIFh3AfesJrI47iLUx5V5EOjE9Agr6b7nAYzON143fNMxPHGapLoIRffmg48G9skBQ8BDbJqqmNdb8IIDEUHvRQDgx4JtljhYhz95sBDQIPEGxnUMJ1uzQgM2kGKP8XrBuUucDOO4X54CGiQWIs4W+7n1OF0jeIP8XqU8ve5GknnMDz0VTSg5Ukebfd6RmDov60gnoephhre6ORqKCsMeOi/tDzhlyCDZvo91qKNnMaoVjS2o34znsflu1wOxR814SHshpRS0z2h4ns5vWMYM4usWHeRGqDDbk95bAxEdHgIk5cyarqPous43XjdZ1owDgbForOzXW/QtqNodAIapNSUoH0PJzCMnkIUK0YlQM+OcT2ajeSDh4AGSdHwbgdGYOhVmshDN6hihfvh7EOjE9Agq7ayOyMwjP3CiQftj32vHOh+PAfgIaBBUu0tTjdet/rIkwzbrrNOhMtyNsBDQIOc2sQPOTUy7FPTeVTVFyGivvAQ0CClZl/i9L1y46J0FlPaivHaAx66RTSgzYOPZioUWsIJDKemkifptfOCXK83Er763y1PaJRmqVmv1GMEhpMzE3n4o6HnnxEkpqEVFnogsRtSOu0Kp/nKCdOSUXto5h+Fme1a6WDZGyYvZdMON2IEhkaV6TwmXhRnymNyCHdhAw2SaXs4zVcOrcpLZeHsaC5OXCdSZICvgAYZND9RwS5Obx9n6KQkk3izvkBx7SUFvgIapNH0SLDgDUZc6PGkQx49kUdlkUiRPYL2aKBBHk2P0kROjQyF2/KDHj1xJ8YLfYQKrV4d+ApokGcjA9V4sh0jMvylwjbig9dRmrpQsNh+CV8BDbJsZPCGzRNdGYHh80UUiIFBN+ySI6IFdwO+uiU0oOVJfM20jJ9w2gc7bP7NmM2cHFMN1r3YRbTo1sNXt9byhF+C4JqZZ9Di8YzA0HF/2NKTeXw2ULjwetQycBc2dkNKoCkW7e7DCAxN36SwmszjaH8BAzzv6PAVJi/Za0qEGnP6Xtlkkt+J9xLpRE8I2bN5KKjAV0ADd003Qm329ucDhn73NAzHvlfmqVag8WAhQ+ybXAUJrwENfDXT49T8Z3tGYJjriV9fefNRJ3Be0J7NAW0C8BrQwF0Le5cXMfpb4lLtZAdGlFa/KmqQnxEWywMN7LUvRjACQ1lBsgMjSnn/EDbKXYYPvgIamGuVDzACw8niZNQq1dkp8FBHTgReAxp4a+dXMQLDqlnpPLy/7ShwoJvID69hNyRnreIUIzA8fLx6UXSp0MunFsJrX6vlCY3SYmmq/fKrjMDQ63oiD9NveP40SOxYKwx4Dbsh+WoN5jICw8CqcCIPJUJDFgoe7DpS4DVMXrLV3mYEhsJDyaD9BhWvED3akeSF14AGrtqJVnzA0P6qk8ojeMd08eNd6cBrQANTrZLTBvkDr1X3Zi1hQLRdtgqvAQ3stNiStCmc5isXlIRSN9s6F4ZzeCsy34LXgAZ2mu6hn55kBIa1L1BAMRM5/JnHjpnpIQVeAxqYaYpBucsYgaHRFju9kWFISx4x98834DWggZemR6nNrxmBoWklJTYy+ImmzuYS9Y7EWBX8h92QXDRTpZpLC/mAYeQHhpUX2/ro9wQblrEJ+4EaKryG3ZDMtCpGG+SLDhYEUlnkzWW0Y+Y0vPYNGqXx6OSaplPopZF86qvVkw3J40+OUb3TnE/gWiN4DZOXjDTFtqYMZlRfa1pQVE/mcaWjxum8B/8BDWw0xaIhj3JqZJhK8cuo4h0Yo1mBQWsO/wENXDQlQHvuZFRcZRUUiS9ivhl4+cMas/Mp/Ac0sNBMxaC3NjIqrdkzKZoCw3PDuIFBa1IX/gMaWGg+J/cIo++VE7ZT4sp5JeK8vFHjd6458B/QwELLv5vR98pRk5N56J7QnIuFDMkwIt8H/wENHLTLHfiUVaejqT+CfEHPjVYax/N38sN/2A0pvnaYERi0Hek8wtaFThrPk++D/7AbUmjNzAvYx+/jU1K91xGpZvyqbtsobcIUDNpe+O+bNkpjvCozWl6Apj3DqKSW6omXj3mqTaWjNLZnPvyHyUuxNavkQUYFdSw33YERKO/LFwzaffAf0CC2Vncfo3p6cUjy5aNuhEqWaZzPPPgPaBBae5/RNNKjD6WiVsm8NJA1GTQv/Ac0CKwtZzS/PPp4dR7+pzXm5zH4D2gQVzvD6Mbr0Y+TlU7jFwO4k0HbDf8BDYJuZKD9jL5XdrqSF/Ym18HSJ73Yg0HrCk8CDSJqqmWVd+ZTR2M/ygn6UhsZysdpEpyl8OS3QANanm6PZvqj9vw3+FRRj3uLQ14zmUfJbzQpTjk8+S1anvBLuF2acYRTI0O1EZw2f5MDDFqTOio8id2QomnGNkY1tGF1dRqRrZos5ztYMY/JS9GuqXM4ffY7uZgiqelE+5Uu0pBB22LDk0CDOJruC9MFRt8rO5cHAkoqj9eHywMGbWwDHzwJNAijqY66idH2xD6TnbCqJ/P4eTdNpvP7xN8T8CTQIICmWOdvqbYAACAASURBVPbhQYw6nCYpIW8iEaLnZ2tyncowPAk0iKEpARoyhk/pdLlMYV/8P1YlEmxxSpPt5EfhSaBBBM1vsOoHGPA0JTcy6AYVfy4dGLTBERU+BRpE0KgWoxuvC3cayTz0KOWv0SQ8m8M6fIrdkAJovqXt+ZTNr5RkHqY3VHtzbxnJoE0xTPgUuyFdbopWnNz3+XyvLCx7ljz+VFP0haFSgkHrEYFPsRvSZU0NB8705FMzT5VYlpKc/6LT3TVJzwT4FJOXrmqmaoe2NGLUyLCYKJGEYgV/PEiT9iyBT4EGVzWDVjKqr+4r0x0YAZrVWZP4lMKnQIOrWslaPtXSujLdgRGhig2a1CcXPgUaXNTu+JBPrfT8ON2BEQ2dOyA3GLT+BJ8CDa5p311Sj02pFG2uXvoYLrjaTnIyaH2BBqDBNe0Qo/ramv9vV8lXddCkP9eC8CnQkHkttlr1Y0b3wx6rRUb6vuj93bQsOKUB+BS7ITOtmbpF793Fp0o2LCKfP5VHs7ZaVpzXVHgXuyEzrz33Qz41ciq13K1GnuGUt8wOMMTeQsKn2A2Zaa3xej4lMiZ9Sx15wosXaNlyHoFPMXmZaW3iMUYF8omvOo85R3pkDRm0MngXaMisZk3nUx71N/lCejqNeV20LDpX4V2gIWOarrJaFN1uXoB8eiqPlwZoWXWWw7tAQ4Y03Ufqp3w6nNrP8JDvX+yde5AU1RXG6WGn50wPTdv29NAzTu+yCFnepETeEQMYQEEQeRQEAkpEEERBFuUZ5BFgBcFCYIEyJigPERB5C4IkgCARKTCoJCElJhaSRCQppTQRTNjpnulew2NX7lKczPf9+bH7x2HO+e1033u/m46DpbENQlmms+hdoOGaeEowntzPJ5Ghx7L8WEBJ78CYdmso63QEvQs0XJtEhuAkPvsBeswpMG0n/ExSafbMUBZqNHoXaKj4RAbJiDfqwmcqvh5BpKfB0PvVbARDqE0BelcgGrDN4+JeJHaQ0R/eLkXpOrRgovaKUHaqTwC9e9VbnrBR+vKboiOkbOAzEr12UjSspevY0S1LyRAaWFNB7yIbsgI9xaZcRn94O2w1E3KmjrpNQlmr+xUZ/YyTlxXmKQEz/zSfjUKdNkYt91IWhWj34FAWa6gMNAANFeUpwVilL/kEsdcaaZHkLEvIVqDR7aGsVi9bQj8DDRXjKYnkKD43XreaZafrkJLm0p6hLNdMU0E/Aw0V41k7h/KZhGVq5iFIjT0yL5T1Ok7oZ6ChYrwRjIKiN+RnHoICdNMTAEMoNDWGfgYaKsLLYxTE/lzNTB0y6W+2AhdCoY6VA+hnoEG8d9MZRg/Vxb442JwdnYGFEi0kBf2MbEjRXnA1n/PLi8cHklqmjFEDAYWU7m0e0dDPyIYU6iWVqW35rFd+ka5DC6vRrQ+ACa56o59FbJTGVye/t4vPDQ0P/jZTh5Sk2YtBhPR/zJPoZ5y8FOwV8tnI0HJkpg5dpaLpIEJaK9DPQINgr/c9bNq/zUdhrw6z2kIAIa1N+ehnoEGs1/vfbNq/+rJc8i5giZzHemVab9dPoJ+BBnGeTlSZ0XrlwsdiqpJZlzh3G4jgqtl4wwqjn4EGUZ4SMIwX+QQbvPVYPCpl6ngH65WZ9ZpRdiKI8QYahHlB0t/ns5Gh8VIqAYNbx9KhIIKrGi9YsaCC8QYaRCUyBE36kk/iye0/J0tyCyEq+hmI4KrrDpuCCsYb2ZCCPE2ykmNrsOn/9tOIdC2VSqfbiSpYr8yAYTsZsoZtS8iGFOgNms+m/zvtsi0v77DgzyBCeiF3crWYhKFGNqQwT7Lp9bfZ9H+/HblmJHNkyKjTBEhwNfd1/3oNHgVw8vJqr6lTE7+by6b9O35S00xdRpWqwzzUFkRwNaPY9K3XYLyBhqu9pi5AVf7Kp/9X5pF7GVXJX8fdHUAEV4uOkCFhlIEGUd4FMATO8+n/Nyql7rVN5cFGs/L+ykuoxTpKJ2hjlIGGq/e0SCw8i9GjdKVMHZJhrW0MIqTBMIgIMURAg0AvoZ/rxKb/3xqeqUNSaQLyYNNq+JmJUQYaxHqH27Pp/16DvIcg26z6WhsgwVHrkxZGGWgQ6w3n84281lbfQ1A8dwmI4KrzJ0mM8rVAQzZtebrxFJ8/jOcivocga2p/IMHVQh3bkZANKdDTI3TLJjbt3/WPmTo0xTC39QMRXJ0KUlDHpmhkQwrzgnTjN2za/0fbvTrkhLoRGxnSml6t5PEKX/tx8lKcV7UOmx2E3b7KydQhRc3Cm0EEVzOWYmyBBsHeFj5B0a9Wybx8lNTYOJyvTKvesxhboEGw9xKfjQxrful7CIpVWQEiuLpzEsYWaBDs1W/Gpv8XLyXVq0OZgmvqXHWvi8xHoEGgV3IYaRyfjQxDVpEheceLN98BJDjqUSduyhhboEFcIkOARvDZWtx+t5WQvTrO9gESHH3/dC5FFIwt0CAskcGmEZPZBEW3O6TFg14dO5sBCa6eOBhXEQeLbEhhniZbuaerc2n/fntzLDfcsKSOg1ivTKvnPstO7XDCdiRkQ4ryRrLJg+38dIHp1WE9/xyI4OrHRzCsyIYU7G1swKb/V1Yl23v5GD0DIqRfy+40o/iKj5OX4jyFaGtTNv1/vKAk3C1dR/IrEMFVh0K68JCFEQUaRHmSEX9lEZv+/7rYVDNxsGRORVC0q4aHAnEZIwo0CPOkZKz4KJv+X7NKdVJPnTpG3QUkuK9lt+fGIwpGFGgQ5Sl2ouhdNv1/9ypKyuHMNXWPPwwkOOo4xo3Wx4gCDUI8JUK551tx6f+Bh73jxUqSin4IJLiao7nXV2JEgQYhnkyJk3x2+I3yPwRRc6xXpnUsHyMKNIj19Jc7snmU/r3/IYgW7AERXB2QMaLXDxr+T7Y8TarHpf27b7czdWgy5c2pDiQ4OtobW4+upy1P7AvRwqq6/n42/f9mTjSie3Xsug1IcDTscCCqaBhMZEOK8qSk9VRPNv0/98KjtB7OXFO3rSmQ4KjTcrLSbx/xdR4nLwW8YbCJ0Y3XR0d7dUgGbewFJDjq/wIhDhZoEOpRpWNs+r9LkVfHBTD0vR1IcNR5L8YRaBDsBZex6f/Gfb06lKQ5ewaQ4O5w+gDjCDQI9uLPsAmKbj+p1ENQ0a9bgQmOJudjHIEGwd7hdlzav+musOHVYeR9jottXZ0qxjgCDYK9Qjbv8GrMUiniO1783mAgwdHM+v4EbYwj0HC1nk60j8+Zg9UFFPESGejDhkCCoyHPlkrQxjgSsiGvytN01Sz4KZ9HaY2CvmzDP7QDEhwNWE7RsIZtRsiGFOjd8BqX9u92zHvFkKOr1j+GAQkuGLZiCK/7jdLcjlcpfIKij/f2ZRsGqC/OV7rq8wy+uuPkpWAvNqYrl/4/MSER9V3HtuB7QIKjwUtyEhg9oEGcV/LC6rP7uPT/A+vJkL067I86ggnOQ9bKGyigY/SABmGebNB6NgevO2xMlNxSl6ljJNYrXe1pTqqC0QMahHmyRVs7cGn/Fr+iuOyrYzeI4OpAZVIRBws0iPOkqLmKzUaG+86WPEp4D0HLhwIJjiZOiCURBws0iExkoIMTubR///1J73ixpFJf5MG6arzOS9DG6AENIhIZ4s3ZXPbW9n3bl8igWvs2AQmOhi5HIgM3NFzvW54S+XXYvNxfFvHq0IJm8w1AgqOmZ7GliN+Wp+t6U7QUj29hc9nbngUU8F/4PgbnK139KxiTtVKfbzj1H4UhRDbkd/OCMeMv3bm0/7sKqZKvjpdBBEdNVpuUuqXO/XyT+xoVjsglS8ZXd5y8/G6enDA+fohL/5940ouDVRSiLbXABGeH0z+lRETx1muempfaztr6QKOEjWVMoKH8niYZxuPzufT/4nW+OmTLPnIPmOBoYW0PmZJKRWu8f/qbFlUwjkBDeb1AbB2bG697feGrQ4paa+cDCY7mjfA+X8WODS99jOThvCT2RQIN5fVueYNL+/9gm68ORaXnfwEkOLq5vvf5KhHKWfbtPMxhiQDGEWgon/c0l/bvvtlXh2JT7TNAgqNb/QnaEVJ3XORnfkIyxhFoKLtn/J1L+z+4PRr36pApdwWQ4OguX4K2JpuBuhdfgh4bwxlMoKHM3qE+TNq/1ZK8uD8OttKstmBCSvce0n0J2tHYpAGX+MG24xAbi2zIMnrLB3IBw4ZHrKCueXWMagAmpNTyvXxD9n2+ay9zTdcMCduMkA1ZBs8ez+Wyt24Lq3l1aGE1Oak9mJBS6xeT3uerRxLrDlz2x/ebOoYQ2ZBX8io/yqX/Zzb3nwyNUt8uYIL7ZrHAt14ToJxvrvTla5yF+7Fx8vLyXk02B68XzSbfydAkjZ4BJDiaKPvWawIkTbnyr7QwIhhHoOEyXh6bU4qLCsnwvVencXOBBEcnhvv+WxTSP2hdlt+aQhLGEWi4lBf/DZcE+QHvRCxfHCxFz/cAE1J6dFXSj0zr07IeI6kWxTgCDRfxFJmszVxW/Rp+aieCvp3/0b0twYSUhrxklELm0rKfjJuZCGIcgYb/8eS49HELJu1/50mNgr7jxTS2HpiQUoc/JeN+ZA6fXp7f/jCBM5hAw7c82aBVA7j0//ZYPOB/m178EJiQUue64VLIjJbzNp6B+TbGEWjwe5JBr3CJW77jc/KOF5fc1T38bjAhpep1yYz4kGlNLv+KpylhHJENmfF0m6atYdL+bf6jeHVo+n/ZO/+gKK47gLt77O67t7fcLbt37K63giDFFGuJWlBAAUER1EAQS0REFFTwZ5OKv2rEMcHY2KRR05rExtYf0aTpNGOjJu3EtsamNTNpdGqTxv7Ij9oYx2mbxk7t5J9O98fd8Y5fctwBe+x7M4iz3O2+9/3x2ffj+76PBNtwPtgAGJ7xderX7QTS9YHk5eoQ8ZnZODdkwIi05/LvlcaJ/f95m6hnfQy1A/4cM8Esm69ILI/o98zANsDUYce0YKD0sHRXoCo5d8WL+X+4GPgJpB3OF3E+WLPcWGdIJqTfjRUDvdPHuDuPd14a+WC9CXvjZX/lhiOKgKaD9V7F26jM0vSoV0SRefDiwO9VgN0Ro0EDgwyONsRLIMMfteEDelb3cysxE4yyukMJJIU29Uvsjup2Z7A72h4NtCztS4sT86/YiLaDFsCBRswEEwybwpFJRJ3dCp9tZXM0OCXvD5rjpcewD20HIYBX8P5KszReRueNWK/wTPTR4sc6l4axi9oRDVLHU3Fi/g1vy0g7CL+8bg9mglGm/0nu1C9kZfh5LAZZpeNV7I42RsOk23Fi/jOPyUg7oCpvexUzwShpW0REv7REXpobmxvfLRLYHe2KBuIf8bLqd2Kqt7MdbhZk7qrEUDADGYiwJDa+U0/H6s6Vb/mxO9o0N+S78RLhdDPZSyJyUXzvzMNMMMqzO32I6aigLZZ5uTYHc8Hh0CM75YbkhXXxsup3EyLtcEOF/c8szASjXMhE9MvTIPNCbO8/DjumpQKlh2R7FVQemBEf5r9/W9jOUMXbvgwzwShFX0P0C0kwOubhrO/j7rztdl661cz4ODn66XVoO2hBegEfbGuWpx5G9AtZeexdsZ99mZeJXdRuaOCl4/Fg/lU/9SM4g35lwm7MBKNMuxyGTIW6f1BQfx67qN3QQE2NgwxvXzqq+iBSZ+D5CWaCUVKPOhFkEoJ3xSAdutGAXdRuaJB+ZXnzn3FU8VIQjds8iZlglOy9IkDOmOJAR+6gPet17KJ2Q8MvLW7+sx4SAZrbEIAnMBPMHsOLELAoMidcHMSnZWAXtRkaxCet/V78ZIyPRdPBgq3lGApGeTxRIVFk0oN8Fvhh7KIYDdZ5Lx5jFTXscLXnl2Im6KX4Zhvg0IwM9F2DfVzIfuyi1kHDUIQ8+S9a1/43OzRxuJE6f6sIQ8Eou9sElXcjujxaPejPzB+DQ48sE/I0JA++PhgThy0xiKI69H0vh+Y2lK98zy6efwf5LfuxwCHrEn7fb4dkkHVdwglkbZUbckLsbSitKK8o2pQwdQ8AMSzNOXHbNn2CvuU37Tkg0e5OXfq+vHZoqtUKqXjpfvvxzstYXKuLuWWnpzKp6VGx4clNQEBH0sD/hn1GC33KL6tdVsKQeXjokticEuLEfTiCw2iIwbVNg2DZTFRsWPsCJ6C5DYHv6gJ7kaE3+a36O5TCTqHkh7Iv9TsA48J9OJqiuZGdmWqIHvf+IFh2FGyY9joAEKJ1vpXD2I0MPcpv+uejQOAwKlOX4z7JH9KV5HFkPLiPRgaKogWawGjo5/kShLOXz8lLB8GyB8qG+l8oYcs0AGysZWxIhu7ym7eLDxxfGdCb9+pQb6Y/K7ut7z4GGSiKTWEJjIY7XoOU3wdkZFabCCOqZzAse0BsKN4S1g5C9H1nB2NPMnSV3926V4YyO0MAvjF9yGu3EPAWdx/eIANN0xSZNCbABoyGXrdd0xJwdny0v9UYr+c1rtl8dmcKAH6683MfxNiyswsHxIYF74S1A/rBwUcYO5Khu/xujw1DpiJvGo6zwCtTaGu7D6GNIzQy+AFJky5PgA0YDb1dU+RXbnRNhlTcvOWgPpEb/Ny7MbXs1HtWDoANC/6ghPV0VDD1BmNLMnST3+mdqH4JEWwqHJ4KtguWdh9CG0VQ+hQkACTpcgTYgHND9nbt0vKe1Vy9t00UgvMP52Np2XUlLdWRsqHhs7Ei0g6eVRKPMzYlAyq/mQyT+2tEv25eld8atr7Um8DKYUE8nTKJI1nTjsRklyspheZxbsger7lp8dE+ciEVnz4C/NCtfY4i/xo7y27KWMosK8iNhA0lD3Fd2iE+sciuZEDlxxTuednUUUi/mY8NXxWzgdPKTiOwXJKGA+ieyjudIkmSrIBzQ/Z4DfrV8/f2res95xRFn3RQ1QdjZtm59bpJL+o/GxZ8kQprBy2AfRMZ25IBlV/BWXTy0Q2A97VhzZR7mLNwV5szJx+pBFdiCuUEJB0YXOCdl93WJSRnPyLlap+XBcIJOfXZ2Fh2el6Tnv99QXN/+w2rfhjeDlrynZvC2JYMIfktqmJqrvmB0qlfSgK3hjkn13EvtG4MJG0sWUJqvMeROIYGITZgNHS5BhVX/3bdfHUxYJ2QBSdjYtlpTNpk/X/lGdP7w4b5l8LbQQhgRSFjYzIE5bcob+7HMvCzobg+WlHay4a7mmVeywYSGauWAk3wBJWS6PDoHfEAG3iMhvAk8mJmvxe+jwMOap3V6zGxbIZpNPITNteX35ENH74khM15E35w3yHG3mTQ5Gck0f+NCoBKB+P6CAlsXG2BiiaQFo6BNDHA09DlcCSDIBtGXlxkdGhwq3QEK99vJnB6RM25hmhX3b7CMKUra6bpBp6/g6nukw0zT+6UBXQPIc/JV77N2JkMpvyKs+Yxn5q59Umjk0zSnPeINc4Cb1esGwMZGDwQkEpIdLjETvmNtLjI6NAAxccj0fiDrJF+NLkqKsuuK5+fxTRV1FbNNzqfGcUFa3plw8TXkoCfCM9Tuf6NSluTwZDfjqwpy06eojJJJWDbpIsH3/zUIlXdLEPLxkDqU47QSTtpmvI4XGxIfiMuLjI6NEjtkan8rBlvJL0XhWXvaC1nKjJC2c5L59bWtfQS37DjFvSqsEud75/J2JoMhvxyypiqlxPcKR5SNW2bkpyuxxbmW6Sus1naqjGQGhkUehQNkzwej8PhCspvBMZFRoeGtghTBeYF109XVA7Uspsm61/NbUT/VlmeVdqNDfWfjQIS2+3t8yPG3mQw5bf80GWSH6+bNk0ThF/WcP3RPCZ/Q5o1Kpvfxlk3BtJPkJNYt8YFR0h+ik8deXGR0eWG/H2kOv8glDXof1GtutV03UE9LbzfUHxhcc91vsfmZNDkV8Mwjf8EYz1JWknmSFJV/UA5MKtfa8BDVS4JbkvGQOrT2SLLJaeMSk4Kyk8PeqJGYFxkFLkh3VxHxCp/FZgqd7PifasHYtlpTJqRMCqnqqq2tWx6TfADVcExRbH277JroxU9uK9rnZ3iCbuTIY2pnF1wTQrw2ackuzyOBLi1uszM75ZaNMcS9f23VWMg+VE8kZjMsd6Q/IySDM24SBHnhjSWwMGeyFesAbLhd2tBf782o8jcK2i81HKMWcza+tS0xikGJrK1n5ZAfMOciY1LDoqy2uOoT3yp1J5kCMlvlUaJt6kEgQ0eR5Wc4nb/az7DrA3Ib1GFJSr8iCVjIDP1AQNPE8kkFZKfw5E41uVxEWZcJCHhnZe6ox2JXOUZAL0ff76+f19ryTN+FZZo77XKmsYSfThqpISv0KMqKurW1tfOydHXKeae2Clqaux5fpuQvmDTTkNAfmtWMtnnM33cKNacaNdzasDtp8vmt6bVpuYYMVDMwkimBGaVVzS3zF0Z+8MpcrzWchU/QWlooGjeCSGkEzrlNy7RkQhJIoFwm2uYEKNBf+0PIDqgEYTfj/1ZdgRvPWZyTl5hbVV6ut7rLVueVsmU6uOI/NzsVu3vDc1LtqsA3Q3Qpc6U065nUgXl13LMBfyUSkna+81cLOK/ey/DaPKrZJjqrEjQULDk6wfWExTJqSyduX7FmfSYdshqRluw1+BKoQhI0wSJyI9wORLHsJDW81nKGA3mNUocgMqrQLf7/aWk/2NlpnB259kJE1trNzRV6fPtLdpPyX/Ha8pRhT7qzG1n7FpM+e1fB6RxLo9H6xBrti1rYvmbMeFTqE/QZPyfvWuPjeI445497/v29vbee96zfXCOLRETF9c2xsbYGMcGG2NjMGDAj/BKMK9AC00fpAEngYDSgNIKQgmtUqo2hBTSIIXSFtpGoYFITUOoIGmUKgqoSZWKVjSif7U7u3tP397tzVmcufP8YcPe7HrnN9/87ptvfvON4jVUzTfyuOfPsnC4+GCmI4LA1dQr7+yqH7sX/sV4GyocgZktBTheGsbPJbs2RKnFZNZOS5W9BsIxQQ00LX4Locf/QMV53o93VBjmhsoYVcKUcvlH38pLNpkXWFydAuq9s+N0zlID2dJL/vGYFChjZQ/YZJZNm+Uo15tNZDtcBR6YGWQGsndd0kfN/JDQs42NYyYzvTjuhgrHyg5CQQg/HCcAABwvWE1WGka2QvOJnKcG4ERRCJygwtqyUPGJedv66oxxQ3cMNUzqazyzlKfsEgGlaqqXp0sNX8tdaiBfN1GlBSZLWcBqtdpY3Ee5tpUEY7otXWSrygzVSXejzvw4oW28OEbk8L3xN1TsNlMIP0LNGouz+YTVZPHjAgGS21+uUANWgNLjj4na41i7eOuJozu/vPlnmF6WFZ1FZ3/7kCG/Yah2sHVtD2SSivVHb+6XCBAo9TGMldXiwwkmFMdylhhW/VzGoMwq27YVMHy+k3Le1rhAieb29ahrl/W1ixI/Z8YJJrFt+Kj794zFC08dh0OlKISf6JCUXPMEm++TfYkizJD95Qo1eN5F6fHtDjWEKXH/DSafr7mNu1gGYF5n/jNnPn8oNitMc2MwFtE/WV1zry3uKO+6duG537jluR4t+ZXJHvBzAHCJ3xnn63OPFJon95PtZxUMiEJo20UszlH+XfCzuS1kQxcM3hxqWrLMiKrhlXOuJCldeeDxfTQG2oj+caMJDF/T8MMJWt02QYgOrowtNWx/OZIbkvciZQj7LqsInnyByED4wCXOiwu8ADC4ZvHtiz8s6QmFu5etJ7uC2767ofPbM+/9iwf2K9ISyNE0KLSZ3TTPC5RLSvLOgvR5zjHDYBfZ+G6wq4kim9ls9lOWHeQKyJLtQ32rHoEyyK6KnnmNJR3JzhD9CycJSW2DB669Q2m/dwU7PiRA8jQ0PFQU/GwWuFBJuVgM6p5Ssb+cyQ15GaXHN2kPi5nStj/q1RK50rgEl7SLbCM3fvfJe6+fum9ec/PBp4ePHHzvtSdePj7NgqkhIUATbrO5iAjIU0DCrtycTwMh2TtfyTVmKG+teKmMYvkgBnbMTjEnljSQc6BYrOmwzAoN5ILZqyAVD9YkVpm0bTFuWCvTfvOt7PgYII5pFkCHrtlZDGM5ipcJEMX+ciM3JLYCob+Lte+CC6M/ujCiCHC0M7BA+O+ywKfJehVPAU7xOEAIqiMH8xim4ib9L7eYoWr9LpYohC5wCAPnPzrkSVwJOQwPDKnpINcNL+7d0GDgWe10Ku7oh+m++knHuHCrMWXJkojO8oRufzmx8xIppLdQxTG+vqDhJ0uBKKpSxuDfxXCftcCk2jYfzs1nwQGgrSYrT6fa9D25xAxTd5dRXqtJs20Fg+3qvrTKhf3QcWsdVGXmBkonlpqJHU/z3Q94x8NQgZuto/BL1/5ygRoOIAXKVWo4qOv/njr/TZby+nAh2DO43DVq6CdKzV6AA1y2+QBItemeodxhhjtFsgPsg/iptg1P9lxU2aEGf+tXq6uWBstqLlUTO5/ey191joOhErS/gjGzv1yghm+g9PfflUmBlKhKx/BXHt+krQJxOIuzZcGwcPBdJMJnNRViHMykgafcdKY1R4hh8XTKxeIh/HDOeWVxxBpw72alktF1jsKUTcz1Qlqv/yyV+aGiJHZT8CuIsD9NFwk5F8H+coAafoDS35+JSgKY5Nq9Q3du5XsxubZIiUwgP1Aa4LCIFXXA+P2UXSi1IrC2pTwXiKF3uer7AgqHS26mfMp9NFofUgNTdO40tvNhzrnUcQZUWunk3s48NWBh/CA3xNFFWie8hjjXVqH0978UathmpOqiarKl9sh9/xk5/eLJ7cs37jVjpUxeoXX6O2s+vfTTvg2tzUNPXXcLCAen2t9al/XEMPRp0LJdlMAWWkp9W15bXxWtHeuGQYauBkPP2+ZKHWfex85PowlHMk4NYfxUbqBjdJF+q9U2EWuIc60apb/fVJZ5zhjxYGvUuOUk2YYVC6trq1mofdbUq/6u23AewWQF8YNF2U0Maz+GyfU1y6bygIPzP9ukLEtE+w31tQ9PNvTAFKUe1QAAIABJREFUv1IoQ4DxbJyB3ojOTFNDGD+NG0CsLjIvaiVtghq0a1IDSn/fUM6DeMxAzUbViLvgnsD+TjV01js3xra7imvY1JsOXCezmRhmXpS8OE9hAB6OAB17kTmu+kmVMdwwZ5axuVW14ONRTAw4P0JvxqGMUkMEfnI7VG6wjNZFgryspgY0yZMfaXv+WSXO/TMDNVeoCd1m1lZEUEGsbZO9VYedqUs6aPFG1hJD/wmzCJTUdxxU58jfeuDAQMfhtvj4RWff1Sv/9vJo0hmArUZuSI2SKjCDEiAFP1G5JigySLeOLjLLNJDp5oZkzyH19/3wXsnAkndz51p1RlGejBveoFA0aL/OUmb4IhirpWlgsZkthY79lxPhF7qQoLySUDAvlwQ470VuyeHMDhAVP7M7QAdTQ2KcO64uMssIIe3ckGibGLu/Du91PJO0YklN6BDsJNzQRV6RUFynldlIDF+Gp74mHOBFRWDpnqaFixLhN5xc8XRFN9DIYA6P12vnEuzGPIruNWTUrYb4FVhMJmsgeskyRhfpo5ksm0akvfNSehKlu4sLFFpJ6nEoaUVmrZ2VnBvaNpNvUAxK07Mv6/xTW8PN5WyyFUvY9WRzsrbkcci/6WIqUtaTj+9+9PZySR/nLcirrxkdFpwiaoLc4BajliyjdZGEA9AT1BB9zfEqSncvyIP3YmbdCnUDdWQo4VBneWUyboDJ04u9BErT6fbsIobNG10OIVL5b5I8+4zgl6ws1cPU8XKtVqVH2QATv14jYnvmZ3rnhOY3mFlP5JJllC4SZOH52GlTg/0BlO5uYOC9bJ5uhKFxWWNbkBkeLAn+S8+2G2cou4hH0DbivNWRRcRweA0Fv8AoT0j5byaofZNWG8EvcVmtg5/nV1FrVDuX6tR7ALFFwxnJzRCBH0MIhMwNZgx4IpcsI3WRUhauS6RPDbdQuruKhfcSrM6a2Vd768hlU+ZqzAC3/wwmjDc0PKxY5wteBqnpv88aYlj/T1yUv8wIxsF4NOW/m/Ee6yarjeCXuFyPj5+1N7biVR2cETPRX777wyIaP+iLyn6DDQsmb9KWLCN1kRPUEIcabqN092xJOX7cOyvup2qy8yXqh0NTFUnk1ITxBrXM4gi0pn+SHcSw4jwhwrM9AT9NOTpFUf4LODwLwBB+iUteXPw2xjmzdEd8nBFRvnbXh0U0fsoslSFwSzixWxxd5AQ1jKaGNSjdPckO79U7wELJLkJWKYKJuhoob6qoXTsv0rZndzbEse26LT60putQ1L1VGnZTLu3QX9yC4YTDB7MWOgAmGcUvYamNi19p3Lo74uL8Klq7Xrr7wyIKPxhfZPB8Rk0H61H1nazfEqOLnKCGUWHI7UhCPY9CDaLOnrzWgYj/yOZbXCvPPB6JsO2gaZOVUV6qsrUfoR2+wKR7nRi694nhI3mIPJjnRs10bPGeJtsM4peo3ImHH6uT4PdqPJxxJN0s+VwGJhSR+OGEwOB5ZrMQcWCdSg1RusgcoYYU5BG+EZTurnbCe3nucZ3Pl7REcsPcASUmMSVo2x3rJgctekVU1oXveNHOJ87zPHlvn4E5544rqm2MqJ7bjGGcW/jRAqP4JSr74+H3mV7tsng4P43Utm0ZkPtE4mcBNPC7zeZNYV0kr+bWNJunu7JXA5l+bsjvo3T3YL46S9PLUz9bjW1p30nPq+lie5u1dYopIctW3eNQWYYOwp/uZWa4tsXJClFaRAEe3OzmTTYbR90cqDeIX6LiA6Pw4z7Qrb3HOQpn3vUFUuN+KWVgMETgB4/wwWWecAhhXSRUQGIsiztpPnsJIe3ckG6U7p6bp+rmxJZEbkPV/OHoiYW2htmshL4qOjvqYy17L7rrdOqeJYb3R0Qp9jxwIDu8Fj+GF9h8QS24Efz0SxsFRmkgqbf1628djfP/2bv22DiOMn6zd7s7u3u3t3vvO5/PdmKTNMYlxI4dv2o7jp+JE9dukiaYPGzjxElISEtB0CaiLyKVFBXhpEkJEYLwlHgEQsMzooCqgJASVfBXFVAk/qAUBAhERZGAndndu/Pd7nl3Nj6f8c0fTbrZnZ353Te/nfnmN98XOUnUvW8sRWzIDH4UytmnLC8oyOE9TLdb8gTRhST0BU2zqpZPXhb48Bcs+/SAWRfNpg14I/6CppFOe8w028aCytUbu4dzLfs+cjh8vcuTGC5cjgWZ/APnDA49BGiRirzLOn6FNIl83vDxF3j87/k4k3ms2ff7lmBYZPATsMtBYQa83Y65QaELPUG2q0wN5tc87QQ/d1uFFnrlC2Z3nEaHsHvHGlo0J0CLeg67uSVt2Uaew1kHcCzLjFb9X4XQ8HcTUqJb8jMAJJMu6/gV2kLMe0fycQsbGlk4V54j0ZbtqKWXYlhk8NOZAd0nq7pISmeGMjUUuhbcSPB7j2/QqOH6PMLIcmFPIlPumWMPquvkocmG5rq+HeMPdaheiAe7jZciDzuA481lRwx1X5nXj6zsoS7GL6Gk7hyIC3CbdfxMy5P51BB+d6EHQB7OQkUfQR+HICjWEDDGDyeuQ5GHOF4pAOsi6UpYpoaFr5FMxAcf08JsprK87E3TIzt31mv/tw1/3hon9YRVzQMDdYd37x6Z2676HzqGDSv+pBM4lpm6YeinOVtu2QIcnpZEKUDTNQINb1jHz7S8lE8N8FqhB6ryqWENianshEXbsjTBDxUQT0Q8AHkdKKEK+R9iZWpY+Noowe/d84gelOlQ+loTPuY0q2ejPMNuHmqe22OglVTnxNOGs5UDTuDYtJyIYc/P4/P7wcgbBMBpF10yFa31+2lXlKIjH7KOn2n5WjifGnYVeuCH+UIi136Cfj5fLGowxY/REt4GJFQCfgH5H7hwmRoWvPY2yT78E3qek/TGgLqztq81vaI4c7i5XltNzNdDdSLb7jdJ8v6sEzheWjbEMHiFz+kHoL1eCgTT1xjFpmmX5KWYEGywjp+p8MiAGgp+FN6TTw3+VhJZQ6I4Q8AcPyoB0MQB5aFQiiQzwMeASHnWsPA1Imn8p/VEJ7qzYUc3cmf2nDg2lREfDc/gP7qmx7Mf3Xist8Xcsv/iCI7pZcIMN7zhnH7wQkpZAydhOPM1kxmP1+2lFBJ+xTp+ZuWuwYKiYLJTMZ8aakgiDD/iK8oQKIgfkkjTVEASkTq6huagEFlZvgbCdLhEKWo+ogf9iGkXjqBkCOz+PvZARtY/g6V6jWOH8IRi88BQH/JTto2wdd3m2n9HMo/lsUtx7TIUcrSrfrAm4A1UwgQTyfRN9kfVOIYbbOBnUv6rRTjLwi9cMAMJl4cz495nv68dHlAMaU9h/CCSPMVrPam10UB0Laj9P5Y33cPYkP7Yd0ms+/NafTI8nOVoQGVVf+aupn51P34YLyxON4/u2tl1pL5w9ON/+MhB4OLLYJfipmTUj7BivZUbFPNew2f3jQmh6WDilHX8TMqXDfArlEZkgOfzcGZ67L/3UpEGQyH8XHxtwOvdpF1SuMOzEjSQjmNDcolHSSztKV1Hpq7vB/CydQJ5sHsuZN3WNItzJgzio5hNKCX3YN/QAp/UsIOpEw0nS5wYPvNRw36EAfKie0S84ZbVtzheB8TOWsfP7L0G+BUa6s/H82MlkkQY/ldxptCF8eMFr9sdCK+Mo1T37OQl4dHLn+nUEEKpICZaVOUuXkCcYLN85x1qcPQRtCM+bmlzsd3tAA4/6cnhIpXDV036QTFIhSOj7J8Cx+f2jUnMWcbPpEwYvfei+f0v+u5NyJxnizMECuPH0TWi2xssU4O9airPjRP84nN6LD2aa2X7urHitqUNTw5G66fzfGSdeNvLWoalF5zBsbN0iWHojll8ABS4lFKmv1WiW2JokBd9KPK4dfxMfTj5771qevdByOfj/Bv7b12VLMoQWAg/wEnZGW/L1GCpGpobIDC0GV3ey8M/syN4mjBaxx5E4t3hznz/+SD+4B3ZbKXqemdwSKVKDPveqoQm1BBCgQSU+S6vzIgl3hXgc4O+C75Oy/iZlHNG+F0z37o0OHhEEG/+VFGGwIL48bRCDUK4TA22qgEUSajgLQKtVRd65v4JvFPZpE0Oeox23fG3vM6aX/0JZ3C8UZrMcNcPBd64zTG8UEZSXk4SxZQkeuXc+/AXu67OwfvXGWH1AZMDNP80wjneaf+tJ4sxBBbGT6a8CjUkytRgqxo+8WESSzub1OWpoY9jxRMigx0j7Hr1CE4uN+xC225bre2Lv+0QjvESJIYrAFK8cZt5CDSRP/QzgZoUCj8Uzb0vSTVYxs+4nDbEyjhiw5Qhzg8TvLUIk3hL+AlrxDI12K4m/AOi3cuITg1hnCSht7V7eJCdGtH95zncMNqXs69pSW1DBsfLpcYL7V+Kwkqz9DuMjGS8IIH24100IyPLVtbFkRzT9n3KOn7GxVj/ZxQCp5EzxJlAANNahJMTlvCjaxRqCJapwV41sdskhnZeczYwdG2UZfsOKZf27N0x2ZG+YT43HEbL5I27rdX9isONrJHSYoZvHQ8mganyXw1xGgSAikGZduFMzm4vBebr9WiXr4lt2+2kGbeN8ftrXsTHzyaNcSbYNb27+CcnLOKHqCFZpgZ78giyhLjDavJajhe9cDurfs7GR/FqtG1LPjdg5/qAxQlxc9CZzOP7JSVkuKxMdE0lNgp+UZ9isyggGR3jUQzDQAqFLaPoefcxouf37JiTBQV70wS/qlPzvaW3TO57leCdH1tsaY91/AJRKrKiNJDOY0MqhcTQtmgn3kNCsuaWdhL7KJ4zVJ/oyp83jIxvXdU2O2Ox8jsJvwNgAD9bMsQwfT0c4gq1OST4oiLjxqEMeSTpQ9NeXyWKYShn6/pCEF5qnnHUll9V+g3wk33w6r/TM4emp1wQGCW9l+Ef7b/x2OLnn7aMXzhS4ZJXFCE4jg2pFKKkke/Dj/oYmhJ9w11NPZoYkq1evXmsMYsbelevVhYTh6bH+ndPWB5QEcbBdIqP/K5EiKH5diLOFGwzwm8Dw9BcSpI8HloPTOYLoAUzP//ZV/c4a80bKKiKQVtAEsafe+vJP7zjzVtVQewtNcDZV0XwxpOLHnvRDn4ArLBlhOOTlxDeJDG0G9ovQ9McvMI2nJ59aL3KDKsyIQz7x4a6Z7c8YH+J/Lm4EzjoRFMpEEPvyzCxQPAzjJ/MyBwQ+FRNIBOYDJ0RVGwbAAZW6kvkiNMz58eTZhrSdDGzIQDfa/99D1CLPQRs4bfiPAz3gBr+RmJndcqDQbRtBJlggGXbm7CXqno7lj/p3DCFWWG/bQfWJI4aRnxAN1YCWTCH/iRH6IWC76n4Mbwsc7QfxRbQz5YBFN4U5Xj20gzQwpMwzH5nTfq2giohpkmJINHHa4s9BOzhV6YG+9U8R2Rofiw1YXx0Sob/0bKoVO+dPFqX4YaWoTEktWyfsl3512O8Azjo5P1LTAzVPwKQ4Rdos46fHwgA+da9gg9qZszRFaJYQQPGI6S/hP7Ej501queZBE+GKUMUy/+dizwEbOJXpgb71YSJDO0kVH4QEA9RAdH16LEZlRmG9TyMvV3q385g/6TtJMtdQdoBHHzkzpISw7bfIiftQuvsiI6f5K2i0K5bIAjDvBo+y8XQFRW0MlNGoQ01ebWLiZ131q65pECEKZ/4IMHbji7yELCNX5ka7FczQWJnBxTa5mMQUF53VQifxK6ewrFMW+rY9a2tA9No/nAAx12aetC+lzPGO4BDAINLyAznRYtt1vETOb9i2VIVOluM46JDnkOZVVA6eMW2ef1ZX227s5atgzIJpr4aErHVFxd9CNjFr0wNtqv5NZGdnVPmG9DHCwG3GHwazxla1H/Yu3m4k+2sb9fXFUP19is/EaKt9iPvMA0Sz95YMmL4hdc69jp+6JsnpRhlHqzlTKgNuGheE/SARPrrDV932LhNIQITo+FPSJQvkcUfAjbxK1OD7WrWkX0ctadrJXdKnGSrV/dtVT8u66eQwKGhtecAZobqbpJv3fW4xX7QEebsJ1679L2Tx7Mm8cnHlogYLoq2f8JaHLNQSgkyjAB1/y0SFSUXjZItBTKuNbzmv+mseR219k2Mgy+QvOqXxRoCNvBbqdRALHmCLxKZ2QNr1ad5T0Di72O3r1IjvqG1Nv5v59Hp9Ham/dIY4630w18pvK477vd+U5Xr4FBwSxK3ofE7gn1pioKf1/s/9q49uIrqjGdvsnvP3b2bZbN7b+7e7IKJBCJIikAgEkghJEKDPBIjD3nGApZHCsQiFBFRNFUQlWE0nXEUcKxiS4USO9QyY0UEWhDaoh1RMlQo2FpRGctYBqz27n0k9ya59+7j7CObs5PJH9/sOXu+b3/f75495/u+4y0iWNlt5SqGFOfK9Xpz8wkyOydX4uLaMq4fj9Y3wt3qxydc0fKgeaaF9qiwX08NedLcmPDWaILZK5wcXsb6cJcU7L0gvEUxbFl4KTyyW1migxnc7t8o08Mff6br4fb7LEiymtei5cXJ9gvBOSIjw0c85+WHj4APyPUOM4nEGL5dOgd5SsQZNeNjee9gLc/5c4AxB/gq7dcjA6U1TzkwQVtFxSnv0eGAGZrAKXBwVHhFYVit/H9aW5qVZmZw3+ZXoocwvXMgVvjqb3aVyEEntU33mEjgjpwPlCEf9iB/NmORmXHojyM6xvAd1jnOs1LSLNAusdFwj6Z4L4CbNF1Waz+Ueammm1SnqadEWTT0NvRuuIyxA+UYxJpwYZjCgaP1MoPb/Y9YkblUenSsPHS0bRr8nanEMHijjsCaGLZlmXySSq+s8J59SEZ3YYOBOod6KCCSSsdHgI9KND3k70HSPBdQZz9EDSq60RwG0ByI1eajwNPuepkbpsrp16OKI6sOc8doZwZ3nd+VVo+tnVrFaqzRO81khjX6iotFsB2ux4j3zc7Mzg99KJEEIR/G1LntCr2DHcEJmLJsFBe4UKntEYAw0wVU2Q9Rg4pupGc07pdXc1SkP5rgxYJwPlWx/EVRMsk9bNo9c+uXlOuB8PMg3WSwi5yf2HIDiZsWEVm2mtX7CsPYxll5J14+4jm8wMvzSbb/LukdcMFffS4FcZFYwPWyxifM4Mx1AVX2Q9SgvBsMVGuEwN8AFk10wcF/w7mWtXIeZ23ILcuXLJutE8ILg2RqPX7euU1t9D7GtCKRpxv9FJREIVcuSbAE20ueEKdsu1vvkCvXUIInzfhCU4aGpRr7Px8ldfNcQJX9EDUo7wb8SivInghGfzFpCYx0u+urlsil3grnQ3G68VlSSj26HHX0Xob7yBRi2L0nwGMMnPRir9dDykcmpIN21kTdw17waiD1MwiB+axGY+ez+9Cmu4Aa+yFqUN6N2KwVYjOLojVdgAguut2L7h5R59ZZFj1+ezRIJB0zCy502ebxWAwfVWE8MUy/D3AEnFdIEyFoZxFU7xC003ygcNtH6h96a17KZ7Bfaf8g2+ojzXcBFfZD1KC8GyI4VysMPm6bTAcD1eXV7vWy8EZYrrcfJNtoIwNFXS+QrItNiIVTRhPDsDeCQXjLbTSVm4F7cG9mppdI3ZYFX8AY/qnc5M/46XgdX1giboULKLcfqg2pPDyCAYc0A+H19v4W3l25SN6l0HUEW2LE5QaR6XLMDJ2VpApEQ/Q+ht5mLDGM3yYESAZiaArXG2M8GTlebx8yTVsPOAhFhfkbo8lITOSKYujmt/R0WhCkrDluVrn9UG1I5Y35ldqh0MRFoMAS4Lx76RQ5LHA0NP8bk3TMC5K0eNQVIxPJSGIYdYbj4L5MNrwwyLlclE9B20OQ9Ch+81hje85V39LXNt85Vl+PlzlrnEGd/XpUoLRHx5TD1VijHQvPSzwZiUvLLA8HSt8F0QU/TTLmB5I1OEC33VdrGDFUrMnzU4wRU0AsXF8g/X0SxGjPRUuvfb3v85dONz1XPFh3Z+eBx8optFL7ocxLhTKSGqoDDev7BqIF2/4gM0zBMpheOKDLMSffmVzbTg1NBhHDDQ9l+yXSkNfKETihLFCHvcFtx2uZy8VY6BbK7YeoQZmM8Q/Qg4f6hljlZPmohGnlUMG2v4sx90t++wap7b53jEH/3iGANioMOPKjp6jtjLE2ZIbbGwKklW6hwn6IGpTJpD66EDHhXiCFIbHf7a6aDhlu93cqppaq9kyOq+2+dUaA/4EZQCQNPPOZ4JW2PWFDajipvTSt6fZD1KBIhoHj+jBxnfF7gI8A190LoMcTvBM9MjI65txUq5xlvak23QT40P9jHqCNy+XzkUSkkqGytm/YjhluAoSVbqHSfogaFMmCLTpRMbPFBzgR9K2oh4+4f3sBTsaKvR1LeWsVG3f2ww8gj2N9IwBGHrvCizwpqmg7wGbM0CpRlrqFWvshalAio/AavcA4G/kpM+ITeNTbNOAlifcFm5envnOcKy4I6Smog/jRFdu9/rO2Yob6LJpE7ug4aiAh7JQv3iP39ZwhsCsesGdD6fZv0q5j3Cpg7bqtgTmArTZ8/fS/bMQMBb04Ermjs2pDyjJGvAIBHZtDfQ0pNwh6E6YouGk5iDtK9wK8Z79oy7AWIjDZPpsTszgWhRk5qzZkTAYjXXJeLgAfWgnQT+N0E3fB6vWc30cw9gTC63ahhlnICR1XGzImOwYFIRuD4JqFAB0Qp5v2hNKEa+zDxi4+6pSttgcztKCpuxMzL6OyKigYeawof4p1CD0Rp5v0OIwen8y3+ev/1gbEUPcXDrmjg6nhHByYFK5qsQ6jzXG6ubyVuvtrWmH/17/PemrYFiSROzqYGrJKIP2EbHvSMoxmxOlGZdTpnQE1d4vXb/U3RdlrgGCQOzqYGsAtsLCyf4lFIL0jXjec0Hcq7m0nusvrf8tSZqj7tbXh0UhmPDVsgIaWqxXWoHRxAjV4btfR1aB7fd3n+/kTC5lhbDPAkDs6nBrgVWGue6zGEpi+mUANWdo/KOafBH68G02SH6y0ihkGHfFhyB0dTw04vNC471uC05XxulH9tQZtl3zYV8C71esPvFpgDTPc2hDAkDs6tjZku2wzNMgUTrICqOvidcOHaOtk8HeZAYLpXmEtDL+i0AqDjykSUQykk2tDxoqx4uRIaKCZPNACpBYR8bqVagr4/ZLpnkAQlptv75eREzq8NmRbCXdwFN669W/NR2pt7Cy8iG5aarm0vit02+ljP9O/3/xo6u74zMu2M+4mQsPNpPtNp4bTIOFwFPU5FGNWAbEbH3By0lRrz3wUoEAnpTISi7MV4YpeRHoZReGYHaiBgVk1reWc2dRwxp+gm9pSJ5N3Ar5779APMXGFZ0yRgCGXVybDeMD3p7Dohef0il45eHpZNusDlPXUEJLNgYadpeBPJlPDTjFBN3WlXBZccXHdfxvOtMjIfbhIIhpQJAsRwyOr60dXlESvqpFtV1V6WdXwoZ+tsgU10PBqxR9wLTOVGSbmUwm6qTmIovoLPoA7oRTJpSozTF1ySa63j2hAiYwINuo93Lxyi2ADagCPQFy/PrLITGp4NpBY0lV52NW4b4CAk46Aor9hqfGWvusIwBENKCzJ7NsFYd9vGmEDagAvQYttIP3vmUkNW4UEPVYobriRs3NFBnUyNoAZnt32gcSRiAYUnvEi3AwlMniqHagBVENCUE0zDXLNY4YyhkrQ42mFo9ziLHiSLnBgppF2XpwBKBLRgEIZ4bkDjtn3aqaGDHghEwSs8o7HRAA2mUYNIwCboIeiEKCy/+GOC3VheeKfhlm55pO4+DoUUpRWxl2FZflZWkOe4CnHBn8BSZmrIMsT3FpmEjVsEeL1IFklbN16gJdYxoGg3PBDY4x8fHuQQM6vXMYCaIeTPhVgLaoNGbcLC34PR5kbAeshfLsmmEMNq1zxeigp/3Z8hY/HnDqV3TEcvokL3w5wqDaDGhmcKoThay6DW5d5GZPhgb1QlJkaooYQN+w3hRuqxYTj2/mF6RoMvQ8Aj4PhmfUQ7OOCPs/y48jlVcmEM/DM/65kPTV4JPx9KIEGYdcj/OvMqCawRkior8ClWYUc/hOnwxMHz7TCNPC1VdHDR5HLK5eBh+G9gE2iDaiBpP2HIOgyKJLTgPlZEzKGc+lEariY6ubaHT1g2wwTQeazsMz7OxKIGHJ51dQA8fDBhbwNqMHjocDHEL6OfBEwkVz/nxnNDNNBYkS/mCIbZNRXPQSeJA3W7oWxDPylF8gfh8jlVVPDLfAg/j3OFtQQ+gXerVuXkbFFPlLEXjGYGlYKHQ74zU52Z/lNdA9K7BG50i2z9Zl2Sr8hyOURNcTLzuvVZWYsSdpDUuCXhjJDuUQl6oElmfYMPpvn61HwxGggXNSRkbnkKI5cHlFDB9kHOnUpbt8BCM1CDK3fcBh0zAPkukwGaX0B0GwPg6e8BvPEHG1nil3bhNzbOdQAMXzjsj5d3k+Mm1trIDWUUh318ICmzoEMjT6JZXpoKM6266rjS1d6BRS2pEfG+OAVOXAvpC2rDdlRxpC+PF1pfAf5+P5Yf2m1UczwbZd6dOCGO3N6LlAZFuNCVD9nnFKLVnx9GTk6BBnEqnyzNAZKGxK8Q/LSf3ToskNMXC/nejcZRA3/Z+/sg6OozzjOLt7u7/Z6LOH2jr3zbpRSmhDeqYDlReVFQERAhaJYXkppA2qiAYpBQCTE0haCibx0wEwLCS8hNDjghAEEoQUGZEQIhSDFCoi8FXSAlFKmODZHAjmyl2Tv9reX293v8weT+wxzcE9+z+f29p7f85sc9nVIod/rj2xr9ctbwVbx+0ib/e64eu8RzdvzRz8+HlBhFNXQtuF3XoYwgfVsGBX1d5dNuPufT/A7j+tihi21vY4V/av+xrKtNixZe1XnR1KHM6fbdwyXyOcHvHJk85sizr2GGupnFdeh30a5x3e3VPOGn+BwL+pC3wy9H6z9dWxcf+S3l4694PUyWLKhzN78z6vTL+z6ZP8TLbs9PmT/rCMvt6cIAAAXS0lEQVSb9pacWtBMIMTrtCUgV1CDqncadntUp0cWu5RHw3Hk7/RHm2bX8ToCwT/cTg5LtvqqIRic01V5i1GuZrLLydo4hmFCdqMkCChvqKEuduK5iF/JTzxcuLMu/IR299PDPixFFYwJkJDwy5XhcymZHHKPSKowBof8QQ11sNRLAyJ7JUuk2t65ZgynqoZvsRTrZ4KTvJ3R8tW+7Sqjb89eVdHzLgrPnnp5V6Hs5ZBTqKEutmDb4kiu8mvf2Z/Wn6IZ3sJSVDHw3NPk86gzPPEwcSCnUEMdjPXKCy6qfMefJznqej5qs2n5HnYsxXoZ452mabh3gcyKyKlB1RCTeX2i3elJvaRmt07LRFas8/mKabU/5aDFpv7fm/SBxoHna0MH5SCnhmp5iuELlq+OqO9V5NXzfKLdl7ibSr6OEjsWYP1sgNY8H8awWKM2Ssf2MknIaV9Xn0GuimaqAFk0Rnu6BrGmOUFCT3Zec6KHcg7kFDsvVUzXd5OPtnWr5SVclNU1U8lE84CyPolYimoYhYV5zIsOB6hBDeP8Pn/zKbsUdwzGfPyRU30DztX22rKViqWohk2msDBbJbHIadjzwhiG4YIhQA13vynnAj4SYLJKtgyZNO6Hgx/u027i0cx/JJD7JzvX93zbtRzfug7LU5WCc2iszBxiyTOrmNCSD0gul+zzeT2+EOYMsA4bxwgi8Uqs0Cj4zihYWw137hhUasDj5x5IaJbEECLZIj1a/aHoB9sfggbUqeF7Giuzl4O1XP4Yp1tmg2rwBpgfPdh8SVbx1H/PmDL9SvrN9ORtGdcy53R6Y+msvL888ctuI/uPbdW156/HPNn95xNH/8HlYqyuhvvuPzi46A5JfSe67zF77IAGVKphDZWluZ5Y7BBcwe9Ouzaq1ZOPRbyFaEJbtw1qoMEOpESeqK6doQG1aphDZ20281sqf4z79byoc1Vy5zQfqEE7+2xchHl6nIMGVKuhnM7a/B+x0karBPK3wRqStefOSQumnQ0ZMyZIwqGI9lUsRztNBCyD0uLMkkTr5E+apilX/bL8omlnQ8aa7XhfbZJeSyOCiOJXy3yXKS3OVyzUx2gL9NGWrFHx0ihtN8NlXNtdao4c75KPjwwRMS+1M0DSLZM/RrqgNVmJlNUQzzsvY8G2zqsnQc/neFDykTHfWVqrs/ebVskf23yo1mTNhRqoMhfhbowaWGt6RhSi5CPP6XRqy3OYVfInz9acqzyogSoTBYfPkzStfJnyk167i7kMSj4K5iyltz6/s0j+KNw/fAZqoN+D5pB8sshsuPnl0WUjfzF+Uv8J7/94/o4mnNePko+G2ZZQHKq11RpndpA8zZlqAzXo8qth7nWuewgTbEt3sZyASUPRbaFnKaqhdzMrbIMXyGtQgwGYnRFQ8pqadyiqgf8pYaEGqAHMHGroQ9MNX/hYqMFAasB4LrBa++EIzQnePH/JxYkmz59IhmhO0yNx0vKEYgCrnf2Hqhr44xbI3zzNWXqaiBacDQlmLHaMrhr42+bP3wjNSWpPBOy8BItz1oGyGvjVUAPUAGYC9gBtNVTO3oMaoAYwg7Me1N1wEGqAGsCMz16lrgY+H2qAGsAMzy7SVwNfRMzcFwk1gFmCleigBr6ABASoAWoAMzL7VA818O81khmowThqQLsPmIJ5e+nihq5pcuUkPrQ8xW/LExqlwWpnCWSULmrgh5eiUTreG6WxvQqsDkbKeJ3iminzh52XYBZhUpZeauAndIYaoAYwozKbPUU3N/RLhxqgBjCDMoHM4vWL95III0ANUAOYAZnvsI5q4Afmyub6GhNqALMKY5uk6OkGftg6IjFQA9QAZrgp3dIsXt8Y8TpxMlAD1ABmMOY7wOsdSx91B0wy9RuzIcEsw2xNO+ruhpSyxm4bWp7irOUJxQBWD9vC6x89y1hXwC6iUZrHbEgww7CmfExi1ks+rw3bq7DzEsw4rGts3MCPvOEhktHPGoMawKzDrvOxihf3ziTECTVADWCGYK6BfOziqTnFUAPUAGYMtoaPaUwsnww1QA1gBmA/eJaPcQz6aoOr4h922ASoAWoAi1/2Bd8A8XL2xt84CPH5HYJdhBqgBrA4ZH/iGyhSFn93YGYLEhqiUHUlEaKLexOqG55hNiSYlZh8hG/IGPr40j0zZjZx3fm/+Dwe953wVv//vG53vLCjpml5QqM0mAqW1puPgxj84tjFpzetyi4/s31ucnJy63uRfC8amF0uam+aRmlsrwJTw/byiBgFdl6CGYkFuqNmoQaUBZiSTUfNQg0oC7AwbByKFmpAWYAp2UwULdSAsgALwz5G1UINYGBK5uyLsoUawMCUrBhlayU1oOUJTDVbiLqNQWA2JJjBmOho8TQKV//AbEgwozFBfgGFq39g5yWY4Rjj/gyVCzWAgSmYjeZnYATUAGYa5iAjUbtQAxhYTSaSxI4oXqgBDEzJPu2B6oUawMCUbB2qF2oAAwvDZqN8raUGtPaAqWTnUb8WaHlCozRYhExkyFcoYP0CsyHBDMscZC0qWLfAzksw4zIHyUQJQw1gYArmkJejhqEGMDAFY51nUcRQAxiYgjH4DhNqAAML1zJNSgeijqEGMDAl69wHhQw1gIEpGTsClWxaNaDlCUwLu4ZSNmvLExY5WPRMtMk7+6GY6QZmQ4KZgdnIAsySpRvYeQlmCsZ4E5einKEGMLCaTGBJaW8UNNQABqbscCCfoKKhBjCwMOxQF9Q01AAGpmRJ76KooQYwsDCsuBXKGmoAAwvDClDXplQD2njAtLJH96OyTdPyhEZpMGoseErF71DbGgOzIcHMyQ6OR3VrCuy8BDMrO4D7kVADGFg4trkNKhxqAAMLw9JTUONQAxiYgvnIomWocqgBDKwGEzmf96Vd2HYFNYCB1WSc5Pr98nYodagBDKwGY5xuZkUeLh2MqQa0PIHpx0SR8ZOHyh5BvRuw5QkLGkxfJrLEuXITJkiqDsyGBLMKEziJkJX/wkQHdYGdl2BWYpzLI2Z9j04oqAEMrAYTGEI8qevH4qMF1AAGFoa1KNwyCfUPNYCBhWGp+y6i4QFqAAOryRweIi1JPw0NQA1gYDW/tXB6CGl8OCOv77OwAdQABhbCBIaVKh403rBn96DhUEL8qgHtOWANxxql3jrys66PQQyYDQkGdpeJYoJgCwQfsU0/uJ4565nnLH0NgdmQYGDhmbNR83dW5B/f+/n+t8Z3t54asPMSDCw8s9tYv+y995B5e8HK0tmH8k8UZazPXvjG6NGjFy5cu3bVqjlrLn3ZqVPw0ejMgszM/164UF6+fu8332RnF1Q8LCg7U1aWkTF//vzzf722fHnr1pcvn7k899bcnJzk5Js3TxzffuzYtm1FRbeKTqafPPnP/PydO6/sKSk5e3bfvtu3902viAO5uTduTNl55cr16+fObd58bkZFrPjww4MHC3NnT5ny9denTm09NXXR1Km/6tBh48bSFQdXry4svLqjDdQABqY7E6uZ5PV43MEf3NXMrfghPPMofiAkaB53MKoVRHyeqpCrmeytClc1c/mqQqpmfjkYXs8wqAEMrKF1IdJgdHeK2CZBDWBgYAo1MIOgBjCw/7N3NiuyJGUYroisCDIj8r9+sqq7fixp6RYRpNGhUUEQ8RwRRY8KuhFRcKVHYVBBXIzMxrkAcSE6oDvB1eDKOxDvQRcD3oELV0ZkZndXd7Vz5FT1nO7MJ5cPSVO835dvR2S++SVsxxrMx7EGGAx2m6niu1gDDAbbsYbBF7tjDUSeYLBDMbH5TnciTxQYBjsYO3rSnaA0y0IY7GBs/BpvXsJgsB2WfAFrgMFgO2z5UawBBoPtMPtprAEGg+0w/X2sAQaD7TDxQawBBoPtsOizWAMMBtthxSe6aA1EWGCwPVlxgKlUzIaEwbrG1BsfYzYkDAa7zZZvPOXNSxgMtmMNP/461gCDwXas4a1PYQ0wGGzHGn7yOawBBoPtWMPv+Q4FDAbbYfLXH9j/Uv4M1gCDdYzZ9bf2v5R/hzXAYB1jYv7l/S/lPzwQayDyBIMdimXzN/e/lPUDiTxRYBjscGy09/tVvwqLAbMhYbCusdf3vJCf/nzh/h5vXsJgXWN7/r9/dyKwBhisg8z+cZ/r+B8zHWENMFgHmQ7f/cHLXsX/+eu0dgasAQbrHMv0NHrnZ9/7yLNnTz7UHk+evdYe78G+8s8P/300FhHWAIN1lBk1m4yWVl0zJdvjBewqVIA1wGCdZEZoHW1d8ro9XsAGWAMMBnsPxmxIGAy2y5gNCYPB7mTMhoTBYHcw3ryEwWBYAwwGwxpgMBjWAIPBsAYYDIY1wGAwrIHSwGBYQwOJPMFgRJ7uiDxREBiMoDSzIWEwXq/izUsYDGvAGmAwrAFrgMGwBqwBBsMasAYYDIY1wGCwO63hl4ezhj+PsQYYrCNs8ubhrOE3CbMhYbCOsOSnB3OGp7FmNiQM1hWmD2YN33i538JsSBjsIbKjfx/KGt55ud/Cm5cw2ENk8vmBnOFHIdYAg3WHFZO/HMQZPlliDTBYl5ia/usAzvDVX4RYAwzWKWbDv317X2f4UhpiDTBYx5ieqD99fg9f+NpvX9/jt2ANMNhDZcZOJ+u3yucXzXH+9jfb4+3zixeyH15k4RhrgMG6yYRVW08tkvaQ/w+TymR7WQORJxgMdkfkCRFgMFinZkMuWHqiH/rdH3u0Pz8RCe2JfuiHNdxiiVY6CQtaFv3QD2vYYq4ySumRFrQs+qEf1nDF6sooZddW0LLoh35YQ30UdWW01kqWq7Y2tCz6oV/frUG4dZyrzCKUWsZ5WxtaFv3Qr+fWINwqTvlbQGEoZRy0taFl0Q/97ssaHkcso9Dr80TaJh0+ruK4XOuCuAr6od+hI0+PLig9sknpymGyiyKKxlJKO6J50Q/9Dswe32zIpLn5o4ZxulaR2++1izuWvOiHfgdkj+7NS39v2G32jDrLg3Slw6va0Mboh349tob6qdFIi0KodRrkfiHU1oZcH/qhX3+tIbkqQ6FNHARVeFkbcn3oh379tYbkevEmjBqmQTy+rA25PvRDv55aQ3FVmdBEOtJa5UFsj9rakOtDP/TrpzW0GTRXmSM90KbM8zwIYrlsa0OuD/3Qr5fWcJ1BWwh5bjNXl8CXRmshFkfTJbk+9EO/w1rD4DFl0Hy4ZGyTaj2oSn9UifSHVeT60A/9Dhx5elwZtGJQiLRK7MSz6fTIFcQflWlyaWMaGv3Q7zDsMWXQTv2CrdCikkq051VBkG7iPBZNLk3MWAajH/odhj2Kn7oQypVG6SIyxuihbW4Uu+MkDVIjxVBkzTMkQxujH/r1yBpq147XShithVQz58/1neFQxEG6skYbd96c1kY/9OvdvIZEyzg9Vuo0znO3oHO1mU/dhk+fpkGsTH2ec209po3RD/16ZQ1hYp1BH1u3ggtiXxqlhRBJVuRBHvlnRlfrOdoY/dCvT9YQjsogSM9O8jwvrW6mdio71HmQblShhY+qNas82hj90K9P1hCuc1ebXJhsOB8v6lnf2g6XzsvX0pjctveHaWP0Q78+WEN0zfTK12atdBQ2G7v5ODmzzWZPbBIhEtoY/dCvJ7Mho2h8/VP1uozjMvUPisKplT53EolVGVdRlhXhdEE8B/3QrzezIcfnqYiu2MhKaZMwG2SiiuO1PnFIj+od3jASBQ2NfujXk9mQsn5kpG9O2UmELpqFnPPvCbth9EO/3r156V92DdrabM3mS5UQUR7kWUQbox/69dAa/IiMOGhrs51mP1ZC5UF6Imhj9EO//llDPVjrLG9rcyuXtnQ1ixVtjH7o1ztrqF9lC9Wqrc0dubSc/3roh369s4a6MtOwsG1tolu5tE2el+yV0Q/9+mYNbWXCgWhrI27n0gZG8F8P/dCvV9aQhVL44f41a2uT7ubSBG2Mfuh3X9bwUCNPiU+XzGtW1DG06n/k0ojnoB/69Wc2ZBSJ1JfjpN3NjaxMqjtzaTQ0+qHffbAHuqwJlFDHaRDkJzcfGd3KpS0jwzIY/dDvXtiD/FlJHSrxtanmNx4Z3cyl6bGgjdEP/fpjDT653vp2bGfbj4xu5NIE33dGP/TrgzVE4axNock4NrrQrjaxFLPtR0bbubQFbYx+6NcDa9BmbGZN1kRWxq/cnG+X8nJ4TvvIaDuXRmujH/p13xpEdl5/+qNOrhf1/R6jVXo9WOuOXBqtjX7o1/1Vg0ql0uOln7o3Fv7+jlFD04zjrGszMHaT3sql0droh37d31AM/CjOZlJvqnRh1CCOi60PhjWluZFLo7XRD/3u3RpeedzCzJvvDssmXiI2VRw/v86lZXUGzR0XU+I56Id+fZoNWfgPD1dZUJaJTcKpcnUaF9e5NJ9Ak9aqSZTR0OiHfvfKHtZsSOEWbOlG1veFtf8MiJZhVD9DCoJ8OPJgESajMGMZjH7od8+Pch+UNRS6Hp0j6vvCqq6MP6+pjSvX5QeKaWP0Q79eWcPArtIgz7QQi8vK+POKJpcmrz5dThujH/p13xqKLaaz3H+UPBLz+sNhfsB/ZNwh6lyaWtLG6Id+fbEGvR0gMSpP81KpTbOgE/Oj6VD4XZ+0a7//m9Ha6Id+/bAGXZxbEbWvtw0KWZ1kmRpU/jZQ88HRMvdHmVm//4smtDb6oV8frEGoOJZidMW0q4ka5LHU8kh44/bfAXBHXn+mXEz5r4d+6NcHazB25fZwi3By7caFHsZBLGUzLEPJMk99OnWjotBO2SujH/r1YTZkJk7LuFyGR3p6fV6RVe0cPh85mZ8MV2dVWZ2JE+I56Id+fZkNOXHqL89deU7N9nl67D3LnJRxfNEiV7shGT70Q7/3jb3SJcxE+LvAw7R+YLR13jxsVntun1dOeLyGfujXtzcvpfYpkiIPgthGZuc8tUmDeEQbox/69cwa/OBN6ZZv6zTItRI703P8h8q3vjhKa6Mf+vXCGsb+RXi3XjNuRZebQWnM7fvHypXGTmhj9EO/PlnDrN7o+ShqlKfpKk/j4tZ5hYxdaY5oY/RDv/5YgwlFG1IPM11uVn58TnX7PHua0troh359sgZd+BiqOPLPkwdKF74ybl83vXme2rjSjGht9EO/vliDbkZ0joSQs7BQg/pLxEEsxXS3NAtaG/3QL+rHbMjIpFXiNPcDtdTM+Bl85cqP3ZLqxnk6LSs5JZ6DfujXl9mQY5tUqQ7qUXzGR9L8si1Z+hl8xXYubTyZHg8KGhr90C/sxWzIRCt5rrWKVnk+HKrLwVpJ6Td8Rt+c1ydYBqMf+r3v7JW8eVm/0lboIhLWrDbl9WAt/46bq81/2zu7FQdhIAo3aob8GRNttV23loKwff8n3ExU9hFcyCm9GnpRvjMcYhLPCEHq+Y02Bj/wK8saBj42UkQmRi07fje+PRya4zl5RrGTJB5oY/ADv5Ksga+aUCuXTljBe8POtmqXQcvZ+1kKaiwiTsEP/MqyhjEJIh7Xqg/uVfGpUT+om6m235GcZ5lWehzNJ9DG4Ad+RT1Q3M1dicrVXndJmfDid2NzrrcymieD8DjzpI1BG4Mf+JW1DXlTrbF97dmzw0JpHbdn/q/9RZr9Qor4QhuDH/gVmA255sy9sNioRrGdH42TDxfJw4L6v60htDb4gd8p1nBWNqRpeOzwhyJn7nEKnx2qybnpTcb303PA9RzwA78SsyHjLcux1UweUTy/8wjzO+f11YQ7fOAHfmfWzlqudNvFE36fJdVk3hAS28oufQfCHT7wA79za+f9hUMbrvEkkNDkM+dUa1VEG4Mf+JVqDbs2yvDrr6uv/Vup0RDxMCG0MfiBX7nWsGkjI58k84jiD9eu1xFtDH7gV7Y1ZG2qyVCkGHhBh5YFP/CDNezaVM5pw5H/kAb8wA/WcNRaStI0ZJckTYQ04Ad+sIZDGztdpJaurh1BGvADP1jD8RlWqUV61PM/AtKAH/j9l9ovEsqk0gY+yv4AAAAASUVORK5CYI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 name="AutoShape 4" descr="data:image/jpeg;base64,iVBORw0KGgoAAAANSUhEUgAABBoAAANICAMAAABe43wfAAADAFBMVEXr6+vw8PD09PTi4uLq6ury8vLx8fEAAAD////u7u7v7+/z8/Pf39/29vbh4eHs7Ozg4ODt7e3e3t75+fn4+Pj+/v79/f3d3d36+vr8/Pz7+/vj4+P39/f19fXm5ubk5OQICAjo6OgTExNAQEDp6ekfHx9eXl7n5+fl5eV+fn6NjY0kJCTHx8cZGRkiIiK5ubkJCQlqamrc3Nw3NzclJSUODg4dHR02Njbb29soKCgNDQ0DAwMXFxcYGBgMDAw1NTVBQUEEBAQQEBAaGhoBAQEPDw8rKysgICAHBwcbGxsnJychISEGBgYwMDA+Pj4LCwsvLy8CAgIcHBwKCgoFBQVEREQzMzMxMTHMzMwWFhY9PT3IyMgUFBRra2sSEhImJiYeHh4qKiojIyM8PDwyMjK4uLgVFRUREREuLi4pKSktLS00NDQsLCzPz8/a2to/Pz/X19eVlZXNzc2mpqa3t7fU1NS+vr5kZGSCgoKhoaHT09OsrKzGxsZRUVE7OzulpaXY2NhwcHB2dnaLi4vBwcHFxcVQUFBFRUVDQ0PV1dXAwMCDg4PJycl0dHRsbGxWVlaMjIyjo6NOTk62trY4ODjZ2dlfX1/Ly8s6Ojo5OTl9fX1CQkJNTU1TU1PS0tLKysqtra3CwsKYmJh1dXVubm6wsLBnZ2dtbW2xsbG7u7uJiYl7e3tHR0e9vb2/v7/ExMRbW1u6urplZWWurq5MTEyRkZGenp6zs7NhYWGpqamIiIjOzs6Ghoa1tbViYmKZmZlcXFx6enqqqqpXV1ePj49xcXHR0dGTk5NISEhPT0+ioqJGRkbQ0NCvr6+ampqfn5+rq6u8vLxaWlrW1tZLS0uHh4eBgYGEhIRdXV2QkJDDw8OWlpZYWFiXl5dpaWmoqKhJSUmAgIBmZmaSkpKnp6ednZ2FhYV4eHhUVFRoaGhZWVl/f3+bm5tzc3OgoKBgYGC0tLR8fHycnJx5eXmysrKkpKRVVVWOjo53d3eKiopKSkpSUlKUlJRvb29jY2NycnK+M1O7AAAgAElEQVR42uydbahlVRnHz9r7rpe99vs9597zMufc08jIvVLEeKHozSzQJpqmml4kYQokTQkNg1HREpIULD/4AoElpZFZSUSCQhIlVgpqCH4oS/FjBQUjRB8KKdr7nDN37sy9mi8zc9c6+/d8/Hk/bP7rOT/X3vvZa1rR0WqZjWrBYLBms6iFGmAwGGqAwWCoAQaDoQYYDIYaYDAYaoDBYKgBBoOhBhgM5qoaNmrh2H9egMFgzWatFiHAYLCtjK0TDAbbjhEHDAZDDTAYDDXAYDDUAIPBUAMMBkMNMBgMNcBgMMfUwJgHDAbbUAOD0jAYbAtr8XkVDAbbyvjyEgaDoQYYDIYaYDAYaoDBYKgBBoOhBhgMhhpgMJgjamDkCQaDbTPyRAgwGIyzIWEwGF9ewmAw1ACDwVADDAZDDTAYDDXAYDDUAIPBUAMMBvNSDYx5wGCwDTUwKA2DwbYwzoaEwWDbML68hMFgqAEGg6EGGAyGGmAwGGqAwWCoAQaDoQYYDOaIGhh5gsFg24w8EQIMBuNsSBgMxpeXMBgMNcBgMNQAg8FQAwwGQw0wGAw1wGAw1ACDwbxUA2MeMBhsQw0MSsNgsC2MsyFhMNg2jC8vYTAYaoDBYKgBBoOhBhgMhhpgMBhqgMFgqAEGgzmiBkaeYDDYNiNPhACDwTgbEgaD8eUlDAZDDTAYDDXAYDDUAIPBUAMMBkMNMBgMNcBgMC/VwJgHbA5ZbhW5cDYkDLaVrR3+9TNfHfZsTi6cDQmDHWW/36fr+sDzxsicXPjyEgarqneD3qiDj4za5IIaYE1n1Q6h89vz9eY68ANyQQ2wZjMre+bJt+oT66WCrFADrMFMtYcPX663q0dHZIUaYA1lomNu/Ih+mTp0LVmhBlgTmRiaq+7Sr1Af+kb1dzlZoQZYk1iZmu/eof9Pfe6LJrBkxdmQsAax/voP9auoz3SXZE5+nA0JawTLVW/132foV1UXfon8XpmxdYLNC5MD+6cL9auu/YfJ7xUZccDmgqmBuWe/fk311Dr5oQbYXLPqVsL88p36NdevJO8qUANsjllqHviWfl31bbMsyQ81wOaU/eIO/XrrzH+0B4pMUQNsDtnus8/Tb6DO/WmnI8gUNcDmjMV/2KvfYN161VJgyRQ1wOaJPf1e/cbr4L/6HPTy8mpgzAPmHbv9fH1y6t2PdDpkytmQsLlgwZE365NXB54ZBDk5czYkzHt2xcf0ya3frBhJznx5CfObXfeEPun1tiPDoSVn1ADzl43v06ekrr9yIMgZNcB8ZY/pU1XnX13dVJAzaoD5xqwyvWf1qaz7TcBrTNQA84tZuVS+cKE+tfXzUUz2qAHmEbNy0L59nz7l9Z0R2aMGmD9MtEf/PFefjrqG7DkbEuYLK0dLN/1En6Y6i+w5GxLmA8urPu1cr09fPWRKzob0dvszZKvdlPzsaKl1nz6tdVW78f3n7eWnIuXn3Yj8bGB2Pbb39JpBXzyIm95/vl5+qqRKTclPft7zs3Ff3PJZfdrrtr5teP95evnVykip2krwk5/v/NQg+vM+vQP1LhE3vP/8vPzJykgZj2PBT36O84t65keX6Z2pF5Zss/vPw8svJyujlJLB4spsbfjJz2V+5rkDeqfqnFg2u//8u3xR7eOqlRmaQAVJMVsbfvLzmN/XP6V3sB5oN7v/vLt8Ue3iZP0IyJggSMLZ2vCTn7/81v6od7T+s2wb3X++jWWUaryeBvH0HL9ON0kWx6pkLGj+8ovu/eTOmkFflNsm959/g9LtOF2slsPm7yijqBMEQdzmxz9n+Yne+Nm9eqfro3mT+8+/syHT6cMfuZBkYxlV93uzzR23DPOTX2/5kXO0A3V3k/vPuy8v62fD1c2elWtFmK0os7E2aGB+8rv2PdqJerjJ/eebGiZvjdpKlEKOs7CoN0KztWEucl7yu/py7UgdaXL/eaaGdGMZSmWTMOyao2vDXOSc5Pf4XdqZerrJ/eeXGtJjmzdh5UIWJp2ja8Nc5Fzkd+Wt2qG6tsn955Eayo2VMTZSkVKyCJN4MFsb5iJ9zy83pnxMO1WXNLn//FHDbAatWpmBaim7WBRFGCbBaLY2zEX6nZ+Nl80tH3TLDPp3Te4/b9RwbAZtKIL1OK/WJayXRikhhoPlEXORPudnpVF/OeiYGPQnWk3uP1/OhpzNoNXDJZ047Y5b3cW6umlQVyyZi/Q4v9wOhi98XjtXdza6/7w5G3I2g1a2SpF103ipZsvLg2pB6ura6VxaByF4md+Pv6AdrBv6eZP7z6cZvtV6w1Yq0Q2kmP1dNwyz3UmRiOlcmuhxG+FXfvUs8vfep52sw+1m958XlzoUsloaqcrIWqsW4umD4qr2ZGFmA7Eg8uk7JIsGvMrPBiZ5yU0x6ENWNrv//Pm/XjKWwiolAtmr/Dx5MmxEEmYrsVW2+rs+avAsP5ua1f9qV+tRY5vdf55caqqCJNsl5WpSFNWGrlqb/nJ1w6dWszCR0yWsrK06aMCb/Oodw9na3VoYNbz/fLnUNK4EvSuudnBhUi+NVEKINC+LsIjqd0Yb+zk04EV+Njbqr3sdNsOLy6Lh/efNpbYXwzBb21MUxWKspqd2ynhBFWG2W5ZK1KNq010eGnA/vzzu24cOOSwG/eEsbXr/+XOp46Jam0LYfKHfGU7O+lbxwqhy+Tiwtohnz4fRgA/5tcWRi7TTdVb9pKHZ/ef6TNYxplbqtRlLFU3H1lW/k67F05s9sTsVIkUDvuR3yQVui0F/PIgb339uj2BEUefYparxYpIsZvWLIrMcB/XcSSRWFpNulOelWR4y3uRJfsXN2vW6sZ03vf9cH5TurGci2mDtOAji1OStXHSTZKz2VEi1J3d4C5EoEYLz+ZWxuftB58Wgn6f/XD8bMpi8MlLHn7KTClVON3KVv5d4muBNfrkdmfBn7otBP0H/uf7lZf2xazhbm01n82VSiKgIizxCAz7lJ/vZ98/zwAwXl/Sf42qoj8hIwtnabJ5m3yWFLMJsj0ADPuW39rVzPBCDPtRN6T+31TA5WGutmK3NCXNpo2rNEokGPMrvy2/3QQz6/XcPSvrPaTVMPmUzcmW2NtvMpRXsGvzJ77n92g8zPG4E/ee0GiYrs2zKeLY20QlzabuLYpFnDb7kd9OdfohBX/oVY+k/p9UwWxnTErO1ESfOpbWsYNfgfn71FMA3n/JEDPrMTw8E/eewGnITiPpw/wmbrU22dS5NoAHn87OByV70RQz6sl21Geg/p8+GTOvpkv50TGYyhtZ9mbk0xpsczi9Xy+tnvckbMzy4mpb0n9tnQ0aRyOrl2DO7m2vHQdrddi4NIbid322XeiMGfT/95/7ZkKEUclcWhsWe418ZnTCXNoostxEu5/fkXn/EcMZh+s/9Ly/TyVBJvTbd/nGvjI6fS1MdgQYczu+eff6IQd8c9ug/59VQT67PvJ3Evc2vjI6bSxP8+9jO5ldtxK8+4JEY9N+DYU7/uaqGyPQ2JtcTq0pVrU0SiN7mV0ab59KGaMDR/ERneMVTPonhgreYmP5zVg3KdmxvNrnetfXOrfL2YnD08JzZK6PNc2mowcn8bGqu+5tPYjj4qB0I+s9ZNYh8ffJPf0wm18vJ8x6rZHbsYK1t5tJQg3v52cCsXuOTGPSBK0xg6T+Hdw0yC6TqjOpT9zqifr5j5YKdHsc5WZuWjXdnJ8yloQbH8rPx/9g7t9gorjOO75ndOXPmzOzcdmf24t2115fiNsWlxAQcDBg7jrHBQIGYcgsXt9xLKJWiQNQUlKJWqKVqoFXShkppH5pWCURKhNI0rVKpIU+gtpFC6UPKQyukPLTNQ3qVqs45s2uvMUlDsDznSJ+F1nh2drTznf/+9ly+8/+I/iOpwND7Hskg0J/YA4oEs+KMnHotFbtUTZim21AwLGqaKXlpgAax4oeI8tP1UpHhKili0J/o3pC0ENUdVqL0ElTNmeahybw0m+eghT+LAkhvEjR+9ItzZeLC8hM66O99U55ESpR2WeHhnJ30vLSRJoEatlPWncxLYxloimGovm4DEISLn62XjK8sk6rH8M4Rv+yC/mTwhkRhh82qKnxeGLMyIFghOl9DSiadVIYdKJF0htgwjBAufigbnFwtFRge+kOQRaA/OXZeuphb5yA+L6zylmHnRW0TNle9QDFgQLT40RK59G+pwDD2PMlj0J80m7KNipV0bIxQqd4y7Dw3yktTJkqXAwbEip9dJoekSmTQ1p6qgQH0JzAa3IZj2HZYUXIdFXjhMGbwr9PwB/G8NLUMGBAyfqT901KB4Z5n2d5K0J/gaMCNCSRUdSzHU9Vq1KFDhWKQQmzUpxjNbPyXBzQIGL/0jXkygaHjL7VBEKWgP4HRgN35BtJr29sSrpJrt201kWPTQFHBUc9hP55tsPGf7gMahIvflQ6ZwPDgK9F3v+H7hYCUFNCfoGhAqmkqKDNxDIdtoiYcU8FKETFwszoA4Y/Dy5SjAHoNosXv4e1SjSVO4Np9XHr8nSe+fGNLkGgqY9CfeGigRiUcw5WIP0ljF6fMpKkokVmGqniOxbJTq6pOjADmGgSL35YDUoHhd/XCET+pve+eJf+iBdCfeN6QNprjmV6ZFHEweZ5r52o+fCzlpNCeqnTmvFwnaof0JpHiZ4dyutQnFRjOHavdw5ax2pGDezRtLyYF0N+tUp5ifTN+GP3y/FDec2jjeTjLmEXbPdNcVDsUtl0KciCFit+x56QCw/c9dh9umVyYyMzq5lVzdhyeA/oTzRvSR2wWOGXxBaOG8wok6i2H4zzPh+VJIeOXPC0XGC5Ek4/BF741cWxoLZ+XXPGA3Qn6E2znpYJZFonrJJOmodNp56lVK2lmAAMCxk95a1AqR4bLtfvwXl81cXDrQvY4b/V27YfIAf0JhQZmvKmE3bdmK+lgFU1zz2GFyhsqjgIahInflX6ZwLDgS/Xb+MSCyaP9fTwbY+G9m7Wu+RXQn0hoyLKN8GF/jYY9YocmPEpvnn9Xw6YxfMCAQPFj1qov3iMVGF6tJzG+19pwuGUjx8TaDm3nHu1djEB/4qAhzwfKLBVVdyyr4lime9N5rmKGTVMEDIgTP5wln79LJjAsfguRyJXpzMCUJ3qWsMeRbk1b0q2teNMF/YmCBkpQLUmd2NirVph9Tu7m84w5FqBBoPjhTHB+o0xguG+bXVAo6+mcGpv6TPcIexwIyaCtGdW0X5aaQH9ioAG7LA0VFdl6ckLFLlN2OK4Lpp6nVsOmyQAaxIgfKhWfeUImMGz46zFSpjoqkyMv3fTU0P3810BP38gKbXx0k7YlAfoTAg04sujMIKTkiasmeCXipKmgYHrTlAANIsSPlsl3vrtYJjI8fbKYRcz5/tB/p+2wups9Du4JHzZtXrOrV9OuG82gPwG8IXVq5dJhzJmhlpqnzIPPqzDbLUWdch62vJwSQHqTAPHDRfv0fTKB4eyhfFq3bVxoOjHtfQ/wZUst6jmsX8tnHb5qm6A/Abwhs0Y6Z+Ekt+KjLKWPddvSZebB5zbmpWX9oCnhAhBijp+tE/KGVBuv914mNduVay3Tnmzt472fs9FfB3r5r20kD/ojsXtDprGqzMdY1SuOk0qpdWOttMcGzBRP9etDMIyIN35U9Qt/liqRYeWjQQHzCpYXb+F839rGaTE2MN69XNO28oWLltXaBVIC/cW985JvaXOxqyODVqrepLEW2+MWtg1CmJRLgAEx4qcWsxd7ZQLDkqOZvMrWcMijt3KSWNPHybBzZTiweGzfBt4Zamlr1bpAf7GjIcOW3QjG1HV11WZ749N1QjN7Tlaj2FQxKgAGBIgfyqcvPyUTGOZerRKV6iiTPTV+q+fnHXyQjzj2dwxq2uLu4ajPwNKf3iAY9BcrGliqDk6rFRsZiM2tm0aa1JpBV5ssq0lFOGWARawA8bNRKfjG12QCw/LvmQGrX1kKfvD1W5/Rw3tAq7T+4f3jvSO8oE7L5l0Hwv7FOjUN+osTDUEoaFTIKp5jNits1c3LEJ8q0XlYbWpSw54ys+ZDgIG442eQ4/+Ran/l22ViUJ2W/eMfe7+06c+xx+FoTvXJ3ogMI5p2d8iGG74K+ot1QJGneYIUM2npdqhsp5ntLea+3oTqrDIIKwcftg0FDMQdP2ubVGB4Icl6OtQg1R9/gGlsX6/WOxr9l69atozzxMiFO7T1nWXQX7zTkD5JU8NLWuw7z6ngsB9c8/xv9xLhMDFK6EFFwEDM8fuVVGB4OqpSi0n2nx+YmbWiZ+PeaN1id9RniJIctM2Dc39fdkF/8XtDtnPPPadiuCRA0fpbkLOchMqKBXmTU2uAhnjiFzy+VCYw9L1Zu4/qtT3/79ylg6Pj+2ple1vaBldGqU/zxlu1MwnQX/zekDTFyg53Ypd57jEXPiOj5EwzV8XU8nLlDKQ3xRq/P3XLBIaNZ+q38WLPh3tF//Z1PBWyrVXTuiM2rNK0s67VDvqL2RvS9bmco2OUlyhuqvIS5nnmd5jEkAMZV/zsdPbZgzKBYfiPJItsWy/nn//Q+0KHIs+JfUN8Gya/3eXDmvZbAvqLd3sVswThiTtsP0t4TOUTaijqGYf/MhhyIGOLn3/+SamsWi4ynOm05H/2pdsZgUQJ1Ad576ibdyHGerWuIK2C/uJFQ4JMaJsdY5VAnBRfsw+PpYkLGIgrfk3XZQLDilf4m3bLZP7fb+uFtXRp7X7Ghs9w1/yOuzZpF4kB+osdDTVtE1Z5UG23klaVkIBizIoxAQZiil/qBak8nN6t7YsMqi/f7munsGEt2yPS29Xd1V/Jgv7iR0OkbdVlK8msRHEn3+yWDQADccWv/XWpHBm+WS9lq3x8w+2/upENXWxEsWBU27XrEeKD1uJHA9e2kqPYxa7DOsTwkY8zfsVrC2QCw7mT9bu4MvSRLtDAhnWsWM26Lk3b8JQLuhIBDXx7sWnqlFn+AxpijB8l5OiwTGBYfaFQSz34W89HvUadDTsH97OyGh072B8vg66EQEOo7VDaKWxUQmm78JGPKX4oXzyzTyYwjH2K5CNHhiOP3cFlamzYvWshG5Dsj0wpTNCVEGggaSOXUHXVTCZNDB/5WOKH8+RUj0xg6PoNKWJdD1G46IE7uxJnw9wejfOlrbasCbq6GQ0xpVZkKsjWE55pNlNIZZr9+Nl6KXhGqkSGdUczWWrbruI3n7vji7W2rertWbWbrVKsX1Y7dgp0xdGQiPnNuHyWOaMohg8NEkv8jr8mExgGfj2RtTkj279a+0bmacvWhP/bvqRu6VDWQVcxeUNOP4b4/njoxs1y/MIuuXF6g0RgWHOjOR/dQ+HVrTN21aXcxGHzxN/fzoOuYtx5OeVYBqsYEk1mO37UyOevrpApw+ntJlKOJlsvzp3B6x5kxTBbJ/eNbIIJcWHQEH3pwUd+VuOH/dI/pPKDfe0wSVNekPfhlTN53X5esGasYRP6VdCVIGjIhl96WfjIz2r81IAclcpB/rnDpIRCoJXIJ0dneEs3y/QabNy0ea8NuhICDT7FkRMffORnK364WPrZkExguP5zDgaU9c8/NNPzF3ymYWwKJx8BXQmBhmwpS0vwkZ+9+LnZ4i/+x96ZB0lRX3F8e5bpfttTTTPbM2P3MAMsYoJyCkK4CbAhIFchyCWFHAmLYK2wnLIsghQgK1e4ghzrCgHCISBlhCCXSBRFiiIkWsGAJSuVlIIVIMZozMGcG2MqhRqmf+8339+f3z/Y97a+70Nv93vv9xgnMHx/dxwMuhGsWPZ//8dH1W/VVWv15U0P98NXgrxrgJZRzZ54ilWHUyXFNzJ4QrW33Ybr9Zq37TNuYZ+iL2n9c4EGoCH7tK8/wOxqI8OZRBeDN9RgRubu3TwPNLje8gQtw1rwbk6D182rUk86dLQogz/3LFqeclA02aOZqhP4A6cnBu2vEVLNHFO3nMOtM/qDt0fRKI1H7WzRbj6S+3/3A0Zc6L3Ejt1Sl6fY1unxGf7RbTzwEMonWzTLeHwUpyeGrS0otqNRiQRn3Znpn73KUOEhlE+2aM0GcwLDg8XxJx3dcM65sK7y9bAOD6F8skM7V8YJDGsXJ6JWg7XmuvDjf2T64CGUT1Zo5hpOYBi/PZVHeGc9NwJYHdDhIZRPNmye5tXIUJpO43pvVyKYj3sogAbpNfPmQ/nbhYzA0Ppdw04mcbypKxH0nAkPAQ2ya7rXoUndGIFhxDu1Q77E2OO0li7Na/jhof9EA9qCJNNMPeC50pQRGNr/rK7t9cfzOPeiSzHshIdSaECjtMTanu9xesmwLxV2eKZb1+sVPhH0mvCQSLshod0Gbc4wTmBYUDOdxxG3YugwlVR4CJOXcr98pNVPcQLD+japJOxD7rVZRWwFHgIaJNZ0H+VO5wSGvs1CgcSq1tCmoa5FMTdqoAcSaJBY0z3B3J39GIFh3AfesJrI47iLUx5V5EOjE9Agr6b7nAYzON143fNMxPHGapLoIRffmg48G9skBQ8BDbJqqmNdb8IIDEUHvRQDgx4JtljhYhz95sBDQIPEGxnUMJ1uzQgM2kGKP8XrBuUucDOO4X54CGiQWIs4W+7n1OF0jeIP8XqU8ve5GknnMDz0VTSg5Ukebfd6RmDov60gnoephhre6ORqKCsMeOi/tDzhlyCDZvo91qKNnMaoVjS2o34znsflu1wOxR814SHshpRS0z2h4ns5vWMYM4usWHeRGqDDbk95bAxEdHgIk5cyarqPous43XjdZ1owDgbForOzXW/QtqNodAIapNSUoH0PJzCMnkIUK0YlQM+OcT2ajeSDh4AGSdHwbgdGYOhVmshDN6hihfvh7EOjE9Agq7ayOyMwjP3CiQftj32vHOh+PAfgIaBBUu0tTjdet/rIkwzbrrNOhMtyNsBDQIOc2sQPOTUy7FPTeVTVFyGivvAQ0CClZl/i9L1y46J0FlPaivHaAx66RTSgzYOPZioUWsIJDKemkifptfOCXK83Er763y1PaJRmqVmv1GMEhpMzE3n4o6HnnxEkpqEVFnogsRtSOu0Kp/nKCdOSUXto5h+Fme1a6WDZGyYvZdMON2IEhkaV6TwmXhRnymNyCHdhAw2SaXs4zVcOrcpLZeHsaC5OXCdSZICvgAYZND9RwS5Obx9n6KQkk3izvkBx7SUFvgIapNH0SLDgDUZc6PGkQx49kUdlkUiRPYL2aKBBHk2P0kROjQyF2/KDHj1xJ8YLfYQKrV4d+ApokGcjA9V4sh0jMvylwjbig9dRmrpQsNh+CV8BDbJsZPCGzRNdGYHh80UUiIFBN+ySI6IFdwO+uiU0oOVJfM20jJ9w2gc7bP7NmM2cHFMN1r3YRbTo1sNXt9byhF+C4JqZZ9Di8YzA0HF/2NKTeXw2ULjwetQycBc2dkNKoCkW7e7DCAxN36SwmszjaH8BAzzv6PAVJi/Za0qEGnP6Xtlkkt+J9xLpRE8I2bN5KKjAV0ADd003Qm329ucDhn73NAzHvlfmqVag8WAhQ+ybXAUJrwENfDXT49T8Z3tGYJjriV9fefNRJ3Be0J7NAW0C8BrQwF0Le5cXMfpb4lLtZAdGlFa/KmqQnxEWywMN7LUvRjACQ1lBsgMjSnn/EDbKXYYPvgIamGuVDzACw8niZNQq1dkp8FBHTgReAxp4a+dXMQLDqlnpPLy/7ShwoJvID69hNyRnreIUIzA8fLx6UXSp0MunFsJrX6vlCY3SYmmq/fKrjMDQ63oiD9NveP40SOxYKwx4Dbsh+WoN5jICw8CqcCIPJUJDFgoe7DpS4DVMXrLV3mYEhsJDyaD9BhWvED3akeSF14AGrtqJVnzA0P6qk8ojeMd08eNd6cBrQANTrZLTBvkDr1X3Zi1hQLRdtgqvAQ3stNiStCmc5isXlIRSN9s6F4ZzeCsy34LXgAZ2mu6hn55kBIa1L1BAMRM5/JnHjpnpIQVeAxqYaYpBucsYgaHRFju9kWFISx4x98834DWggZemR6nNrxmBoWklJTYy+ImmzuYS9Y7EWBX8h92QXDRTpZpLC/mAYeQHhpUX2/ro9wQblrEJ+4EaKryG3ZDMtCpGG+SLDhYEUlnkzWW0Y+Y0vPYNGqXx6OSaplPopZF86qvVkw3J40+OUb3TnE/gWiN4DZOXjDTFtqYMZlRfa1pQVE/mcaWjxum8B/8BDWw0xaIhj3JqZJhK8cuo4h0Yo1mBQWsO/wENXDQlQHvuZFRcZRUUiS9ivhl4+cMas/Mp/Ac0sNBMxaC3NjIqrdkzKZoCw3PDuIFBa1IX/gMaWGg+J/cIo++VE7ZT4sp5JeK8vFHjd6458B/QwELLv5vR98pRk5N56J7QnIuFDMkwIt8H/wENHLTLHfiUVaejqT+CfEHPjVYax/N38sN/2A0pvnaYERi0Hek8wtaFThrPk++D/7AbUmjNzAvYx+/jU1K91xGpZvyqbtsobcIUDNpe+O+bNkpjvCozWl6Apj3DqKSW6omXj3mqTaWjNLZnPvyHyUuxNavkQUYFdSw33YERKO/LFwzaffAf0CC2Vncfo3p6cUjy5aNuhEqWaZzPPPgPaBBae5/RNNKjD6WiVsm8NJA1GTQv/Ac0CKwtZzS/PPp4dR7+pzXm5zH4D2gQVzvD6Mbr0Y+TlU7jFwO4k0HbDf8BDYJuZKD9jL5XdrqSF/Ym18HSJ73Yg0HrCk8CDSJqqmWVd+ZTR2M/ygn6UhsZysdpEpyl8OS3QANanm6PZvqj9vw3+FRRj3uLQ14zmUfJbzQpTjk8+S1anvBLuF2acYRTI0O1EZw2f5MDDFqTOio8id2QomnGNkY1tGF1dRqRrZos5ztYMY/JS9GuqXM4ffY7uZgiqelE+5Uu0pBB22LDk0CDOJruC9MFRt8rO5cHAkoqj9eHywMGbWwDHzwJNAijqY66idH2xD6TnbCqJ/P4eTdNpvP7xN8T8CTQIICmWOdvqbYAACAASURBVPbhQYw6nCYpIW8iEaLnZ2tyncowPAk0iKEpARoyhk/pdLlMYV/8P1YlEmxxSpPt5EfhSaBBBM1vsOoHGPA0JTcy6AYVfy4dGLTBERU+BRpE0KgWoxuvC3cayTz0KOWv0SQ8m8M6fIrdkAJovqXt+ZTNr5RkHqY3VHtzbxnJoE0xTPgUuyFdbopWnNz3+XyvLCx7ljz+VFP0haFSgkHrEYFPsRvSZU0NB8705FMzT5VYlpKc/6LT3TVJzwT4FJOXrmqmaoe2NGLUyLCYKJGEYgV/PEiT9iyBT4EGVzWDVjKqr+4r0x0YAZrVWZP4lMKnQIOrWslaPtXSujLdgRGhig2a1CcXPgUaXNTu+JBPrfT8ON2BEQ2dOyA3GLT+BJ8CDa5p311Sj02pFG2uXvoYLrjaTnIyaH2BBqDBNe0Qo/ramv9vV8lXddCkP9eC8CnQkHkttlr1Y0b3wx6rRUb6vuj93bQsOKUB+BS7ITOtmbpF793Fp0o2LCKfP5VHs7ZaVpzXVHgXuyEzrz33Qz41ciq13K1GnuGUt8wOMMTeQsKn2A2Zaa3xej4lMiZ9Sx15wosXaNlyHoFPMXmZaW3iMUYF8omvOo85R3pkDRm0MngXaMisZk3nUx71N/lCejqNeV20LDpX4V2gIWOarrJaFN1uXoB8eiqPlwZoWXWWw7tAQ4Y03Ufqp3w6nNrP8JDvX+yde5AU1RXG6WGn50wPTdv29NAzTu+yCFnepETeEQMYQEEQeRQEAkpEEERBFuUZ5BFgBcFCYIEyJigPERB5C4IkgCARKTCoJCElJhaSRCQppTQRTNjpnulew2NX7lKczPf9+bH7x2HO+e1033u/m46DpbENQlmms+hdoOGaeEowntzPJ5Ghx7L8WEBJ78CYdmso63QEvQs0XJtEhuAkPvsBeswpMG0n/ExSafbMUBZqNHoXaKj4RAbJiDfqwmcqvh5BpKfB0PvVbARDqE0BelcgGrDN4+JeJHaQ0R/eLkXpOrRgovaKUHaqTwC9e9VbnrBR+vKboiOkbOAzEr12UjSspevY0S1LyRAaWFNB7yIbsgI9xaZcRn94O2w1E3KmjrpNQlmr+xUZ/YyTlxXmKQEz/zSfjUKdNkYt91IWhWj34FAWa6gMNAANFeUpwVilL/kEsdcaaZHkLEvIVqDR7aGsVi9bQj8DDRXjKYnkKD43XreaZafrkJLm0p6hLNdMU0E/Aw0V41k7h/KZhGVq5iFIjT0yL5T1Ok7oZ6ChYrwRjIKiN+RnHoICdNMTAEMoNDWGfgYaKsLLYxTE/lzNTB0y6W+2AhdCoY6VA+hnoEG8d9MZRg/Vxb442JwdnYGFEi0kBf2MbEjRXnA1n/PLi8cHklqmjFEDAYWU7m0e0dDPyIYU6iWVqW35rFd+ka5DC6vRrQ+ACa56o59FbJTGVye/t4vPDQ0P/jZTh5Sk2YtBhPR/zJPoZ5y8FOwV8tnI0HJkpg5dpaLpIEJaK9DPQINgr/c9bNq/zUdhrw6z2kIAIa1N+ehnoEGs1/vfbNq/+rJc8i5giZzHemVab9dPoJ+BBnGeTlSZ0XrlwsdiqpJZlzh3G4jgqtl4wwqjn4EGUZ4SMIwX+QQbvPVYPCpl6ngH65WZ9ZpRdiKI8QYahHlB0t/ns5Gh8VIqAYNbx9KhIIKrGi9YsaCC8QYaRCUyBE36kk/iye0/J0tyCyEq+hmI4KrrDpuCCsYb2ZCCPE2ykmNrsOn/9tOIdC2VSqfbiSpYr8yAYTsZsoZtS8iGFOgNms+m/zvtsi0v77DgzyBCeiF3crWYhKFGNqQwT7Lp9bfZ9H+/HblmJHNkyKjTBEhwNfd1/3oNHgVw8vJqr6lTE7+by6b9O35S00xdRpWqwzzUFkRwNaPY9K3XYLyBhqu9pi5AVf7Kp/9X5pF7GVXJX8fdHUAEV4uOkCFhlIEGUd4FMATO8+n/Nyql7rVN5cFGs/L+ykuoxTpKJ2hjlIGGq/e0SCw8i9GjdKVMHZJhrW0MIqTBMIgIMURAg0AvoZ/rxKb/3xqeqUNSaQLyYNNq+JmJUQYaxHqH27Pp/16DvIcg26z6WhsgwVHrkxZGGWgQ6w3n84281lbfQ1A8dwmI4KrzJ0mM8rVAQzZtebrxFJ8/jOcivocga2p/IMHVQh3bkZANKdDTI3TLJjbt3/WPmTo0xTC39QMRXJ0KUlDHpmhkQwrzgnTjN2za/0fbvTrkhLoRGxnSml6t5PEKX/tx8lKcV7UOmx2E3b7KydQhRc3Cm0EEVzOWYmyBBsHeFj5B0a9Wybx8lNTYOJyvTKvesxhboEGw9xKfjQxrful7CIpVWQEiuLpzEsYWaBDs1W/Gpv8XLyXVq0OZgmvqXHWvi8xHoEGgV3IYaRyfjQxDVpEheceLN98BJDjqUSduyhhboEFcIkOARvDZWtx+t5WQvTrO9gESHH3/dC5FFIwt0CAskcGmEZPZBEW3O6TFg14dO5sBCa6eOBhXEQeLbEhhniZbuaerc2n/fntzLDfcsKSOg1ivTKvnPstO7XDCdiRkQ4ryRrLJg+38dIHp1WE9/xyI4OrHRzCsyIYU7G1swKb/V1Yl23v5GD0DIqRfy+40o/iKj5OX4jyFaGtTNv1/vKAk3C1dR/IrEMFVh0K68JCFEQUaRHmSEX9lEZv+/7rYVDNxsGRORVC0q4aHAnEZIwo0CPOkZKz4KJv+X7NKdVJPnTpG3QUkuK9lt+fGIwpGFGgQ5Sl2ouhdNv1/9ypKyuHMNXWPPwwkOOo4xo3Wx4gCDUI8JUK551tx6f+Bh73jxUqSin4IJLiao7nXV2JEgQYhnkyJk3x2+I3yPwRRc6xXpnUsHyMKNIj19Jc7snmU/r3/IYgW7AERXB2QMaLXDxr+T7Y8TarHpf27b7czdWgy5c2pDiQ4OtobW4+upy1P7AvRwqq6/n42/f9mTjSie3Xsug1IcDTscCCqaBhMZEOK8qSk9VRPNv0/98KjtB7OXFO3rSmQ4KjTcrLSbx/xdR4nLwW8YbCJ0Y3XR0d7dUgGbewFJDjq/wIhDhZoEOpRpWNs+r9LkVfHBTD0vR1IcNR5L8YRaBDsBZex6f/Gfb06lKQ5ewaQ4O5w+gDjCDQI9uLPsAmKbj+p1ENQ0a9bgQmOJudjHIEGwd7hdlzav+musOHVYeR9jottXZ0qxjgCDYK9Qjbv8GrMUiniO1783mAgwdHM+v4EbYwj0HC1nk60j8+Zg9UFFPESGejDhkCCoyHPlkrQxjgSsiGvytN01Sz4KZ9HaY2CvmzDP7QDEhwNWE7RsIZtRsiGFOjd8BqX9u92zHvFkKOr1j+GAQkuGLZiCK/7jdLcjlcpfIKij/f2ZRsGqC/OV7rq8wy+uuPkpWAvNqYrl/4/MSER9V3HtuB7QIKjwUtyEhg9oEGcV/LC6rP7uPT/A+vJkL067I86ggnOQ9bKGyigY/SABmGebNB6NgevO2xMlNxSl6ljJNYrXe1pTqqC0QMahHmyRVs7cGn/Fr+iuOyrYzeI4OpAZVIRBws0iPOkqLmKzUaG+86WPEp4D0HLhwIJjiZOiCURBws0iExkoIMTubR///1J73ixpFJf5MG6arzOS9DG6AENIhIZ4s3ZXPbW9n3bl8igWvs2AQmOhi5HIgM3NFzvW54S+XXYvNxfFvHq0IJm8w1AgqOmZ7GliN+Wp+t6U7QUj29hc9nbngUU8F/4PgbnK139KxiTtVKfbzj1H4UhRDbkd/OCMeMv3bm0/7sKqZKvjpdBBEdNVpuUuqXO/XyT+xoVjsglS8ZXd5y8/G6enDA+fohL/5940ouDVRSiLbXABGeH0z+lRETx1muempfaztr6QKOEjWVMoKH8niYZxuPzufT/4nW+OmTLPnIPmOBoYW0PmZJKRWu8f/qbFlUwjkBDeb1AbB2bG697feGrQ4paa+cDCY7mjfA+X8WODS99jOThvCT2RQIN5fVueYNL+/9gm68ORaXnfwEkOLq5vvf5KhHKWfbtPMxhiQDGEWgon/c0l/bvvtlXh2JT7TNAgqNb/QnaEVJ3XORnfkIyxhFoKLtn/J1L+z+4PRr36pApdwWQ4OguX4K2JpuBuhdfgh4bwxlMoKHM3qE+TNq/1ZK8uD8OttKstmBCSvce0n0J2tHYpAGX+MG24xAbi2zIMnrLB3IBw4ZHrKCueXWMagAmpNTyvXxD9n2+ay9zTdcMCduMkA1ZBs8ez+Wyt24Lq3l1aGE1Oak9mJBS6xeT3uerRxLrDlz2x/ebOoYQ2ZBX8io/yqX/Zzb3nwyNUt8uYIL7ZrHAt14ToJxvrvTla5yF+7Fx8vLyXk02B68XzSbfydAkjZ4BJDiaKPvWawIkTbnyr7QwIhhHoOEyXh6bU4qLCsnwvVencXOBBEcnhvv+WxTSP2hdlt+aQhLGEWi4lBf/DZcE+QHvRCxfHCxFz/cAE1J6dFXSj0zr07IeI6kWxTgCDRfxFJmszVxW/Rp+aieCvp3/0b0twYSUhrxklELm0rKfjJuZCGIcgYb/8eS49HELJu1/50mNgr7jxTS2HpiQUoc/JeN+ZA6fXp7f/jCBM5hAw7c82aBVA7j0//ZYPOB/m178EJiQUue64VLIjJbzNp6B+TbGEWjwe5JBr3CJW77jc/KOF5fc1T38bjAhpep1yYz4kGlNLv+KpylhHJENmfF0m6atYdL+bf6jeHVo+n/ZO/+gKK47gLt77O67t7fcLbt37K63giDFFGuJWlBAAUER1EAQS0REFFTwZ5OKv2rEMcHY2KRR05rExtYf0aTpNGOjJu3EtsamNTNpdGqTxv7Ij9oYx2mbxk7t5J9O98fd8Y5fctwBe+x7M4iz3O2+9/3x2ffj+76PBNtwPtgAGJ7xderX7QTS9YHk5eoQ8ZnZODdkwIi05/LvlcaJ/f95m6hnfQy1A/4cM8Esm69ILI/o98zANsDUYce0YKD0sHRXoCo5d8WL+X+4GPgJpB3OF3E+WLPcWGdIJqTfjRUDvdPHuDuPd14a+WC9CXvjZX/lhiOKgKaD9V7F26jM0vSoV0SRefDiwO9VgN0Ro0EDgwyONsRLIMMfteEDelb3cysxE4yyukMJJIU29Uvsjup2Z7A72h4NtCztS4sT86/YiLaDFsCBRswEEwybwpFJRJ3dCp9tZXM0OCXvD5rjpcewD20HIYBX8P5KszReRueNWK/wTPTR4sc6l4axi9oRDVLHU3Fi/g1vy0g7CL+8bg9mglGm/0nu1C9kZfh5LAZZpeNV7I42RsOk23Fi/jOPyUg7oCpvexUzwShpW0REv7REXpobmxvfLRLYHe2KBuIf8bLqd2Kqt7MdbhZk7qrEUDADGYiwJDa+U0/H6s6Vb/mxO9o0N+S78RLhdDPZSyJyUXzvzMNMMMqzO32I6aigLZZ5uTYHc8Hh0CM75YbkhXXxsup3EyLtcEOF/c8szASjXMhE9MvTIPNCbO8/DjumpQKlh2R7FVQemBEf5r9/W9jOUMXbvgwzwShFX0P0C0kwOubhrO/j7rztdl661cz4ODn66XVoO2hBegEfbGuWpx5G9AtZeexdsZ99mZeJXdRuaOCl4/Fg/lU/9SM4g35lwm7MBKNMuxyGTIW6f1BQfx67qN3QQE2NgwxvXzqq+iBSZ+D5CWaCUVKPOhFkEoJ3xSAdutGAXdRuaJB+ZXnzn3FU8VIQjds8iZlglOy9IkDOmOJAR+6gPet17KJ2Q8MvLW7+sx4SAZrbEIAnMBPMHsOLELAoMidcHMSnZWAXtRkaxCet/V78ZIyPRdPBgq3lGApGeTxRIVFk0oN8Fvhh7KIYDdZ5Lx5jFTXscLXnl2Im6KX4Zhvg0IwM9F2DfVzIfuyi1kHDUIQ8+S9a1/43OzRxuJE6f6sIQ8Eou9sElXcjujxaPejPzB+DQ48sE/I0JA++PhgThy0xiKI69H0vh+Y2lK98zy6efwf5LfuxwCHrEn7fb4dkkHVdwglkbZUbckLsbSitKK8o2pQwdQ8AMSzNOXHbNn2CvuU37Tkg0e5OXfq+vHZoqtUKqXjpfvvxzstYXKuLuWWnpzKp6VGx4clNQEBH0sD/hn1GC33KL6tdVsKQeXjokticEuLEfTiCw2iIwbVNg2DZTFRsWPsCJ6C5DYHv6gJ7kaE3+a36O5TCTqHkh7Iv9TsA48J9OJqiuZGdmWqIHvf+IFh2FGyY9joAEKJ1vpXD2I0MPcpv+uejQOAwKlOX4z7JH9KV5HFkPLiPRgaKogWawGjo5/kShLOXz8lLB8GyB8qG+l8oYcs0AGysZWxIhu7ym7eLDxxfGdCb9+pQb6Y/K7ut7z4GGSiKTWEJjIY7XoOU3wdkZFabCCOqZzAse0BsKN4S1g5C9H1nB2NPMnSV3926V4YyO0MAvjF9yGu3EPAWdx/eIANN0xSZNCbABoyGXrdd0xJwdny0v9UYr+c1rtl8dmcKAH6683MfxNiyswsHxIYF74S1A/rBwUcYO5Khu/xujw1DpiJvGo6zwCtTaGu7D6GNIzQy+AFJky5PgA0YDb1dU+RXbnRNhlTcvOWgPpEb/Ny7MbXs1HtWDoANC/6ghPV0VDD1BmNLMnST3+mdqH4JEWwqHJ4KtguWdh9CG0VQ+hQkACTpcgTYgHND9nbt0vKe1Vy9t00UgvMP52Np2XUlLdWRsqHhs7Ei0g6eVRKPMzYlAyq/mQyT+2tEv25eld8atr7Um8DKYUE8nTKJI1nTjsRklyspheZxbsger7lp8dE+ciEVnz4C/NCtfY4i/xo7y27KWMosK8iNhA0lD3Fd2iE+sciuZEDlxxTuednUUUi/mY8NXxWzgdPKTiOwXJKGA+ieyjudIkmSrIBzQ/Z4DfrV8/f2res95xRFn3RQ1QdjZtm59bpJL+o/GxZ8kQprBy2AfRMZ25IBlV/BWXTy0Q2A97VhzZR7mLNwV5szJx+pBFdiCuUEJB0YXOCdl93WJSRnPyLlap+XBcIJOfXZ2Fh2el6Tnv99QXN/+w2rfhjeDlrynZvC2JYMIfktqmJqrvmB0qlfSgK3hjkn13EvtG4MJG0sWUJqvMeROIYGITZgNHS5BhVX/3bdfHUxYJ2QBSdjYtlpTNpk/X/lGdP7w4b5l8LbQQhgRSFjYzIE5bcob+7HMvCzobg+WlHay4a7mmVeywYSGauWAk3wBJWS6PDoHfEAG3iMhvAk8mJmvxe+jwMOap3V6zGxbIZpNPITNteX35ENH74khM15E35w3yHG3mTQ5Gck0f+NCoBKB+P6CAlsXG2BiiaQFo6BNDHA09DlcCSDIBtGXlxkdGhwq3QEK99vJnB6RM25hmhX3b7CMKUra6bpBp6/g6nukw0zT+6UBXQPIc/JV77N2JkMpvyKs+Yxn5q59Umjk0zSnPeINc4Cb1esGwMZGDwQkEpIdLjETvmNtLjI6NAAxccj0fiDrJF+NLkqKsuuK5+fxTRV1FbNNzqfGcUFa3plw8TXkoCfCM9Tuf6NSluTwZDfjqwpy06eojJJJWDbpIsH3/zUIlXdLEPLxkDqU47QSTtpmvI4XGxIfiMuLjI6NEjtkan8rBlvJL0XhWXvaC1nKjJC2c5L59bWtfQS37DjFvSqsEud75/J2JoMhvxyypiqlxPcKR5SNW2bkpyuxxbmW6Sus1naqjGQGhkUehQNkzwej8PhCspvBMZFRoeGtghTBeYF109XVA7Uspsm61/NbUT/VlmeVdqNDfWfjQIS2+3t8yPG3mQw5bf80GWSH6+bNk0ThF/WcP3RPCZ/Q5o1Kpvfxlk3BtJPkJNYt8YFR0h+ik8deXGR0eWG/H2kOv8glDXof1GtutV03UE9LbzfUHxhcc91vsfmZNDkV8Mwjf8EYz1JWknmSFJV/UA5MKtfa8BDVS4JbkvGQOrT2SLLJaeMSk4Kyk8PeqJGYFxkFLkh3VxHxCp/FZgqd7PifasHYtlpTJqRMCqnqqq2tWx6TfADVcExRbH277JroxU9uK9rnZ3iCbuTIY2pnF1wTQrw2ackuzyOBLi1uszM75ZaNMcS9f23VWMg+VE8kZjMsd6Q/IySDM24SBHnhjSWwMGeyFesAbLhd2tBf782o8jcK2i81HKMWcza+tS0xikGJrK1n5ZAfMOciY1LDoqy2uOoT3yp1J5kCMlvlUaJt6kEgQ0eR5Wc4nb/az7DrA3Ib1GFJSr8iCVjIDP1AQNPE8kkFZKfw5E41uVxEWZcJCHhnZe6ox2JXOUZAL0ff76+f19ryTN+FZZo77XKmsYSfThqpISv0KMqKurW1tfOydHXKeae2Clqaux5fpuQvmDTTkNAfmtWMtnnM33cKNacaNdzasDtp8vmt6bVpuYYMVDMwkimBGaVVzS3zF0Z+8MpcrzWchU/QWlooGjeCSGkEzrlNy7RkQhJIoFwm2uYEKNBf+0PIDqgEYTfj/1ZdgRvPWZyTl5hbVV6ut7rLVueVsmU6uOI/NzsVu3vDc1LtqsA3Q3Qpc6U065nUgXl13LMBfyUSkna+81cLOK/ey/DaPKrZJjqrEjQULDk6wfWExTJqSyduX7FmfSYdshqRluw1+BKoQhI0wSJyI9wORLHsJDW81nKGA3mNUocgMqrQLf7/aWk/2NlpnB259kJE1trNzRV6fPtLdpPyX/Ha8pRhT7qzG1n7FpM+e1fB6RxLo9H6xBrti1rYvmbMeFTqE/QZPyfvWuPjeI445497/v29vbee96zfXCOLRETF9c2xsbYGMcGG2NjMGDAj/BKMK9AC00fpAEngYDSgNIKQgmtUqo2hBTSIIXSFtpGoYFITUOoIGmUKgqoSZWKVjSif7U7u3tP397tzVmcufP8YcPe7HrnN9/87ptvfvON4jVUzTfyuOfPsnC4+GCmI4LA1dQr7+yqH7sX/sV4GyocgZktBTheGsbPJbs2RKnFZNZOS5W9BsIxQQ00LX4Locf/QMV53o93VBjmhsoYVcKUcvlH38pLNpkXWFydAuq9s+N0zlID2dJL/vGYFChjZQ/YZJZNm+Uo15tNZDtcBR6YGWQGsndd0kfN/JDQs42NYyYzvTjuhgrHyg5CQQg/HCcAABwvWE1WGka2QvOJnKcG4ERRCJygwtqyUPGJedv66oxxQ3cMNUzqazyzlKfsEgGlaqqXp0sNX8tdaiBfN1GlBSZLWcBqtdpY3Ee5tpUEY7otXWSrygzVSXejzvw4oW28OEbk8L3xN1TsNlMIP0LNGouz+YTVZPHjAgGS21+uUANWgNLjj4na41i7eOuJozu/vPlnmF6WFZ1FZ3/7kCG/Yah2sHVtD2SSivVHb+6XCBAo9TGMldXiwwkmFMdylhhW/VzGoMwq27YVMHy+k3Le1rhAieb29ahrl/W1ixI/Z8YJJrFt+Kj794zFC08dh0OlKISf6JCUXPMEm++TfYkizJD95Qo1eN5F6fHtDjWEKXH/DSafr7mNu1gGYF5n/jNnPn8oNitMc2MwFtE/WV1zry3uKO+6duG537jluR4t+ZXJHvBzAHCJ3xnn63OPFJon95PtZxUMiEJo20UszlH+XfCzuS1kQxcM3hxqWrLMiKrhlXOuJCldeeDxfTQG2oj+caMJDF/T8MMJWt02QYgOrowtNWx/OZIbkvciZQj7LqsInnyByED4wCXOiwu8ADC4ZvHtiz8s6QmFu5etJ7uC2767ofPbM+/9iwf2K9ISyNE0KLSZ3TTPC5RLSvLOgvR5zjHDYBfZ+G6wq4kim9ls9lOWHeQKyJLtQ32rHoEyyK6KnnmNJR3JzhD9CycJSW2DB669Q2m/dwU7PiRA8jQ0PFQU/GwWuFBJuVgM6p5Ssb+cyQ15GaXHN2kPi5nStj/q1RK50rgEl7SLbCM3fvfJe6+fum9ec/PBp4ePHHzvtSdePj7NgqkhIUATbrO5iAjIU0DCrtycTwMh2TtfyTVmKG+teKmMYvkgBnbMTjEnljSQc6BYrOmwzAoN5ILZqyAVD9YkVpm0bTFuWCvTfvOt7PgYII5pFkCHrtlZDGM5ipcJEMX+ciM3JLYCob+Lte+CC6M/ujCiCHC0M7BA+O+ywKfJehVPAU7xOEAIqiMH8xim4ib9L7eYoWr9LpYohC5wCAPnPzrkSVwJOQwPDKnpINcNL+7d0GDgWe10Ku7oh+m++knHuHCrMWXJkojO8oRufzmx8xIppLdQxTG+vqDhJ0uBKKpSxuDfxXCftcCk2jYfzs1nwQGgrSYrT6fa9D25xAxTd5dRXqtJs20Fg+3qvrTKhf3QcWsdVGXmBkonlpqJHU/z3Q94x8NQgZuto/BL1/5ygRoOIAXKVWo4qOv/njr/TZby+nAh2DO43DVq6CdKzV6AA1y2+QBItemeodxhhjtFsgPsg/iptg1P9lxU2aEGf+tXq6uWBstqLlUTO5/ey191joOhErS/gjGzv1yghm+g9PfflUmBlKhKx/BXHt+krQJxOIuzZcGwcPBdJMJnNRViHMykgafcdKY1R4hh8XTKxeIh/HDOeWVxxBpw72alktF1jsKUTcz1Qlqv/yyV+aGiJHZT8CuIsD9NFwk5F8H+coAafoDS35+JSgKY5Nq9Q3du5XsxubZIiUwgP1Aa4LCIFXXA+P2UXSi1IrC2pTwXiKF3uer7AgqHS26mfMp9NFofUgNTdO40tvNhzrnUcQZUWunk3s48NWBh/CA3xNFFWie8hjjXVqH0978UathmpOqiarKl9sh9/xk5/eLJ7cs37jVjpUxeoXX6O2s+vfTTvg2tzUNPXXcLCAen2t9al/XEMPRp0LJdlMAWWkp9W15bXxWtHeuGQYauBkPP2+ZKHWfex85PowlHMk4NYfxUbqBjdJF+q9U2EWuIc60apb/fVJZ5zhjxYGvUuOUk2YYVC6trq1mofdbUq/6u23AewWQF8YNF2U0Maz+GyfU1y6bygIPzP9ukLEtE+w31tQ9PNvTAFKUe1QAAIABJREFUv1IoQ4DxbJyB3ojOTFNDGD+NG0CsLjIvaiVtghq0a1IDSn/fUM6DeMxAzUbViLvgnsD+TjV01js3xra7imvY1JsOXCezmRhmXpS8OE9hAB6OAB17kTmu+kmVMdwwZ5axuVW14ONRTAw4P0JvxqGMUkMEfnI7VG6wjNZFgryspgY0yZMfaXv+WSXO/TMDNVeoCd1m1lZEUEGsbZO9VYedqUs6aPFG1hJD/wmzCJTUdxxU58jfeuDAQMfhtvj4RWff1Sv/9vJo0hmArUZuSI2SKjCDEiAFP1G5JigySLeOLjLLNJDp5oZkzyH19/3wXsnAkndz51p1RlGejBveoFA0aL/OUmb4IhirpWlgsZkthY79lxPhF7qQoLySUDAvlwQ470VuyeHMDhAVP7M7QAdTQ2KcO64uMssIIe3ckGibGLu/Du91PJO0YklN6BDsJNzQRV6RUFynldlIDF+Gp74mHOBFRWDpnqaFixLhN5xc8XRFN9DIYA6P12vnEuzGPIruNWTUrYb4FVhMJmsgeskyRhfpo5ksm0akvfNSehKlu4sLFFpJ6nEoaUVmrZ2VnBvaNpNvUAxK07Mv6/xTW8PN5WyyFUvY9WRzsrbkcci/6WIqUtaTj+9+9PZySR/nLcirrxkdFpwiaoLc4BajliyjdZGEA9AT1BB9zfEqSncvyIP3YmbdCnUDdWQo4VBneWUyboDJ04u9BErT6fbsIobNG10OIVL5b5I8+4zgl6ws1cPU8XKtVqVH2QATv14jYnvmZ3rnhOY3mFlP5JJllC4SZOH52GlTg/0BlO5uYOC9bJ5uhKFxWWNbkBkeLAn+S8+2G2cou4hH0DbivNWRRcRweA0Fv8AoT0j5byaofZNWG8EvcVmtg5/nV1FrVDuX6tR7ALFFwxnJzRCBH0MIhMwNZgx4IpcsI3WRUhauS6RPDbdQuruKhfcSrM6a2Vd768hlU+ZqzAC3/wwmjDc0PKxY5wteBqnpv88aYlj/T1yUv8wIxsF4NOW/m/Ee6yarjeCXuFyPj5+1N7biVR2cETPRX777wyIaP+iLyn6DDQsmb9KWLCN1kRPUEIcabqN092xJOX7cOyvup2qy8yXqh0NTFUnk1ITxBrXM4gi0pn+SHcSw4jwhwrM9AT9NOTpFUf4LODwLwBB+iUteXPw2xjmzdEd8nBFRvnbXh0U0fsoslSFwSzixWxxd5AQ1jKaGNSjdPckO79U7wELJLkJWKYKJuhoob6qoXTsv0rZndzbEse26LT60putQ1L1VGnZTLu3QX9yC4YTDB7MWOgAmGcUvYamNi19p3Lo74uL8Klq7Xrr7wyIKPxhfZPB8Rk0H61H1nazfEqOLnKCGUWHI7UhCPY9CDaLOnrzWgYj/yOZbXCvPPB6JsO2gaZOVUV6qsrUfoR2+wKR7nRi694nhI3mIPJjnRs10bPGeJtsM4peo3ImHH6uT4PdqPJxxJN0s+VwGJhSR+OGEwOB5ZrMQcWCdSg1RusgcoYYU5BG+EZTurnbCe3nucZ3Pl7REcsPcASUmMSVo2x3rJgctekVU1oXveNHOJ87zPHlvn4E5544rqm2MqJ7bjGGcW/jRAqP4JSr74+H3mV7tsng4P43Utm0ZkPtE4mcBNPC7zeZNYV0kr+bWNJunu7JXA5l+bsjvo3T3YL46S9PLUz9bjW1p30nPq+lie5u1dYopIctW3eNQWYYOwp/uZWa4tsXJClFaRAEe3OzmTTYbR90cqDeIX6LiA6Pw4z7Qrb3HOQpn3vUFUuN+KWVgMETgB4/wwWWecAhhXSRUQGIsiztpPnsJIe3ckG6U7p6bp+rmxJZEbkPV/OHoiYW2htmshL4qOjvqYy17L7rrdOqeJYb3R0Qp9jxwIDu8Fj+GF9h8QS24Efz0SxsFRmkgqbf1628djfP/2bv22DiOMn6zd7s7u3u3t3vvO5/PdmKTNMYlxI4dv2o7jp+JE9dukiaYPGzjxElISEtB0CaiLyKVFBXhpEkJEYLwlHgEQsMzooCqgJASVfBXFVAk/qAUBAhERZGAndndu/Pd7nl3Nj6f8c0fTbrZnZ353Te/nfnmN98XOUnUvW8sRWzIDH4UytmnLC8oyOE9TLdb8gTRhST0BU2zqpZPXhb48Bcs+/SAWRfNpg14I/6CppFOe8w028aCytUbu4dzLfs+cjh8vcuTGC5cjgWZ/APnDA49BGiRirzLOn6FNIl83vDxF3j87/k4k3ms2ff7lmBYZPATsMtBYQa83Y65QaELPUG2q0wN5tc87QQ/d1uFFnrlC2Z3nEaHsHvHGlo0J0CLeg67uSVt2Uaew1kHcCzLjFb9X4XQ8HcTUqJb8jMAJJMu6/gV2kLMe0fycQsbGlk4V54j0ZbtqKWXYlhk8NOZAd0nq7pISmeGMjUUuhbcSPB7j2/QqOH6PMLIcmFPIlPumWMPquvkocmG5rq+HeMPdaheiAe7jZciDzuA481lRwx1X5nXj6zsoS7GL6Gk7hyIC3CbdfxMy5P51BB+d6EHQB7OQkUfQR+HICjWEDDGDyeuQ5GHOF4pAOsi6UpYpoaFr5FMxAcf08JsprK87E3TIzt31mv/tw1/3hon9YRVzQMDdYd37x6Z2676HzqGDSv+pBM4lpm6YeinOVtu2QIcnpZEKUDTNQINb1jHz7S8lE8N8FqhB6ryqWENianshEXbsjTBDxUQT0Q8AHkdKKEK+R9iZWpY+Noowe/d84gelOlQ+loTPuY0q2ejPMNuHmqe22OglVTnxNOGs5UDTuDYtJyIYc/P4/P7wcgbBMBpF10yFa31+2lXlKIjH7KOn2n5WjifGnYVeuCH+UIi136Cfj5fLGowxY/REt4GJFQCfgH5H7hwmRoWvPY2yT78E3qek/TGgLqztq81vaI4c7i5XltNzNdDdSLb7jdJ8v6sEzheWjbEMHiFz+kHoL1eCgTT1xjFpmmX5KWYEGywjp+p8MiAGgp+FN6TTw3+VhJZQ6I4Q8AcPyoB0MQB5aFQiiQzwMeASHnWsPA1Imn8p/VEJ7qzYUc3cmf2nDg2lREfDc/gP7qmx7Mf3Xist8Xcsv/iCI7pZcIMN7zhnH7wQkpZAydhOPM1kxmP1+2lFBJ+xTp+ZuWuwYKiYLJTMZ8aakgiDD/iK8oQKIgfkkjTVEASkTq6huagEFlZvgbCdLhEKWo+ogf9iGkXjqBkCOz+PvZARtY/g6V6jWOH8IRi88BQH/JTto2wdd3m2n9HMo/lsUtx7TIUcrSrfrAm4A1UwgQTyfRN9kfVOIYbbOBnUv6rRTjLwi9cMAMJl4cz495nv68dHlAMaU9h/CCSPMVrPam10UB0Laj9P5Y33cPYkP7Yd0ms+/NafTI8nOVoQGVVf+aupn51P34YLyxON4/u2tl1pL5w9ON/+MhB4OLLYJfipmTUj7BivZUbFPNew2f3jQmh6WDilHX8TMqXDfArlEZkgOfzcGZ67L/3UpEGQyH8XHxtwOvdpF1SuMOzEjSQjmNDcolHSSztKV1Hpq7vB/CydQJ5sHsuZN3WNItzJgzio5hNKCX3YN/QAp/UsIOpEw0nS5wYPvNRw36EAfKie0S84ZbVtzheB8TOWsfP7L0G+BUa6s/H82MlkkQY/ldxptCF8eMFr9sdCK+Mo1T37OQl4dHLn+nUEEKpICZaVOUuXkCcYLN85x1qcPQRtCM+bmlzsd3tAA4/6cnhIpXDV036QTFIhSOj7J8Cx+f2jUnMWcbPpEwYvfei+f0v+u5NyJxnizMECuPH0TWi2xssU4O9airPjRP84nN6LD2aa2X7urHitqUNTw5G66fzfGSdeNvLWoalF5zBsbN0iWHojll8ABS4lFKmv1WiW2JokBd9KPK4dfxMfTj5771qevdByOfj/Bv7b12VLMoQWAg/wEnZGW/L1GCpGpobIDC0GV3ey8M/syN4mjBaxx5E4t3hznz/+SD+4B3ZbKXqemdwSKVKDPveqoQm1BBCgQSU+S6vzIgl3hXgc4O+C75Oy/iZlHNG+F0z37o0OHhEEG/+VFGGwIL48bRCDUK4TA22qgEUSajgLQKtVRd65v4JvFPZpE0Oeox23fG3vM6aX/0JZ3C8UZrMcNcPBd64zTG8UEZSXk4SxZQkeuXc+/AXu67OwfvXGWH1AZMDNP80wjneaf+tJ4sxBBbGT6a8CjUkytRgqxo+8WESSzub1OWpoY9jxRMigx0j7Hr1CE4uN+xC225bre2Lv+0QjvESJIYrAFK8cZt5CDSRP/QzgZoUCj8Uzb0vSTVYxs+4nDbEyjhiw5Qhzg8TvLUIk3hL+AlrxDI12K4m/AOi3cuITg1hnCSht7V7eJCdGtH95zncMNqXs69pSW1DBsfLpcYL7V+Kwkqz9DuMjGS8IIH24100IyPLVtbFkRzT9n3KOn7GxVj/ZxQCp5EzxJlAANNahJMTlvCjaxRqCJapwV41sdskhnZeczYwdG2UZfsOKZf27N0x2ZG+YT43HEbL5I27rdX9isONrJHSYoZvHQ8mganyXw1xGgSAikGZduFMzm4vBebr9WiXr4lt2+2kGbeN8ftrXsTHzyaNcSbYNb27+CcnLOKHqCFZpgZ78giyhLjDavJajhe9cDurfs7GR/FqtG1LPjdg5/qAxQlxc9CZzOP7JSVkuKxMdE0lNgp+UZ9isyggGR3jUQzDQAqFLaPoefcxouf37JiTBQV70wS/qlPzvaW3TO57leCdH1tsaY91/AJRKrKiNJDOY0MqhcTQtmgn3kNCsuaWdhL7KJ4zVJ/oyp83jIxvXdU2O2Ox8jsJvwNgAD9bMsQwfT0c4gq1OST4oiLjxqEMeSTpQ9NeXyWKYShn6/pCEF5qnnHUll9V+g3wk33w6r/TM4emp1wQGCW9l+Ef7b/x2OLnn7aMXzhS4ZJXFCE4jg2pFKKkke/Dj/oYmhJ9w11NPZoYkq1evXmsMYsbelevVhYTh6bH+ndPWB5QEcbBdIqP/K5EiKH5diLOFGwzwm8Dw9BcSpI8HloPTOYLoAUzP//ZV/c4a80bKKiKQVtAEsafe+vJP7zjzVtVQewtNcDZV0XwxpOLHnvRDn4ArLBlhOOTlxDeJDG0G9ovQ9McvMI2nJ59aL3KDKsyIQz7x4a6Z7c8YH+J/Lm4EzjoRFMpEEPvyzCxQPAzjJ/MyBwQ+FRNIBOYDJ0RVGwbAAZW6kvkiNMz58eTZhrSdDGzIQDfa/99D1CLPQRs4bfiPAz3gBr+RmJndcqDQbRtBJlggGXbm7CXqno7lj/p3DCFWWG/bQfWJI4aRnxAN1YCWTCH/iRH6IWC76n4Mbwsc7QfxRbQz5YBFN4U5Xj20gzQwpMwzH5nTfq2giohpkmJINHHa4s9BOzhV6YG+9U8R2Rofiw1YXx0Sob/0bKoVO+dPFqX4YaWoTEktWyfsl3512O8Azjo5P1LTAzVPwKQ4Rdos46fHwgA+da9gg9qZszRFaJYQQPGI6S/hP7Ej501queZBE+GKUMUy/+dizwEbOJXpgb71YSJDO0kVH4QEA9RAdH16LEZlRmG9TyMvV3q385g/6TtJMtdQdoBHHzkzpISw7bfIiftQuvsiI6f5K2i0K5bIAjDvBo+y8XQFRW0MlNGoQ01ebWLiZ131q65pECEKZ/4IMHbji7yELCNX5ka7FczQWJnBxTa5mMQUF53VQifxK6ewrFMW+rY9a2tA9No/nAAx12aetC+lzPGO4BDAINLyAznRYtt1vETOb9i2VIVOluM46JDnkOZVVA6eMW2ef1ZX227s5atgzIJpr4aErHVFxd9CNjFr0wNtqv5NZGdnVPmG9DHCwG3GHwazxla1H/Yu3m4k+2sb9fXFUP19is/EaKt9iPvMA0Sz95YMmL4hdc69jp+6JsnpRhlHqzlTKgNuGheE/SARPrrDV932LhNIQITo+FPSJQvkcUfAjbxK1OD7WrWkX0ctadrJXdKnGSrV/dtVT8u66eQwKGhtecAZobqbpJv3fW4xX7QEebsJ1679L2Tx7Mm8cnHlogYLoq2f8JaHLNQSgkyjAB1/y0SFSUXjZItBTKuNbzmv+mseR219k2Mgy+QvOqXxRoCNvBbqdRALHmCLxKZ2QNr1ad5T0Di72O3r1IjvqG1Nv5v59Hp9Ham/dIY4630w18pvK477vd+U5Xr4FBwSxK3ofE7gn1pioKf1/s/9q49uIrqjGdvsnvP3b2bZbN7b+7e7IKJBCJIikAgEkghJEKDPBIjD3nGApZHCsQiFBFRNFUQlWE0nXEUcKxiS4USO9QyY0UEWhDaoh1RMlQo2FpRGctYBqz27n0k9ya59+7j7CObs5PJH9/sOXu+b3/f75495/u+4y0iWNlt5SqGFOfK9Xpz8wkyOydX4uLaMq4fj9Y3wt3qxydc0fKgeaaF9qiwX08NedLcmPDWaILZK5wcXsb6cJcU7L0gvEUxbFl4KTyyW1migxnc7t8o08Mff6br4fb7LEiymtei5cXJ9gvBOSIjw0c85+WHj4APyPUOM4nEGL5dOgd5SsQZNeNjee9gLc/5c4AxB/gq7dcjA6U1TzkwQVtFxSnv0eGAGZrAKXBwVHhFYVit/H9aW5qVZmZw3+ZXoocwvXMgVvjqb3aVyEEntU33mEjgjpwPlCEf9iB/NmORmXHojyM6xvAd1jnOs1LSLNAusdFwj6Z4L4CbNF1Waz+Ueammm1SnqadEWTT0NvRuuIyxA+UYxJpwYZjCgaP1MoPb/Y9YkblUenSsPHS0bRr8nanEMHijjsCaGLZlmXySSq+s8J59SEZ3YYOBOod6KCCSSsdHgI9KND3k70HSPBdQZz9EDSq60RwG0ByI1eajwNPuepkbpsrp16OKI6sOc8doZwZ3nd+VVo+tnVrFaqzRO81khjX6iotFsB2ux4j3zc7Mzg99KJEEIR/G1LntCr2DHcEJmLJsFBe4UKntEYAw0wVU2Q9Rg4pupGc07pdXc1SkP5rgxYJwPlWx/EVRMsk9bNo9c+uXlOuB8PMg3WSwi5yf2HIDiZsWEVm2mtX7CsPYxll5J14+4jm8wMvzSbb/LukdcMFffS4FcZFYwPWyxifM4Mx1AVX2Q9SgvBsMVGuEwN8AFk10wcF/w7mWtXIeZ23ILcuXLJutE8ILg2RqPX7euU1t9D7GtCKRpxv9FJREIVcuSbAE20ueEKdsu1vvkCvXUIInzfhCU4aGpRr7Px8ldfNcQJX9EDUo7wb8SivInghGfzFpCYx0u+urlsil3grnQ3G68VlSSj26HHX0Xob7yBRi2L0nwGMMnPRir9dDykcmpIN21kTdw17waiD1MwiB+axGY+ez+9Cmu4Aa+yFqUN6N2KwVYjOLojVdgAguut2L7h5R59ZZFj1+ezRIJB0zCy502ebxWAwfVWE8MUy/D3AEnFdIEyFoZxFU7xC003ygcNtH6h96a17KZ7Bfaf8g2+ojzXcBFfZD1KC8GyI4VysMPm6bTAcD1eXV7vWy8EZYrrcfJNtoIwNFXS+QrItNiIVTRhPDsDeCQXjLbTSVm4F7cG9mppdI3ZYFX8AY/qnc5M/46XgdX1giboULKLcfqg2pPDyCAYc0A+H19v4W3l25SN6l0HUEW2LE5QaR6XLMDJ2VpApEQ/Q+ht5mLDGM3yYESAZiaArXG2M8GTlebx8yTVsPOAhFhfkbo8lITOSKYujmt/R0WhCkrDluVrn9UG1I5Y35ldqh0MRFoMAS4Lx76RQ5LHA0NP8bk3TMC5K0eNQVIxPJSGIYdYbj4L5MNrwwyLlclE9B20OQ9Ch+81hje85V39LXNt85Vl+PlzlrnEGd/XpUoLRHx5TD1VijHQvPSzwZiUvLLA8HSt8F0QU/TTLmB5I1OEC33VdrGDFUrMnzU4wRU0AsXF8g/X0SxGjPRUuvfb3v85dONz1XPFh3Z+eBx8optFL7ocxLhTKSGqoDDev7BqIF2/4gM0zBMpheOKDLMSffmVzbTg1NBhHDDQ9l+yXSkNfKETihLFCHvcFtx2uZy8VY6BbK7YeoQZmM8Q/Qg4f6hljlZPmohGnlUMG2v4sx90t++wap7b53jEH/3iGANioMOPKjp6jtjLE2ZIbbGwKklW6hwn6IGpTJpD66EDHhXiCFIbHf7a6aDhlu93cqppaq9kyOq+2+dUaA/4EZQCQNPPOZ4JW2PWFDajipvTSt6fZD1KBIhoHj+jBxnfF7gI8A190LoMcTvBM9MjI65txUq5xlvak23QT40P9jHqCNy+XzkUSkkqGytm/YjhluAoSVbqHSfogaFMmCLTpRMbPFBzgR9K2oh4+4f3sBTsaKvR1LeWsVG3f2ww8gj2N9IwBGHrvCizwpqmg7wGbM0CpRlrqFWvshalAio/AavcA4G/kpM+ITeNTbNOAlifcFm5envnOcKy4I6Smog/jRFdu9/rO2Yob6LJpE7ug4aiAh7JQv3iP39ZwhsCsesGdD6fZv0q5j3Cpg7bqtgTmArTZ8/fS/bMQMBb04Ermjs2pDyjJGvAIBHZtDfQ0pNwh6E6YouGk5iDtK9wK8Z79oy7AWIjDZPpsTszgWhRk5qzZkTAYjXXJeLgAfWgnQT+N0E3fB6vWc30cw9gTC63ahhlnICR1XGzImOwYFIRuD4JqFAB0Qp5v2hNKEa+zDxi4+6pSttgcztKCpuxMzL6OyKigYeawof4p1CD0Rp5v0OIwen8y3+ev/1gbEUPcXDrmjg6nhHByYFK5qsQ6jzXG6ubyVuvtrWmH/17/PemrYFiSROzqYGrJKIP2EbHvSMoxmxOlGZdTpnQE1d4vXb/U3RdlrgGCQOzqYGsAtsLCyf4lFIL0jXjec0Hcq7m0nusvrf8tSZqj7tbXh0UhmPDVsgIaWqxXWoHRxAjV4btfR1aB7fd3n+/kTC5lhbDPAkDs6nBrgVWGue6zGEpi+mUANWdo/KOafBH68G02SH6y0ihkGHfFhyB0dTw04vNC471uC05XxulH9tQZtl3zYV8C71esPvFpgDTPc2hDAkDs6tjZku2wzNMgUTrICqOvidcOHaOtk8HeZAYLpXmEtDL+i0AqDjykSUQykk2tDxoqx4uRIaKCZPNACpBYR8bqVagr4/ZLpnkAQlptv75eREzq8NmRbCXdwFN669W/NR2pt7Cy8iG5aarm0vit02+ljP9O/3/xo6u74zMu2M+4mQsPNpPtNp4bTIOFwFPU5FGNWAbEbH3By0lRrz3wUoEAnpTISi7MV4YpeRHoZReGYHaiBgVk1reWc2dRwxp+gm9pSJ5N3Ar5779APMXGFZ0yRgCGXVybDeMD3p7Dohef0il45eHpZNusDlPXUEJLNgYadpeBPJlPDTjFBN3WlXBZccXHdfxvOtMjIfbhIIhpQJAsRwyOr60dXlESvqpFtV1V6WdXwoZ+tsgU10PBqxR9wLTOVGSbmUwm6qTmIovoLPoA7oRTJpSozTF1ySa63j2hAiYwINuo93Lxyi2ADagCPQFy/PrLITGp4NpBY0lV52NW4b4CAk46Aor9hqfGWvusIwBENKCzJ7NsFYd9vGmEDagAvQYttIP3vmUkNW4UEPVYobriRs3NFBnUyNoAZnt32gcSRiAYUnvEi3AwlMniqHagBVENCUE0zDXLNY4YyhkrQ42mFo9ziLHiSLnBgppF2XpwBKBLRgEIZ4bkDjtn3aqaGDHghEwSs8o7HRAA2mUYNIwCboIeiEKCy/+GOC3VheeKfhlm55pO4+DoUUpRWxl2FZflZWkOe4CnHBn8BSZmrIMsT3FpmEjVsEeL1IFklbN16gJdYxoGg3PBDY4x8fHuQQM6vXMYCaIeTPhVgLaoNGbcLC34PR5kbAeshfLsmmEMNq1zxeigp/3Z8hY/HnDqV3TEcvokL3w5wqDaDGhmcKoThay6DW5d5GZPhgb1QlJkaooYQN+w3hRuqxYTj2/mF6RoMvQ8Aj4PhmfUQ7OOCPs/y48jlVcmEM/DM/65kPTV4JPx9KIEGYdcj/OvMqCawRkior8ClWYUc/hOnwxMHz7TCNPC1VdHDR5HLK5eBh+G9gE2iDaiBpP2HIOgyKJLTgPlZEzKGc+lEariY6ubaHT1g2wwTQeazsMz7OxKIGHJ51dQA8fDBhbwNqMHjocDHEL6OfBEwkVz/nxnNDNNBYkS/mCIbZNRXPQSeJA3W7oWxDPylF8gfh8jlVVPDLfAg/j3OFtQQ+gXerVuXkbFFPlLEXjGYGlYKHQ74zU52Z/lNdA9K7BG50i2z9Zl2Sr8hyOURNcTLzuvVZWYsSdpDUuCXhjJDuUQl6oElmfYMPpvn61HwxGggXNSRkbnkKI5cHlFDB9kHOnUpbt8BCM1CDK3fcBh0zAPkukwGaX0B0GwPg6e8BvPEHG1nil3bhNzbOdQAMXzjsj5d3k+Mm1trIDWUUh318ICmzoEMjT6JZXpoKM6266rjS1d6BRS2pEfG+OAVOXAvpC2rDdlRxpC+PF1pfAf5+P5Yf2m1UczwbZd6dOCGO3N6LlAZFuNCVD9nnFKLVnx9GTk6BBnEqnyzNAZKGxK8Q/LSf3ToskNMXC/nejcZRA3/Z+/sg6OozzjOLt7u7/Z6LOH2jr3zbpRSmhDeqYDlReVFQERAhaJYXkppA2qiAYpBQCTE0haCibx0wEwLCS8hNDjghAEEoQUGZEQIhSDFCoi8FXSAlFKmODZHAjmyl2Tv9reX293v8weT+wxzcE9+z+f29p7f85sc9nVIod/rj2xr9ctbwVbx+0ib/e64eu8RzdvzRz8+HlBhFNXQtuF3XoYwgfVsGBX1d5dNuPufT/A7j+tihi21vY4V/av+xrKtNixZe1XnR1KHM6fbdwyXyOcHvHJk85sizr2GGupnFdeh30a5x3e3VPOGn+BwL+pC3wy9H6z9dWxcf+S3l4694PUyWLKhzN78z6vTL+z6ZP8TLbs9PmT/rCMvt6cIAAAXS0lEQVSb9pacWtBMIMTrtCUgV1CDqncadntUp0cWu5RHw3Hk7/RHm2bX8ToCwT/cTg5LtvqqIRic01V5i1GuZrLLydo4hmFCdqMkCChvqKEuduK5iF/JTzxcuLMu/IR299PDPixFFYwJkJDwy5XhcymZHHKPSKowBof8QQ11sNRLAyJ7JUuk2t65ZgynqoZvsRTrZ4KTvJ3R8tW+7Sqjb89eVdHzLgrPnnp5V6Hs5ZBTqKEutmDb4kiu8mvf2Z/Wn6IZ3sJSVDHw3NPk86gzPPEwcSCnUEMdjPXKCy6qfMefJznqej5qs2n5HnYsxXoZ452mabh3gcyKyKlB1RCTeX2i3elJvaRmt07LRFas8/mKabU/5aDFpv7fm/SBxoHna0MH5SCnhmp5iuELlq+OqO9V5NXzfKLdl7ibSr6OEjsWYP1sgNY8H8awWKM2Ssf2MknIaV9Xn0GuimaqAFk0Rnu6BrGmOUFCT3Zec6KHcg7kFDsvVUzXd5OPtnWr5SVclNU1U8lE84CyPolYimoYhYV5zIsOB6hBDeP8Pn/zKbsUdwzGfPyRU30DztX22rKViqWohk2msDBbJbHIadjzwhiG4YIhQA13vynnAj4SYLJKtgyZNO6Hgx/u027i0cx/JJD7JzvX93zbtRzfug7LU5WCc2iszBxiyTOrmNCSD0gul+zzeT2+EOYMsA4bxwgi8Uqs0Cj4zihYWw137hhUasDj5x5IaJbEECLZIj1a/aHoB9sfggbUqeF7Giuzl4O1XP4Yp1tmg2rwBpgfPdh8SVbx1H/PmDL9SvrN9ORtGdcy53R6Y+msvL888ctuI/uPbdW156/HPNn95xNH/8HlYqyuhvvuPzi46A5JfSe67zF77IAGVKphDZWluZ5Y7BBcwe9Ouzaq1ZOPRbyFaEJbtw1qoMEOpESeqK6doQG1aphDZ20281sqf4z79byoc1Vy5zQfqEE7+2xchHl6nIMGVKuhnM7a/B+x0karBPK3wRqStefOSQumnQ0ZMyZIwqGI9lUsRztNBCyD0uLMkkTr5E+apilX/bL8omlnQ8aa7XhfbZJeSyOCiOJXy3yXKS3OVyzUx2gL9NGWrFHx0ihtN8NlXNtdao4c75KPjwwRMS+1M0DSLZM/RrqgNVmJlNUQzzsvY8G2zqsnQc/neFDykTHfWVqrs/ebVskf23yo1mTNhRqoMhfhbowaWGt6RhSi5CPP6XRqy3OYVfInz9acqzyogSoTBYfPkzStfJnyk167i7kMSj4K5iyltz6/s0j+KNw/fAZqoN+D5pB8sshsuPnl0WUjfzF+Uv8J7/94/o4mnNePko+G2ZZQHKq11RpndpA8zZlqAzXo8qth7nWuewgTbEt3sZyASUPRbaFnKaqhdzMrbIMXyGtQgwGYnRFQ8pqadyiqgf8pYaEGqAHMHGroQ9MNX/hYqMFAasB4LrBa++EIzQnePH/JxYkmz59IhmhO0yNx0vKEYgCrnf2Hqhr44xbI3zzNWXqaiBacDQlmLHaMrhr42+bP3wjNSWpPBOy8BItz1oGyGvjVUAPUAGYC9gBtNVTO3oMaoAYwg7Me1N1wEGqAGsCMz16lrgY+H2qAGsAMzy7SVwNfRMzcFwk1gFmCleigBr6ABASoAWoAMzL7VA818O81khmowThqQLsPmIJ5e+nihq5pcuUkPrQ8xW/LExqlwWpnCWSULmrgh5eiUTreG6WxvQqsDkbKeJ3iminzh52XYBZhUpZeauAndIYaoAYwozKbPUU3N/RLhxqgBjCDMoHM4vWL95III0ANUAOYAZnvsI5q4Afmyub6GhNqALMKY5uk6OkGftg6IjFQA9QAZrgp3dIsXt8Y8TpxMlAD1ABmMOY7wOsdSx91B0wy9RuzIcEsw2xNO+ruhpSyxm4bWp7irOUJxQBWD9vC6x89y1hXwC6iUZrHbEgww7CmfExi1ks+rw3bq7DzEsw4rGts3MCPvOEhktHPGoMawKzDrvOxihf3ziTECTVADWCGYK6BfOziqTnFUAPUAGYMtoaPaUwsnww1QA1gBmA/eJaPcQz6aoOr4h922ASoAWoAi1/2Bd8A8XL2xt84CPH5HYJdhBqgBrA4ZH/iGyhSFn93YGYLEhqiUHUlEaKLexOqG55hNiSYlZh8hG/IGPr40j0zZjZx3fm/+Dwe953wVv//vG53vLCjpml5QqM0mAqW1puPgxj84tjFpzetyi4/s31ucnJy63uRfC8amF0uam+aRmlsrwJTw/byiBgFdl6CGYkFuqNmoQaUBZiSTUfNQg0oC7AwbByKFmpAWYAp2UwULdSAsgALwz5G1UINYGBK5uyLsoUawMCUrBhlayU1oOUJTDVbiLqNQWA2JJjBmOho8TQKV//AbEgwozFBfgGFq39g5yWY4Rjj/gyVCzWAgSmYjeZnYATUAGYa5iAjUbtQAxhYTSaSxI4oXqgBDEzJPu2B6oUawMCUbB2qF2oAAwvDZqN8raUGtPaAqWTnUb8WaHlCozRYhExkyFcoYP0CsyHBDMscZC0qWLfAzksw4zIHyUQJQw1gYArmkJejhqEGMDAFY51nUcRQAxiYgjH4DhNqAAML1zJNSgeijqEGMDAl69wHhQw1gIEpGTsClWxaNaDlCUwLu4ZSNmvLExY5WPRMtMk7+6GY6QZmQ4KZgdnIAsySpRvYeQlmCsZ4E5einKEGMLCaTGBJaW8UNNQABqbscCCfoKKhBjCwMOxQF9Q01AAGpmRJ76KooQYwsDCsuBXKGmoAAwvDClDXplQD2njAtLJH96OyTdPyhEZpMGoseErF71DbGgOzIcHMyQ6OR3VrCuy8BDMrO4D7kVADGFg4trkNKhxqAAMLw9JTUONQAxiYgvnIomWocqgBDKwGEzmf96Vd2HYFNYCB1WSc5Pr98nYodagBDKwGY5xuZkUeLh2MqQa0PIHpx0SR8ZOHyh5BvRuw5QkLGkxfJrLEuXITJkiqDsyGBLMKEziJkJX/wkQHdYGdl2BWYpzLI2Z9j04oqAEMrAYTGEI8qevH4qMF1AAGFoa1KNwyCfUPNYCBhWGp+y6i4QFqAAOryRweIi1JPw0NQA1gYDW/tXB6CGl8OCOv77OwAdQABhbCBIaVKh403rBn96DhUEL8qgHtOWANxxql3jrys66PQQyYDQkGdpeJYoJgCwQfsU0/uJ4565nnLH0NgdmQYGDhmbNR83dW5B/f+/n+t8Z3t54asPMSDCw8s9tYv+y995B5e8HK0tmH8k8UZazPXvjG6NGjFy5cu3bVqjlrLn3ZqVPw0ejMgszM/164UF6+fu8332RnF1Q8LCg7U1aWkTF//vzzf722fHnr1pcvn7k899bcnJzk5Js3TxzffuzYtm1FRbeKTqafPPnP/PydO6/sKSk5e3bfvtu3902viAO5uTduTNl55cr16+fObd58bkZFrPjww4MHC3NnT5ny9denTm09NXXR1Km/6tBh48bSFQdXry4svLqjDdQABqY7E6uZ5PV43MEf3NXMrfghPPMofiAkaB53MKoVRHyeqpCrmeytClc1c/mqQqpmfjkYXs8wqAEMrKF1IdJgdHeK2CZBDWBgYAo1MIOgBjCw/7N3NiuyJGUYroisCDIj8r9+sqq7fixp6RYRpNGhUUEQ8RwRRY8KuhFRcKVHYVBBXIzMxrkAcSE6oDvB1eDKOxDvQRcD3oELV0ZkZndXd7Vz5FT1nO7MJ5cPSVO835dvR2S++SVsxxrMx7EGGAx2m6niu1gDDAbbsYbBF7tjDUSeYLBDMbH5TnciTxQYBjsYO3rSnaA0y0IY7GBs/BpvXsJgsB2WfAFrgMFgO2z5UawBBoPtMPtprAEGg+0w/X2sAQaD7TDxQawBBoPtsOizWAMMBtthxSe6aA1EWGCwPVlxgKlUzIaEwbrG1BsfYzYkDAa7zZZvPOXNSxgMtmMNP/461gCDwXas4a1PYQ0wGGzHGn7yOawBBoPtWMPv+Q4FDAbbYfLXH9j/Uv4M1gCDdYzZ9bf2v5R/hzXAYB1jYv7l/S/lPzwQayDyBIMdimXzN/e/lPUDiTxRYBjscGy09/tVvwqLAbMhYbCusdf3vJCf/nzh/h5vXsJgXWN7/r9/dyKwBhisg8z+cZ/r+B8zHWENMFgHmQ7f/cHLXsX/+eu0dgasAQbrHMv0NHrnZ9/7yLNnTz7UHk+evdYe78G+8s8P/300FhHWAIN1lBk1m4yWVl0zJdvjBewqVIA1wGCdZEZoHW1d8ro9XsAGWAMMBnsPxmxIGAy2y5gNCYPB7mTMhoTBYHcw3ryEwWBYAwwGwxpgMBjWAIPBsAYYDIY1wGAwrIHSwGBYQwOJPMFgRJ7uiDxREBiMoDSzIWEwXq/izUsYDGvAGmAwrAFrgMGwBqwBBsMasAYYDIY1wGCwO63hl4ezhj+PsQYYrCNs8ubhrOE3CbMhYbCOsOSnB3OGp7FmNiQM1hWmD2YN33i538JsSBjsIbKjfx/KGt55ud/Cm5cw2ENk8vmBnOFHIdYAg3WHFZO/HMQZPlliDTBYl5ia/usAzvDVX4RYAwzWKWbDv317X2f4UhpiDTBYx5ieqD99fg9f+NpvX9/jt2ANMNhDZcZOJ+u3yucXzXH+9jfb4+3zixeyH15k4RhrgMG6yYRVW08tkvaQ/w+TymR7WQORJxgMdkfkCRFgMFinZkMuWHqiH/rdH3u0Pz8RCe2JfuiHNdxiiVY6CQtaFv3QD2vYYq4ySumRFrQs+qEf1nDF6sooZddW0LLoh35YQ30UdWW01kqWq7Y2tCz6oV/frUG4dZyrzCKUWsZ5WxtaFv3Qr+fWINwqTvlbQGEoZRy0taFl0Q/97ssaHkcso9Dr80TaJh0+ruK4XOuCuAr6od+hI0+PLig9sknpymGyiyKKxlJKO6J50Q/9Dswe32zIpLn5o4ZxulaR2++1izuWvOiHfgdkj+7NS39v2G32jDrLg3Slw6va0Mboh349tob6qdFIi0KodRrkfiHU1oZcH/qhX3+tIbkqQ6FNHARVeFkbcn3oh379tYbkevEmjBqmQTy+rA25PvRDv55aQ3FVmdBEOtJa5UFsj9rakOtDP/TrpzW0GTRXmSM90KbM8zwIYrlsa0OuD/3Qr5fWcJ1BWwh5bjNXl8CXRmshFkfTJbk+9EO/w1rD4DFl0Hy4ZGyTaj2oSn9UifSHVeT60A/9Dhx5elwZtGJQiLRK7MSz6fTIFcQflWlyaWMaGv3Q7zDsMWXQTv2CrdCikkq051VBkG7iPBZNLk3MWAajH/odhj2Kn7oQypVG6SIyxuihbW4Uu+MkDVIjxVBkzTMkQxujH/r1yBpq147XShithVQz58/1neFQxEG6skYbd96c1kY/9OvdvIZEyzg9Vuo0znO3oHO1mU/dhk+fpkGsTH2ec209po3RD/16ZQ1hYp1BH1u3ggtiXxqlhRBJVuRBHvlnRlfrOdoY/dCvT9YQjsogSM9O8jwvrW6mdio71HmQblShhY+qNas82hj90K9P1hCuc1ebXJhsOB8v6lnf2g6XzsvX0pjctveHaWP0Q78+WEN0zfTK12atdBQ2G7v5ODmzzWZPbBIhEtoY/dCvJ7Mho2h8/VP1uozjMvUPisKplT53EolVGVdRlhXhdEE8B/3QrzezIcfnqYiu2MhKaZMwG2SiiuO1PnFIj+od3jASBQ2NfujXk9mQsn5kpG9O2UmELpqFnPPvCbth9EO/3r156V92DdrabM3mS5UQUR7kWUQbox/69dAa/IiMOGhrs51mP1ZC5UF6Imhj9EO//llDPVjrLG9rcyuXtnQ1ixVtjH7o1ztrqF9lC9Wqrc0dubSc/3roh369s4a6MtOwsG1tolu5tE2el+yV0Q/9+mYNbWXCgWhrI27n0gZG8F8P/dCvV9aQhVL44f41a2uT7ubSBG2Mfuh3X9bwUCNPiU+XzGtW1DG06n/k0ojnoB/69Wc2ZBSJ1JfjpN3NjaxMqjtzaTQ0+qHffbAHuqwJlFDHaRDkJzcfGd3KpS0jwzIY/dDvXtiD/FlJHSrxtanmNx4Z3cyl6bGgjdEP/fpjDT653vp2bGfbj4xu5NIE33dGP/TrgzVE4axNock4NrrQrjaxFLPtR0bbubQFbYx+6NcDa9BmbGZN1kRWxq/cnG+X8nJ4TvvIaDuXRmujH/p13xpEdl5/+qNOrhf1/R6jVXo9WOuOXBqtjX7o1/1Vg0ql0uOln7o3Fv7+jlFD04zjrGszMHaT3sql0droh37d31AM/CjOZlJvqnRh1CCOi60PhjWluZFLo7XRD/3u3RpeedzCzJvvDssmXiI2VRw/v86lZXUGzR0XU+I56Id+fZoNWfgPD1dZUJaJTcKpcnUaF9e5NJ9Ak9aqSZTR0OiHfvfKHtZsSOEWbOlG1veFtf8MiJZhVD9DCoJ8OPJgESajMGMZjH7od8+Pch+UNRS6Hp0j6vvCqq6MP6+pjSvX5QeKaWP0Q79eWcPArtIgz7QQi8vK+POKJpcmrz5dThujH/p13xqKLaaz3H+UPBLz+sNhfsB/ZNwh6lyaWtLG6Id+fbEGvR0gMSpP81KpTbOgE/Oj6VD4XZ+0a7//m9Ha6Id+/bAGXZxbEbWvtw0KWZ1kmRpU/jZQ88HRMvdHmVm//4smtDb6oV8frEGoOJZidMW0q4ka5LHU8kh44/bfAXBHXn+mXEz5r4d+6NcHazB25fZwi3By7caFHsZBLGUzLEPJMk99OnWjotBO2SujH/r1YTZkJk7LuFyGR3p6fV6RVe0cPh85mZ8MV2dVWZ2JE+I56Id+fZkNOXHqL89deU7N9nl67D3LnJRxfNEiV7shGT70Q7/3jb3SJcxE+LvAw7R+YLR13jxsVntun1dOeLyGfujXtzcvpfYpkiIPgthGZuc8tUmDeEQbox/69cwa/OBN6ZZv6zTItRI703P8h8q3vjhKa6Mf+vXCGsb+RXi3XjNuRZebQWnM7fvHypXGTmhj9EO/PlnDrN7o+ShqlKfpKk/j4tZ5hYxdaY5oY/RDv/5YgwlFG1IPM11uVn58TnX7PHua0troh359sgZd+BiqOPLPkwdKF74ybl83vXme2rjSjGht9EO/vliDbkZ0joSQs7BQg/pLxEEsxXS3NAtaG/3QL+rHbMjIpFXiNPcDtdTM+Bl85cqP3ZLqxnk6LSs5JZ6DfujXl9mQY5tUqQ7qUXzGR9L8si1Z+hl8xXYubTyZHg8KGhr90C/sxWzIRCt5rrWKVnk+HKrLwVpJ6Td8Rt+c1ydYBqMf+r3v7JW8eVm/0lboIhLWrDbl9WAt/46bq81/2zu7FQdhIAo3aob8GRNttV23loKwff8n3ExU9hFcyCm9GnpRvjMcYhLPCEHq+Y02Bj/wK8saBj42UkQmRi07fje+PRya4zl5RrGTJB5oY/ADv5Ksga+aUCuXTljBe8POtmqXQcvZ+1kKaiwiTsEP/MqyhjEJIh7Xqg/uVfGpUT+om6m235GcZ5lWehzNJ9DG4Ad+RT1Q3M1dicrVXndJmfDid2NzrrcymieD8DjzpI1BG4Mf+JW1DXlTrbF97dmzw0JpHbdn/q/9RZr9Qor4QhuDH/gVmA255sy9sNioRrGdH42TDxfJw4L6v60htDb4gd8p1nBWNqRpeOzwhyJn7nEKnx2qybnpTcb303PA9RzwA78SsyHjLcux1UweUTy/8wjzO+f11YQ7fOAHfmfWzlqudNvFE36fJdVk3hAS28oufQfCHT7wA79za+f9hUMbrvEkkNDkM+dUa1VEG4Mf+JVqDbs2yvDrr6uv/Vup0RDxMCG0MfiBX7nWsGkjI58k84jiD9eu1xFtDH7gV7Y1ZG2qyVCkGHhBh5YFP/CDNezaVM5pw5H/kAb8wA/WcNRaStI0ZJckTYQ04Ad+sIZDGztdpJaurh1BGvADP1jD8RlWqUV61PM/AtKAH/j9l9ovEsqk0gY+yv4AAAAASUVORK5CYII="/>
          <p:cNvSpPr>
            <a:spLocks noChangeAspect="1" noChangeArrowheads="1"/>
          </p:cNvSpPr>
          <p:nvPr/>
        </p:nvSpPr>
        <p:spPr bwMode="auto">
          <a:xfrm>
            <a:off x="307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4" name="灯片编号占位符 3"/>
          <p:cNvSpPr>
            <a:spLocks noGrp="1"/>
          </p:cNvSpPr>
          <p:nvPr>
            <p:ph type="sldNum" sz="quarter" idx="10"/>
          </p:nvPr>
        </p:nvSpPr>
        <p:spPr/>
        <p:txBody>
          <a:bodyPr/>
          <a:lstStyle/>
          <a:p>
            <a:pPr>
              <a:defRPr/>
            </a:pPr>
            <a:r>
              <a:rPr lang="zh-CN" altLang="en-US" smtClean="0"/>
              <a:t>桂小林 </a:t>
            </a:r>
            <a:fld id="{E571E082-43F8-4F30-9C8C-45C7B9D41DDF}" type="slidenum">
              <a:rPr lang="en-US" altLang="zh-CN" smtClean="0"/>
              <a:pPr>
                <a:defRPr/>
              </a:pPr>
              <a:t>15</a:t>
            </a:fld>
            <a:endParaRPr lang="en-US" altLang="zh-CN"/>
          </a:p>
        </p:txBody>
      </p:sp>
      <p:pic>
        <p:nvPicPr>
          <p:cNvPr id="9" name="图片 8"/>
          <p:cNvPicPr/>
          <p:nvPr/>
        </p:nvPicPr>
        <p:blipFill>
          <a:blip r:embed="rId4">
            <a:extLst>
              <a:ext uri="{28A0092B-C50C-407E-A947-70E740481C1C}">
                <a14:useLocalDpi xmlns:a14="http://schemas.microsoft.com/office/drawing/2010/main" val="0"/>
              </a:ext>
            </a:extLst>
          </a:blip>
          <a:srcRect/>
          <a:stretch>
            <a:fillRect/>
          </a:stretch>
        </p:blipFill>
        <p:spPr bwMode="auto">
          <a:xfrm>
            <a:off x="4529507" y="2786039"/>
            <a:ext cx="4280725" cy="1940818"/>
          </a:xfrm>
          <a:prstGeom prst="rect">
            <a:avLst/>
          </a:prstGeom>
          <a:noFill/>
          <a:ln>
            <a:noFill/>
          </a:ln>
        </p:spPr>
      </p:pic>
      <p:sp>
        <p:nvSpPr>
          <p:cNvPr id="5" name="矩形 4"/>
          <p:cNvSpPr/>
          <p:nvPr/>
        </p:nvSpPr>
        <p:spPr>
          <a:xfrm>
            <a:off x="212299" y="3331364"/>
            <a:ext cx="4536504" cy="400110"/>
          </a:xfrm>
          <a:prstGeom prst="rect">
            <a:avLst/>
          </a:prstGeom>
        </p:spPr>
        <p:style>
          <a:lnRef idx="1">
            <a:schemeClr val="accent6"/>
          </a:lnRef>
          <a:fillRef idx="2">
            <a:schemeClr val="accent6"/>
          </a:fillRef>
          <a:effectRef idx="1">
            <a:schemeClr val="accent6"/>
          </a:effectRef>
          <a:fontRef idx="minor">
            <a:schemeClr val="dk1"/>
          </a:fontRef>
        </p:style>
        <p:txBody>
          <a:bodyPr wrap="square" lIns="91440" tIns="45720" rIns="91440" bIns="45720">
            <a:spAutoFit/>
          </a:bodyPr>
          <a:lstStyle/>
          <a:p>
            <a:pPr algn="ctr"/>
            <a:r>
              <a:rPr lang="zh-CN" altLang="en-US" sz="2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左边：某字符的七个模块为</a:t>
            </a:r>
            <a:r>
              <a:rPr lang="en-US" altLang="zh-CN" sz="2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0011001</a:t>
            </a:r>
            <a:endParaRPr lang="zh-CN" altLang="en-US" sz="2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3" name="矩形 12"/>
          <p:cNvSpPr/>
          <p:nvPr/>
        </p:nvSpPr>
        <p:spPr>
          <a:xfrm>
            <a:off x="3419872" y="4726857"/>
            <a:ext cx="4680520" cy="400110"/>
          </a:xfrm>
          <a:prstGeom prst="rect">
            <a:avLst/>
          </a:prstGeom>
        </p:spPr>
        <p:style>
          <a:lnRef idx="2">
            <a:schemeClr val="dk1"/>
          </a:lnRef>
          <a:fillRef idx="1">
            <a:schemeClr val="lt1"/>
          </a:fillRef>
          <a:effectRef idx="0">
            <a:schemeClr val="dk1"/>
          </a:effectRef>
          <a:fontRef idx="minor">
            <a:schemeClr val="dk1"/>
          </a:fontRef>
        </p:style>
        <p:txBody>
          <a:bodyPr wrap="square" lIns="91440" tIns="45720" rIns="91440" bIns="45720">
            <a:spAutoFit/>
          </a:bodyPr>
          <a:lstStyle/>
          <a:p>
            <a:pPr algn="ctr"/>
            <a:r>
              <a:rPr lang="zh-CN" altLang="en-US" sz="20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右</a:t>
            </a:r>
            <a:r>
              <a:rPr lang="zh-CN" altLang="en-US" sz="20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边：某字符的七个模块为</a:t>
            </a:r>
            <a:r>
              <a:rPr lang="en-US" altLang="zh-CN" sz="20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0011011</a:t>
            </a:r>
            <a:endParaRPr lang="zh-CN" altLang="en-US" sz="20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7" name="矩形 6"/>
          <p:cNvSpPr/>
          <p:nvPr/>
        </p:nvSpPr>
        <p:spPr>
          <a:xfrm>
            <a:off x="5497403" y="3939902"/>
            <a:ext cx="442749" cy="400110"/>
          </a:xfrm>
          <a:prstGeom prst="rect">
            <a:avLst/>
          </a:prstGeom>
          <a:noFill/>
        </p:spPr>
        <p:txBody>
          <a:bodyPr wrap="none" lIns="91440" tIns="45720" rIns="91440" bIns="45720">
            <a:spAutoFit/>
          </a:bodyPr>
          <a:lstStyle/>
          <a:p>
            <a:pPr algn="ctr"/>
            <a:r>
              <a:rPr lang="zh-CN" altLang="en-US" sz="20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条</a:t>
            </a:r>
            <a:endParaRPr lang="zh-CN" altLang="en-US" sz="20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5" name="矩形 14"/>
          <p:cNvSpPr/>
          <p:nvPr/>
        </p:nvSpPr>
        <p:spPr>
          <a:xfrm>
            <a:off x="2738972" y="3827824"/>
            <a:ext cx="1991251" cy="400110"/>
          </a:xfrm>
          <a:prstGeom prst="rect">
            <a:avLst/>
          </a:prstGeom>
          <a:noFill/>
        </p:spPr>
        <p:txBody>
          <a:bodyPr wrap="none" lIns="91440" tIns="45720" rIns="91440" bIns="45720">
            <a:spAutoFit/>
          </a:bodyPr>
          <a:lstStyle/>
          <a:p>
            <a:pPr algn="ctr"/>
            <a:r>
              <a:rPr lang="zh-CN" altLang="en-US"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白白黑黑白白黑</a:t>
            </a:r>
            <a:endParaRPr lang="zh-CN" altLang="en-US" sz="20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cxnSp>
        <p:nvCxnSpPr>
          <p:cNvPr id="8" name="直接箭头连接符 7"/>
          <p:cNvCxnSpPr/>
          <p:nvPr/>
        </p:nvCxnSpPr>
        <p:spPr bwMode="auto">
          <a:xfrm flipV="1">
            <a:off x="8100392" y="4340012"/>
            <a:ext cx="144016" cy="386845"/>
          </a:xfrm>
          <a:prstGeom prst="straightConnector1">
            <a:avLst/>
          </a:prstGeom>
          <a:solidFill>
            <a:schemeClr val="accent1"/>
          </a:solidFill>
          <a:ln w="9525" cap="flat" cmpd="sng" algn="ctr">
            <a:solidFill>
              <a:schemeClr val="tx1"/>
            </a:solidFill>
            <a:prstDash val="solid"/>
            <a:round/>
            <a:headEnd type="none" w="med" len="med"/>
            <a:tailEnd type="arrow"/>
          </a:ln>
          <a:effectLst>
            <a:outerShdw dist="17961" dir="2700000" algn="ctr" rotWithShape="0">
              <a:schemeClr val="tx1">
                <a:gamma/>
                <a:shade val="60000"/>
                <a:invGamma/>
              </a:schemeClr>
            </a:outerShdw>
          </a:effectLst>
        </p:spPr>
      </p:cxnSp>
    </p:spTree>
    <p:extLst>
      <p:ext uri="{BB962C8B-B14F-4D97-AF65-F5344CB8AC3E}">
        <p14:creationId xmlns:p14="http://schemas.microsoft.com/office/powerpoint/2010/main" val="39716668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p>
            <a:pPr>
              <a:defRPr/>
            </a:pPr>
            <a:r>
              <a:rPr lang="zh-CN" altLang="en-US" smtClean="0"/>
              <a:t>桂小林 </a:t>
            </a:r>
            <a:fld id="{2D5720DD-DDF5-40B7-A6B1-23246C701E87}" type="slidenum">
              <a:rPr lang="en-US" smtClean="0"/>
              <a:pPr>
                <a:defRPr/>
              </a:pPr>
              <a:t>16</a:t>
            </a:fld>
            <a:endParaRPr lang="en-US"/>
          </a:p>
        </p:txBody>
      </p:sp>
      <p:sp>
        <p:nvSpPr>
          <p:cNvPr id="3" name="标题 2"/>
          <p:cNvSpPr>
            <a:spLocks noGrp="1"/>
          </p:cNvSpPr>
          <p:nvPr>
            <p:ph type="title"/>
          </p:nvPr>
        </p:nvSpPr>
        <p:spPr/>
        <p:txBody>
          <a:bodyPr/>
          <a:lstStyle/>
          <a:p>
            <a:r>
              <a:rPr lang="zh-CN" altLang="zh-CN" dirty="0"/>
              <a:t>典型的一维条形码</a:t>
            </a:r>
            <a:endParaRPr lang="zh-CN" altLang="en-US" dirty="0"/>
          </a:p>
        </p:txBody>
      </p:sp>
      <p:sp>
        <p:nvSpPr>
          <p:cNvPr id="4" name="内容占位符 3"/>
          <p:cNvSpPr>
            <a:spLocks noGrp="1"/>
          </p:cNvSpPr>
          <p:nvPr>
            <p:ph idx="1"/>
          </p:nvPr>
        </p:nvSpPr>
        <p:spPr/>
        <p:txBody>
          <a:bodyPr/>
          <a:lstStyle/>
          <a:p>
            <a:r>
              <a:rPr lang="zh-CN" altLang="en-US" dirty="0"/>
              <a:t>当前国际上总共有 </a:t>
            </a:r>
            <a:r>
              <a:rPr lang="en-US" altLang="zh-CN" dirty="0"/>
              <a:t>200 </a:t>
            </a:r>
            <a:r>
              <a:rPr lang="zh-CN" altLang="en-US" dirty="0"/>
              <a:t>种以上的条形码标准，每一类都采取独立的编码规则，定义每个编码数据的条空排列组合方式</a:t>
            </a:r>
            <a:r>
              <a:rPr lang="zh-CN" altLang="en-US" dirty="0" smtClean="0"/>
              <a:t>。</a:t>
            </a:r>
            <a:endParaRPr lang="en-US" altLang="zh-CN" dirty="0" smtClean="0"/>
          </a:p>
          <a:p>
            <a:r>
              <a:rPr lang="zh-CN" altLang="en-US" dirty="0" smtClean="0"/>
              <a:t>应用</a:t>
            </a:r>
            <a:r>
              <a:rPr lang="zh-CN" altLang="en-US" dirty="0"/>
              <a:t>最广泛的一维条形码制有</a:t>
            </a:r>
            <a:r>
              <a:rPr lang="en-US" altLang="zh-CN" dirty="0"/>
              <a:t>39 </a:t>
            </a:r>
            <a:r>
              <a:rPr lang="zh-CN" altLang="en-US" dirty="0"/>
              <a:t>码、</a:t>
            </a:r>
            <a:r>
              <a:rPr lang="en-US" altLang="zh-CN" dirty="0"/>
              <a:t>128 </a:t>
            </a:r>
            <a:r>
              <a:rPr lang="zh-CN" altLang="en-US" dirty="0"/>
              <a:t>码、</a:t>
            </a:r>
            <a:r>
              <a:rPr lang="en-US" altLang="zh-CN" dirty="0" err="1"/>
              <a:t>EAN</a:t>
            </a:r>
            <a:r>
              <a:rPr lang="en-US" altLang="zh-CN" dirty="0"/>
              <a:t> </a:t>
            </a:r>
            <a:r>
              <a:rPr lang="zh-CN" altLang="en-US" dirty="0"/>
              <a:t>和</a:t>
            </a:r>
            <a:r>
              <a:rPr lang="en-US" altLang="zh-CN" dirty="0" err="1"/>
              <a:t>UPC</a:t>
            </a:r>
            <a:r>
              <a:rPr lang="en-US" altLang="zh-CN" dirty="0"/>
              <a:t> </a:t>
            </a:r>
            <a:r>
              <a:rPr lang="zh-CN" altLang="en-US" dirty="0"/>
              <a:t>商品码、</a:t>
            </a:r>
            <a:r>
              <a:rPr lang="en-US" altLang="zh-CN" dirty="0"/>
              <a:t>ISBN</a:t>
            </a:r>
            <a:r>
              <a:rPr lang="zh-CN" altLang="en-US" dirty="0"/>
              <a:t>码和</a:t>
            </a:r>
            <a:r>
              <a:rPr lang="en-US" altLang="zh-CN" dirty="0"/>
              <a:t>ISSN</a:t>
            </a:r>
            <a:r>
              <a:rPr lang="zh-CN" altLang="en-US" dirty="0"/>
              <a:t>码等</a:t>
            </a:r>
          </a:p>
        </p:txBody>
      </p:sp>
      <p:pic>
        <p:nvPicPr>
          <p:cNvPr id="5" name="图片 4"/>
          <p:cNvPicPr/>
          <p:nvPr/>
        </p:nvPicPr>
        <p:blipFill>
          <a:blip r:embed="rId2">
            <a:extLst>
              <a:ext uri="{28A0092B-C50C-407E-A947-70E740481C1C}">
                <a14:useLocalDpi xmlns:a14="http://schemas.microsoft.com/office/drawing/2010/main" val="0"/>
              </a:ext>
            </a:extLst>
          </a:blip>
          <a:srcRect/>
          <a:stretch>
            <a:fillRect/>
          </a:stretch>
        </p:blipFill>
        <p:spPr bwMode="auto">
          <a:xfrm>
            <a:off x="5994176" y="3421719"/>
            <a:ext cx="2736304" cy="1383355"/>
          </a:xfrm>
          <a:prstGeom prst="rect">
            <a:avLst/>
          </a:prstGeom>
          <a:noFill/>
          <a:ln>
            <a:noFill/>
          </a:ln>
        </p:spPr>
      </p:pic>
      <p:pic>
        <p:nvPicPr>
          <p:cNvPr id="6" name="图片 5" descr="新建 Microsoft Visio 绘图"/>
          <p:cNvPicPr/>
          <p:nvPr/>
        </p:nvPicPr>
        <p:blipFill>
          <a:blip r:embed="rId3">
            <a:extLst>
              <a:ext uri="{28A0092B-C50C-407E-A947-70E740481C1C}">
                <a14:useLocalDpi xmlns:a14="http://schemas.microsoft.com/office/drawing/2010/main" val="0"/>
              </a:ext>
            </a:extLst>
          </a:blip>
          <a:srcRect/>
          <a:stretch>
            <a:fillRect/>
          </a:stretch>
        </p:blipFill>
        <p:spPr bwMode="auto">
          <a:xfrm>
            <a:off x="467544" y="3399579"/>
            <a:ext cx="5526632" cy="1491630"/>
          </a:xfrm>
          <a:prstGeom prst="rect">
            <a:avLst/>
          </a:prstGeom>
          <a:noFill/>
          <a:ln>
            <a:noFill/>
          </a:ln>
        </p:spPr>
      </p:pic>
    </p:spTree>
    <p:extLst>
      <p:ext uri="{BB962C8B-B14F-4D97-AF65-F5344CB8AC3E}">
        <p14:creationId xmlns:p14="http://schemas.microsoft.com/office/powerpoint/2010/main" val="8839846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p>
            <a:pPr>
              <a:defRPr/>
            </a:pPr>
            <a:r>
              <a:rPr lang="zh-CN" altLang="en-US" smtClean="0"/>
              <a:t>桂小林 </a:t>
            </a:r>
            <a:fld id="{2D5720DD-DDF5-40B7-A6B1-23246C701E87}" type="slidenum">
              <a:rPr lang="en-US" smtClean="0"/>
              <a:pPr>
                <a:defRPr/>
              </a:pPr>
              <a:t>17</a:t>
            </a:fld>
            <a:endParaRPr lang="en-US"/>
          </a:p>
        </p:txBody>
      </p:sp>
      <p:sp>
        <p:nvSpPr>
          <p:cNvPr id="3" name="标题 2"/>
          <p:cNvSpPr>
            <a:spLocks noGrp="1"/>
          </p:cNvSpPr>
          <p:nvPr>
            <p:ph type="title"/>
          </p:nvPr>
        </p:nvSpPr>
        <p:spPr/>
        <p:txBody>
          <a:bodyPr/>
          <a:lstStyle/>
          <a:p>
            <a:r>
              <a:rPr lang="zh-CN" altLang="zh-CN" dirty="0"/>
              <a:t>一维条形码：</a:t>
            </a:r>
            <a:r>
              <a:rPr lang="en-US" altLang="zh-CN" dirty="0" err="1" smtClean="0"/>
              <a:t>EAN</a:t>
            </a:r>
            <a:endParaRPr lang="zh-CN" altLang="en-US" dirty="0"/>
          </a:p>
        </p:txBody>
      </p:sp>
      <p:sp>
        <p:nvSpPr>
          <p:cNvPr id="4" name="内容占位符 3"/>
          <p:cNvSpPr>
            <a:spLocks noGrp="1"/>
          </p:cNvSpPr>
          <p:nvPr>
            <p:ph idx="1"/>
          </p:nvPr>
        </p:nvSpPr>
        <p:spPr/>
        <p:txBody>
          <a:bodyPr/>
          <a:lstStyle/>
          <a:p>
            <a:r>
              <a:rPr lang="en-US" altLang="zh-CN" dirty="0" err="1"/>
              <a:t>EAN</a:t>
            </a:r>
            <a:r>
              <a:rPr lang="zh-CN" altLang="zh-CN" dirty="0"/>
              <a:t>码又称为欧洲商品条形码</a:t>
            </a:r>
            <a:r>
              <a:rPr lang="en-US" altLang="zh-CN" dirty="0"/>
              <a:t>(European Article Number)</a:t>
            </a:r>
            <a:r>
              <a:rPr lang="zh-CN" altLang="zh-CN" dirty="0"/>
              <a:t>，诞生于</a:t>
            </a:r>
            <a:r>
              <a:rPr lang="en-US" altLang="zh-CN" dirty="0"/>
              <a:t>1977</a:t>
            </a:r>
            <a:r>
              <a:rPr lang="zh-CN" altLang="zh-CN" dirty="0"/>
              <a:t>年，是当时的欧洲各个工业国为了提高商品在国家之间流通的便利性，联合开发并推广使用了这种一维商品</a:t>
            </a:r>
            <a:r>
              <a:rPr lang="zh-CN" altLang="zh-CN" dirty="0" smtClean="0"/>
              <a:t>码</a:t>
            </a:r>
            <a:r>
              <a:rPr lang="zh-CN" altLang="en-US" dirty="0" smtClean="0"/>
              <a:t>。</a:t>
            </a:r>
            <a:endParaRPr lang="zh-CN" altLang="en-US" dirty="0"/>
          </a:p>
        </p:txBody>
      </p:sp>
      <p:pic>
        <p:nvPicPr>
          <p:cNvPr id="5" name="图片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2571750"/>
            <a:ext cx="4176464" cy="2448272"/>
          </a:xfrm>
          <a:prstGeom prst="rect">
            <a:avLst/>
          </a:prstGeom>
          <a:noFill/>
          <a:ln>
            <a:noFill/>
          </a:ln>
        </p:spPr>
      </p:pic>
      <p:sp>
        <p:nvSpPr>
          <p:cNvPr id="6" name="矩形 5"/>
          <p:cNvSpPr/>
          <p:nvPr/>
        </p:nvSpPr>
        <p:spPr>
          <a:xfrm>
            <a:off x="5796136" y="2715766"/>
            <a:ext cx="2664296" cy="181588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zh-CN" altLang="zh-CN" sz="2800" dirty="0">
                <a:solidFill>
                  <a:srgbClr val="FF0000"/>
                </a:solidFill>
                <a:latin typeface="+mn-ea"/>
                <a:ea typeface="+mn-ea"/>
              </a:rPr>
              <a:t>国家代码占</a:t>
            </a:r>
            <a:r>
              <a:rPr lang="en-US" altLang="zh-CN" sz="2800" dirty="0">
                <a:solidFill>
                  <a:srgbClr val="FF0000"/>
                </a:solidFill>
                <a:latin typeface="+mn-ea"/>
                <a:ea typeface="+mn-ea"/>
              </a:rPr>
              <a:t>3</a:t>
            </a:r>
            <a:r>
              <a:rPr lang="zh-CN" altLang="zh-CN" sz="2800" dirty="0" smtClean="0">
                <a:solidFill>
                  <a:srgbClr val="FF0000"/>
                </a:solidFill>
                <a:latin typeface="+mn-ea"/>
                <a:ea typeface="+mn-ea"/>
              </a:rPr>
              <a:t>位</a:t>
            </a:r>
            <a:endParaRPr lang="en-US" altLang="zh-CN" sz="2800" dirty="0" smtClean="0">
              <a:solidFill>
                <a:srgbClr val="FF0000"/>
              </a:solidFill>
              <a:latin typeface="+mn-ea"/>
              <a:ea typeface="+mn-ea"/>
            </a:endParaRPr>
          </a:p>
          <a:p>
            <a:r>
              <a:rPr lang="zh-CN" altLang="zh-CN" sz="2800" dirty="0" smtClean="0">
                <a:solidFill>
                  <a:srgbClr val="FF0000"/>
                </a:solidFill>
                <a:latin typeface="+mn-ea"/>
                <a:ea typeface="+mn-ea"/>
              </a:rPr>
              <a:t>厂商</a:t>
            </a:r>
            <a:r>
              <a:rPr lang="zh-CN" altLang="zh-CN" sz="2800" dirty="0">
                <a:solidFill>
                  <a:srgbClr val="FF0000"/>
                </a:solidFill>
                <a:latin typeface="+mn-ea"/>
                <a:ea typeface="+mn-ea"/>
              </a:rPr>
              <a:t>代码占</a:t>
            </a:r>
            <a:r>
              <a:rPr lang="en-US" altLang="zh-CN" sz="2800" dirty="0">
                <a:solidFill>
                  <a:srgbClr val="FF0000"/>
                </a:solidFill>
                <a:latin typeface="+mn-ea"/>
                <a:ea typeface="+mn-ea"/>
              </a:rPr>
              <a:t>4</a:t>
            </a:r>
            <a:r>
              <a:rPr lang="zh-CN" altLang="zh-CN" sz="2800" dirty="0" smtClean="0">
                <a:solidFill>
                  <a:srgbClr val="FF0000"/>
                </a:solidFill>
                <a:latin typeface="+mn-ea"/>
                <a:ea typeface="+mn-ea"/>
              </a:rPr>
              <a:t>位</a:t>
            </a:r>
            <a:endParaRPr lang="en-US" altLang="zh-CN" sz="2800" dirty="0" smtClean="0">
              <a:solidFill>
                <a:srgbClr val="FF0000"/>
              </a:solidFill>
              <a:latin typeface="+mn-ea"/>
              <a:ea typeface="+mn-ea"/>
            </a:endParaRPr>
          </a:p>
          <a:p>
            <a:r>
              <a:rPr lang="zh-CN" altLang="zh-CN" sz="2800" dirty="0" smtClean="0">
                <a:solidFill>
                  <a:srgbClr val="FF0000"/>
                </a:solidFill>
                <a:latin typeface="+mn-ea"/>
                <a:ea typeface="+mn-ea"/>
              </a:rPr>
              <a:t>产品</a:t>
            </a:r>
            <a:r>
              <a:rPr lang="zh-CN" altLang="zh-CN" sz="2800" dirty="0">
                <a:solidFill>
                  <a:srgbClr val="FF0000"/>
                </a:solidFill>
                <a:latin typeface="+mn-ea"/>
                <a:ea typeface="+mn-ea"/>
              </a:rPr>
              <a:t>代码占</a:t>
            </a:r>
            <a:r>
              <a:rPr lang="en-US" altLang="zh-CN" sz="2800" dirty="0">
                <a:solidFill>
                  <a:srgbClr val="FF0000"/>
                </a:solidFill>
                <a:latin typeface="+mn-ea"/>
                <a:ea typeface="+mn-ea"/>
              </a:rPr>
              <a:t>5</a:t>
            </a:r>
            <a:r>
              <a:rPr lang="zh-CN" altLang="zh-CN" sz="2800" dirty="0" smtClean="0">
                <a:solidFill>
                  <a:srgbClr val="FF0000"/>
                </a:solidFill>
                <a:latin typeface="+mn-ea"/>
                <a:ea typeface="+mn-ea"/>
              </a:rPr>
              <a:t>位</a:t>
            </a:r>
            <a:endParaRPr lang="en-US" altLang="zh-CN" sz="2800" dirty="0" smtClean="0">
              <a:solidFill>
                <a:srgbClr val="FF0000"/>
              </a:solidFill>
              <a:latin typeface="+mn-ea"/>
              <a:ea typeface="+mn-ea"/>
            </a:endParaRPr>
          </a:p>
          <a:p>
            <a:r>
              <a:rPr lang="zh-CN" altLang="zh-CN" sz="2800" dirty="0" smtClean="0">
                <a:solidFill>
                  <a:srgbClr val="FF0000"/>
                </a:solidFill>
                <a:latin typeface="+mn-ea"/>
                <a:ea typeface="+mn-ea"/>
              </a:rPr>
              <a:t>校验</a:t>
            </a:r>
            <a:r>
              <a:rPr lang="zh-CN" altLang="zh-CN" sz="2800" dirty="0">
                <a:solidFill>
                  <a:srgbClr val="FF0000"/>
                </a:solidFill>
                <a:latin typeface="+mn-ea"/>
                <a:ea typeface="+mn-ea"/>
              </a:rPr>
              <a:t>码占</a:t>
            </a:r>
            <a:r>
              <a:rPr lang="en-US" altLang="zh-CN" sz="2800" dirty="0">
                <a:solidFill>
                  <a:srgbClr val="FF0000"/>
                </a:solidFill>
                <a:latin typeface="+mn-ea"/>
                <a:ea typeface="+mn-ea"/>
              </a:rPr>
              <a:t>1</a:t>
            </a:r>
            <a:r>
              <a:rPr lang="zh-CN" altLang="zh-CN" sz="2800" dirty="0" smtClean="0">
                <a:solidFill>
                  <a:srgbClr val="FF0000"/>
                </a:solidFill>
                <a:latin typeface="+mn-ea"/>
                <a:ea typeface="+mn-ea"/>
              </a:rPr>
              <a:t>位</a:t>
            </a:r>
            <a:endParaRPr lang="zh-CN" altLang="en-US" sz="2800" dirty="0">
              <a:solidFill>
                <a:srgbClr val="FF0000"/>
              </a:solidFill>
              <a:latin typeface="+mn-ea"/>
              <a:ea typeface="+mn-ea"/>
            </a:endParaRPr>
          </a:p>
        </p:txBody>
      </p:sp>
      <p:sp>
        <p:nvSpPr>
          <p:cNvPr id="7" name="右箭头 6"/>
          <p:cNvSpPr/>
          <p:nvPr/>
        </p:nvSpPr>
        <p:spPr bwMode="auto">
          <a:xfrm>
            <a:off x="4355976" y="3003798"/>
            <a:ext cx="1368152" cy="936104"/>
          </a:xfrm>
          <a:prstGeom prst="rightArrow">
            <a:avLst/>
          </a:pr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2400" b="0" i="0" u="none" strike="noStrike" cap="none" normalizeH="0" baseline="0" smtClean="0">
              <a:ln>
                <a:noFill/>
              </a:ln>
              <a:solidFill>
                <a:schemeClr val="tx1"/>
              </a:solidFill>
              <a:effectLst/>
              <a:latin typeface="Times New Roman" pitchFamily="18" charset="0"/>
              <a:ea typeface="宋体" pitchFamily="2" charset="-122"/>
            </a:endParaRPr>
          </a:p>
        </p:txBody>
      </p:sp>
    </p:spTree>
    <p:extLst>
      <p:ext uri="{BB962C8B-B14F-4D97-AF65-F5344CB8AC3E}">
        <p14:creationId xmlns:p14="http://schemas.microsoft.com/office/powerpoint/2010/main" val="35052778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p>
            <a:pPr>
              <a:defRPr/>
            </a:pPr>
            <a:r>
              <a:rPr lang="zh-CN" altLang="en-US" smtClean="0"/>
              <a:t>桂小林 </a:t>
            </a:r>
            <a:fld id="{2D5720DD-DDF5-40B7-A6B1-23246C701E87}" type="slidenum">
              <a:rPr lang="en-US" smtClean="0"/>
              <a:pPr>
                <a:defRPr/>
              </a:pPr>
              <a:t>18</a:t>
            </a:fld>
            <a:endParaRPr lang="en-US"/>
          </a:p>
        </p:txBody>
      </p:sp>
      <p:sp>
        <p:nvSpPr>
          <p:cNvPr id="3" name="标题 2"/>
          <p:cNvSpPr>
            <a:spLocks noGrp="1"/>
          </p:cNvSpPr>
          <p:nvPr>
            <p:ph type="title"/>
          </p:nvPr>
        </p:nvSpPr>
        <p:spPr/>
        <p:txBody>
          <a:bodyPr/>
          <a:lstStyle/>
          <a:p>
            <a:r>
              <a:rPr lang="en-US" altLang="zh-CN" dirty="0"/>
              <a:t> </a:t>
            </a:r>
            <a:r>
              <a:rPr lang="en-US" altLang="zh-CN" dirty="0" err="1"/>
              <a:t>EAN</a:t>
            </a:r>
            <a:r>
              <a:rPr lang="en-US" altLang="zh-CN" dirty="0"/>
              <a:t>-13</a:t>
            </a:r>
            <a:r>
              <a:rPr lang="zh-CN" altLang="zh-CN" dirty="0"/>
              <a:t>商品码构成</a:t>
            </a:r>
            <a:endParaRPr lang="zh-CN" altLang="en-US" dirty="0"/>
          </a:p>
        </p:txBody>
      </p:sp>
      <p:sp>
        <p:nvSpPr>
          <p:cNvPr id="4" name="内容占位符 3"/>
          <p:cNvSpPr>
            <a:spLocks noGrp="1"/>
          </p:cNvSpPr>
          <p:nvPr>
            <p:ph idx="1"/>
          </p:nvPr>
        </p:nvSpPr>
        <p:spPr>
          <a:xfrm>
            <a:off x="4716016" y="915566"/>
            <a:ext cx="4248472" cy="3885035"/>
          </a:xfrm>
        </p:spPr>
        <p:style>
          <a:lnRef idx="2">
            <a:schemeClr val="accent2"/>
          </a:lnRef>
          <a:fillRef idx="1">
            <a:schemeClr val="lt1"/>
          </a:fillRef>
          <a:effectRef idx="0">
            <a:schemeClr val="accent2"/>
          </a:effectRef>
          <a:fontRef idx="minor">
            <a:schemeClr val="dk1"/>
          </a:fontRef>
        </p:style>
        <p:txBody>
          <a:bodyPr/>
          <a:lstStyle/>
          <a:p>
            <a:r>
              <a:rPr lang="zh-CN" altLang="en-US" sz="2000" dirty="0"/>
              <a:t>左侧空白区域</a:t>
            </a:r>
            <a:r>
              <a:rPr lang="zh-CN" altLang="en-US" sz="2000" dirty="0" smtClean="0"/>
              <a:t>：</a:t>
            </a:r>
            <a:r>
              <a:rPr lang="en-US" altLang="zh-CN" sz="2000" dirty="0" smtClean="0"/>
              <a:t>&gt;9</a:t>
            </a:r>
            <a:r>
              <a:rPr lang="zh-CN" altLang="en-US" sz="2000" dirty="0" smtClean="0"/>
              <a:t>个空</a:t>
            </a:r>
            <a:endParaRPr lang="en-US" altLang="zh-CN" sz="2000" dirty="0" smtClean="0"/>
          </a:p>
          <a:p>
            <a:r>
              <a:rPr lang="zh-CN" altLang="zh-CN" sz="2000" dirty="0"/>
              <a:t>起始符：由</a:t>
            </a:r>
            <a:r>
              <a:rPr lang="zh-CN" altLang="zh-CN" sz="2000" dirty="0" smtClean="0"/>
              <a:t>“条空条”</a:t>
            </a:r>
            <a:r>
              <a:rPr lang="zh-CN" altLang="zh-CN" sz="2000" dirty="0"/>
              <a:t>三个模块单元</a:t>
            </a:r>
            <a:r>
              <a:rPr lang="zh-CN" altLang="zh-CN" sz="2000" dirty="0" smtClean="0"/>
              <a:t>组成</a:t>
            </a:r>
            <a:endParaRPr lang="en-US" altLang="zh-CN" sz="2000" dirty="0" smtClean="0"/>
          </a:p>
          <a:p>
            <a:r>
              <a:rPr lang="zh-CN" altLang="zh-CN" sz="2000" dirty="0"/>
              <a:t>左侧数据符</a:t>
            </a:r>
            <a:r>
              <a:rPr lang="zh-CN" altLang="zh-CN" sz="2000" dirty="0" smtClean="0"/>
              <a:t>：</a:t>
            </a:r>
            <a:r>
              <a:rPr lang="en-US" altLang="zh-CN" sz="2000" dirty="0" smtClean="0"/>
              <a:t>6</a:t>
            </a:r>
            <a:r>
              <a:rPr lang="zh-CN" altLang="zh-CN" sz="2000" dirty="0" smtClean="0"/>
              <a:t>个数字</a:t>
            </a:r>
            <a:r>
              <a:rPr lang="zh-CN" altLang="en-US" sz="2000" dirty="0" smtClean="0"/>
              <a:t>，</a:t>
            </a:r>
            <a:r>
              <a:rPr lang="en-US" altLang="zh-CN" sz="2000" dirty="0" smtClean="0"/>
              <a:t>42</a:t>
            </a:r>
            <a:r>
              <a:rPr lang="zh-CN" altLang="zh-CN" sz="2000" dirty="0"/>
              <a:t>个模块单元</a:t>
            </a:r>
            <a:r>
              <a:rPr lang="zh-CN" altLang="zh-CN" sz="2000" dirty="0" smtClean="0"/>
              <a:t>。</a:t>
            </a:r>
            <a:r>
              <a:rPr lang="zh-CN" altLang="en-US" sz="20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字符集选择</a:t>
            </a:r>
            <a:endParaRPr lang="en-US" altLang="zh-CN" sz="2000" dirty="0" smtClean="0"/>
          </a:p>
          <a:p>
            <a:r>
              <a:rPr lang="zh-CN" altLang="zh-CN" sz="2000" dirty="0"/>
              <a:t>中间分隔符</a:t>
            </a:r>
            <a:r>
              <a:rPr lang="zh-CN" altLang="zh-CN" sz="2000" dirty="0" smtClean="0"/>
              <a:t>：空条空条空</a:t>
            </a:r>
            <a:r>
              <a:rPr lang="zh-CN" altLang="en-US" sz="2000" dirty="0" smtClean="0"/>
              <a:t>。</a:t>
            </a:r>
            <a:endParaRPr lang="en-US" altLang="zh-CN" sz="2000" dirty="0" smtClean="0"/>
          </a:p>
          <a:p>
            <a:r>
              <a:rPr lang="zh-CN" altLang="en-US" sz="2000" dirty="0"/>
              <a:t>右侧数据符</a:t>
            </a:r>
            <a:r>
              <a:rPr lang="zh-CN" altLang="en-US" sz="2000" dirty="0" smtClean="0"/>
              <a:t>：</a:t>
            </a:r>
            <a:r>
              <a:rPr lang="en-US" altLang="zh-CN" sz="2000" dirty="0" smtClean="0"/>
              <a:t>5</a:t>
            </a:r>
            <a:r>
              <a:rPr lang="zh-CN" altLang="en-US" sz="2000" dirty="0" smtClean="0"/>
              <a:t>个数字共有</a:t>
            </a:r>
            <a:r>
              <a:rPr lang="en-US" altLang="zh-CN" sz="2000" dirty="0"/>
              <a:t>35</a:t>
            </a:r>
            <a:r>
              <a:rPr lang="zh-CN" altLang="en-US" sz="2000" dirty="0"/>
              <a:t>个模块单元</a:t>
            </a:r>
            <a:r>
              <a:rPr lang="zh-CN" altLang="en-US" sz="2000" dirty="0" smtClean="0"/>
              <a:t>。字符集</a:t>
            </a:r>
            <a:r>
              <a:rPr lang="en-US" altLang="zh-CN" sz="2000" dirty="0" smtClean="0"/>
              <a:t>C</a:t>
            </a:r>
          </a:p>
          <a:p>
            <a:r>
              <a:rPr lang="zh-CN" altLang="en-US" sz="2000" dirty="0" smtClean="0"/>
              <a:t>校验符：</a:t>
            </a:r>
            <a:r>
              <a:rPr lang="en-US" altLang="zh-CN" sz="2000" dirty="0" smtClean="0"/>
              <a:t>1</a:t>
            </a:r>
            <a:r>
              <a:rPr lang="zh-CN" altLang="en-US" sz="2000" dirty="0" smtClean="0"/>
              <a:t>位，字符集</a:t>
            </a:r>
            <a:r>
              <a:rPr lang="en-US" altLang="zh-CN" sz="2000" dirty="0" smtClean="0"/>
              <a:t>C</a:t>
            </a:r>
            <a:endParaRPr lang="zh-CN" altLang="zh-CN" sz="2000" dirty="0"/>
          </a:p>
          <a:p>
            <a:endParaRPr lang="zh-CN" altLang="en-US" sz="2000" dirty="0"/>
          </a:p>
        </p:txBody>
      </p:sp>
      <p:pic>
        <p:nvPicPr>
          <p:cNvPr id="5" name="图片 4"/>
          <p:cNvPicPr/>
          <p:nvPr/>
        </p:nvPicPr>
        <p:blipFill>
          <a:blip r:embed="rId2">
            <a:extLst>
              <a:ext uri="{28A0092B-C50C-407E-A947-70E740481C1C}">
                <a14:useLocalDpi xmlns:a14="http://schemas.microsoft.com/office/drawing/2010/main" val="0"/>
              </a:ext>
            </a:extLst>
          </a:blip>
          <a:srcRect/>
          <a:stretch>
            <a:fillRect/>
          </a:stretch>
        </p:blipFill>
        <p:spPr bwMode="auto">
          <a:xfrm>
            <a:off x="395536" y="843558"/>
            <a:ext cx="4248472" cy="1944216"/>
          </a:xfrm>
          <a:prstGeom prst="rect">
            <a:avLst/>
          </a:prstGeom>
          <a:noFill/>
          <a:ln>
            <a:noFill/>
          </a:ln>
        </p:spPr>
      </p:pic>
      <p:sp>
        <p:nvSpPr>
          <p:cNvPr id="6" name="矩形 5"/>
          <p:cNvSpPr/>
          <p:nvPr/>
        </p:nvSpPr>
        <p:spPr>
          <a:xfrm>
            <a:off x="323528" y="2787774"/>
            <a:ext cx="4392488" cy="2031325"/>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zh-CN" altLang="en-US" sz="1800" dirty="0" smtClean="0"/>
              <a:t>左侧</a:t>
            </a:r>
            <a:r>
              <a:rPr lang="zh-CN" altLang="zh-CN" sz="1800" dirty="0" smtClean="0"/>
              <a:t>字符</a:t>
            </a:r>
            <a:r>
              <a:rPr lang="zh-CN" altLang="zh-CN" sz="1800" dirty="0"/>
              <a:t>的编码规则为</a:t>
            </a:r>
            <a:r>
              <a:rPr lang="zh-CN" altLang="zh-CN" sz="1800" dirty="0" smtClean="0"/>
              <a:t>：</a:t>
            </a:r>
            <a:endParaRPr lang="en-US" altLang="zh-CN" sz="1800" dirty="0" smtClean="0"/>
          </a:p>
          <a:p>
            <a:r>
              <a:rPr lang="zh-CN" altLang="zh-CN" sz="1800" dirty="0" smtClean="0"/>
              <a:t>前</a:t>
            </a:r>
            <a:r>
              <a:rPr lang="zh-CN" altLang="zh-CN" sz="1800" dirty="0"/>
              <a:t>置码为</a:t>
            </a:r>
            <a:r>
              <a:rPr lang="en-US" altLang="zh-CN" sz="1800" dirty="0" smtClean="0"/>
              <a:t>0-4</a:t>
            </a:r>
            <a:r>
              <a:rPr lang="zh-CN" altLang="zh-CN" sz="1800" dirty="0" smtClean="0"/>
              <a:t>时，</a:t>
            </a:r>
            <a:r>
              <a:rPr lang="en-US" altLang="zh-CN" sz="1800" dirty="0" smtClean="0"/>
              <a:t>7</a:t>
            </a:r>
            <a:r>
              <a:rPr lang="zh-CN" altLang="zh-CN" sz="1800" dirty="0"/>
              <a:t>个</a:t>
            </a:r>
            <a:r>
              <a:rPr lang="zh-CN" altLang="zh-CN" sz="1800" dirty="0" smtClean="0"/>
              <a:t>模块字符集</a:t>
            </a:r>
            <a:r>
              <a:rPr lang="zh-CN" altLang="zh-CN" sz="1800" dirty="0"/>
              <a:t>依次为</a:t>
            </a:r>
            <a:r>
              <a:rPr lang="en-US" altLang="zh-CN" sz="1800" dirty="0" err="1"/>
              <a:t>AAAAAA</a:t>
            </a:r>
            <a:r>
              <a:rPr lang="zh-CN" altLang="zh-CN" sz="1800" dirty="0"/>
              <a:t>、</a:t>
            </a:r>
            <a:r>
              <a:rPr lang="en-US" altLang="zh-CN" sz="1800" dirty="0" err="1"/>
              <a:t>AABABB</a:t>
            </a:r>
            <a:r>
              <a:rPr lang="zh-CN" altLang="zh-CN" sz="1800" dirty="0"/>
              <a:t>、</a:t>
            </a:r>
            <a:r>
              <a:rPr lang="en-US" altLang="zh-CN" sz="1800" dirty="0" err="1"/>
              <a:t>AABBAB</a:t>
            </a:r>
            <a:r>
              <a:rPr lang="zh-CN" altLang="zh-CN" sz="1800" dirty="0"/>
              <a:t>、</a:t>
            </a:r>
            <a:r>
              <a:rPr lang="en-US" altLang="zh-CN" sz="1800" dirty="0" err="1"/>
              <a:t>AABBBA</a:t>
            </a:r>
            <a:r>
              <a:rPr lang="zh-CN" altLang="zh-CN" sz="1800" dirty="0"/>
              <a:t>、</a:t>
            </a:r>
            <a:r>
              <a:rPr lang="en-US" altLang="zh-CN" sz="1800" dirty="0" err="1"/>
              <a:t>ABAABB</a:t>
            </a:r>
            <a:r>
              <a:rPr lang="zh-CN" altLang="zh-CN" sz="1800" dirty="0" smtClean="0"/>
              <a:t>；</a:t>
            </a:r>
            <a:endParaRPr lang="en-US" altLang="zh-CN" sz="1800" dirty="0" smtClean="0"/>
          </a:p>
          <a:p>
            <a:r>
              <a:rPr lang="zh-CN" altLang="zh-CN" sz="1800" dirty="0" smtClean="0"/>
              <a:t>前</a:t>
            </a:r>
            <a:r>
              <a:rPr lang="zh-CN" altLang="zh-CN" sz="1800" dirty="0"/>
              <a:t>置码为</a:t>
            </a:r>
            <a:r>
              <a:rPr lang="en-US" altLang="zh-CN" sz="1800" dirty="0" smtClean="0"/>
              <a:t>5-9</a:t>
            </a:r>
            <a:r>
              <a:rPr lang="zh-CN" altLang="zh-CN" sz="1800" dirty="0"/>
              <a:t>时</a:t>
            </a:r>
            <a:r>
              <a:rPr lang="zh-CN" altLang="zh-CN" sz="1800" dirty="0" smtClean="0"/>
              <a:t>，</a:t>
            </a:r>
            <a:r>
              <a:rPr lang="en-US" altLang="zh-CN" sz="1800" dirty="0" smtClean="0"/>
              <a:t>7</a:t>
            </a:r>
            <a:r>
              <a:rPr lang="zh-CN" altLang="zh-CN" sz="1800" dirty="0"/>
              <a:t>个</a:t>
            </a:r>
            <a:r>
              <a:rPr lang="zh-CN" altLang="zh-CN" sz="1800" dirty="0" smtClean="0"/>
              <a:t>模块的</a:t>
            </a:r>
            <a:r>
              <a:rPr lang="zh-CN" altLang="zh-CN" sz="1800" dirty="0"/>
              <a:t>字符集依次为</a:t>
            </a:r>
            <a:r>
              <a:rPr lang="en-US" altLang="zh-CN" sz="1800" dirty="0" err="1"/>
              <a:t>ABBAAB</a:t>
            </a:r>
            <a:r>
              <a:rPr lang="zh-CN" altLang="zh-CN" sz="1800" dirty="0"/>
              <a:t>、</a:t>
            </a:r>
            <a:r>
              <a:rPr lang="en-US" altLang="zh-CN" sz="1800" dirty="0" err="1"/>
              <a:t>ABBBAA</a:t>
            </a:r>
            <a:r>
              <a:rPr lang="zh-CN" altLang="zh-CN" sz="1800" dirty="0"/>
              <a:t>、</a:t>
            </a:r>
            <a:r>
              <a:rPr lang="en-US" altLang="zh-CN" sz="1800" dirty="0" err="1"/>
              <a:t>ABABAB</a:t>
            </a:r>
            <a:r>
              <a:rPr lang="zh-CN" altLang="zh-CN" sz="1800" dirty="0"/>
              <a:t>、</a:t>
            </a:r>
            <a:r>
              <a:rPr lang="en-US" altLang="zh-CN" sz="1800" dirty="0" err="1"/>
              <a:t>ABABBA</a:t>
            </a:r>
            <a:r>
              <a:rPr lang="zh-CN" altLang="zh-CN" sz="1800" dirty="0"/>
              <a:t>、</a:t>
            </a:r>
            <a:r>
              <a:rPr lang="en-US" altLang="zh-CN" sz="1800" dirty="0" err="1"/>
              <a:t>ABBABA</a:t>
            </a:r>
            <a:r>
              <a:rPr lang="zh-CN" altLang="zh-CN" sz="1800" dirty="0"/>
              <a:t>。</a:t>
            </a:r>
          </a:p>
        </p:txBody>
      </p:sp>
      <p:cxnSp>
        <p:nvCxnSpPr>
          <p:cNvPr id="9" name="直接箭头连接符 8"/>
          <p:cNvCxnSpPr/>
          <p:nvPr/>
        </p:nvCxnSpPr>
        <p:spPr bwMode="auto">
          <a:xfrm flipH="1">
            <a:off x="3995936" y="2643758"/>
            <a:ext cx="2232248" cy="360040"/>
          </a:xfrm>
          <a:prstGeom prst="straightConnector1">
            <a:avLst/>
          </a:prstGeom>
          <a:solidFill>
            <a:schemeClr val="accent1"/>
          </a:solidFill>
          <a:ln w="9525" cap="flat" cmpd="sng" algn="ctr">
            <a:solidFill>
              <a:schemeClr val="tx1"/>
            </a:solidFill>
            <a:prstDash val="solid"/>
            <a:round/>
            <a:headEnd type="none" w="med" len="med"/>
            <a:tailEnd type="arrow"/>
          </a:ln>
          <a:effectLst>
            <a:outerShdw dist="17961" dir="2700000" algn="ctr" rotWithShape="0">
              <a:schemeClr val="tx1">
                <a:gamma/>
                <a:shade val="60000"/>
                <a:invGamma/>
              </a:schemeClr>
            </a:outerShdw>
          </a:effectLst>
        </p:spPr>
      </p:cxnSp>
    </p:spTree>
    <p:extLst>
      <p:ext uri="{BB962C8B-B14F-4D97-AF65-F5344CB8AC3E}">
        <p14:creationId xmlns:p14="http://schemas.microsoft.com/office/powerpoint/2010/main" val="35890799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Rectangle 6"/>
          <p:cNvSpPr txBox="1">
            <a:spLocks noGrp="1" noChangeArrowheads="1"/>
          </p:cNvSpPr>
          <p:nvPr/>
        </p:nvSpPr>
        <p:spPr bwMode="auto">
          <a:xfrm>
            <a:off x="6443666" y="4800600"/>
            <a:ext cx="2700337" cy="342900"/>
          </a:xfrm>
          <a:prstGeom prst="rect">
            <a:avLst/>
          </a:prstGeom>
          <a:noFill/>
          <a:ln w="9525">
            <a:noFill/>
            <a:miter lim="800000"/>
            <a:headEnd/>
            <a:tailEnd/>
          </a:ln>
        </p:spPr>
        <p:txBody>
          <a:bodyPr/>
          <a:lstStyle/>
          <a:p>
            <a:pPr algn="r">
              <a:defRPr/>
            </a:pPr>
            <a:r>
              <a:rPr lang="zh-CN" altLang="en-US" sz="1400" b="1">
                <a:solidFill>
                  <a:srgbClr val="FF3300"/>
                </a:solidFill>
                <a:effectLst>
                  <a:outerShdw blurRad="38100" dist="38100" dir="2700000" algn="tl">
                    <a:srgbClr val="C0C0C0"/>
                  </a:outerShdw>
                </a:effectLst>
              </a:rPr>
              <a:t>桂小林 </a:t>
            </a:r>
            <a:fld id="{2852D82B-D3AC-4FD9-B254-9179CA6C4266}" type="slidenum">
              <a:rPr lang="en-US" sz="1400" b="1">
                <a:solidFill>
                  <a:srgbClr val="FF3300"/>
                </a:solidFill>
                <a:effectLst>
                  <a:outerShdw blurRad="38100" dist="38100" dir="2700000" algn="tl">
                    <a:srgbClr val="C0C0C0"/>
                  </a:outerShdw>
                </a:effectLst>
              </a:rPr>
              <a:pPr algn="r">
                <a:defRPr/>
              </a:pPr>
              <a:t>19</a:t>
            </a:fld>
            <a:endParaRPr lang="en-US" sz="1400" b="1">
              <a:solidFill>
                <a:srgbClr val="FF3300"/>
              </a:solidFill>
              <a:effectLst>
                <a:outerShdw blurRad="38100" dist="38100" dir="2700000" algn="tl">
                  <a:srgbClr val="C0C0C0"/>
                </a:outerShdw>
              </a:effectLst>
            </a:endParaRPr>
          </a:p>
        </p:txBody>
      </p:sp>
      <p:sp>
        <p:nvSpPr>
          <p:cNvPr id="11268" name="Rectangle 2"/>
          <p:cNvSpPr>
            <a:spLocks noGrp="1" noChangeArrowheads="1"/>
          </p:cNvSpPr>
          <p:nvPr>
            <p:ph type="title" idx="4294967295"/>
          </p:nvPr>
        </p:nvSpPr>
        <p:spPr>
          <a:xfrm>
            <a:off x="457200" y="195264"/>
            <a:ext cx="8382000" cy="669131"/>
          </a:xfrm>
        </p:spPr>
        <p:txBody>
          <a:bodyPr/>
          <a:lstStyle/>
          <a:p>
            <a:r>
              <a:rPr lang="en-US" altLang="zh-CN" dirty="0" err="1" smtClean="0"/>
              <a:t>EAN</a:t>
            </a:r>
            <a:r>
              <a:rPr lang="en-US" altLang="zh-CN" dirty="0" smtClean="0"/>
              <a:t>-13</a:t>
            </a:r>
            <a:r>
              <a:rPr lang="zh-CN" altLang="zh-CN" dirty="0" smtClean="0"/>
              <a:t>编码规则</a:t>
            </a:r>
            <a:r>
              <a:rPr lang="zh-CN" altLang="en-US" dirty="0" smtClean="0"/>
              <a:t>三类字符集</a:t>
            </a:r>
            <a:endParaRPr lang="zh-CN" altLang="zh-CN" dirty="0" smtClean="0"/>
          </a:p>
        </p:txBody>
      </p:sp>
      <p:sp>
        <p:nvSpPr>
          <p:cNvPr id="14" name="Rectangle 3"/>
          <p:cNvSpPr txBox="1">
            <a:spLocks noChangeArrowheads="1"/>
          </p:cNvSpPr>
          <p:nvPr/>
        </p:nvSpPr>
        <p:spPr bwMode="auto">
          <a:xfrm>
            <a:off x="460374" y="915567"/>
            <a:ext cx="8162933" cy="3740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110000"/>
              </a:lnSpc>
              <a:spcBef>
                <a:spcPct val="20000"/>
              </a:spcBef>
              <a:spcAft>
                <a:spcPct val="0"/>
              </a:spcAft>
              <a:buBlip>
                <a:blip r:embed="rId3"/>
              </a:buBlip>
              <a:defRPr sz="2800">
                <a:solidFill>
                  <a:schemeClr val="tx1"/>
                </a:solidFill>
                <a:latin typeface="+mn-lt"/>
                <a:ea typeface="+mn-ea"/>
                <a:cs typeface="+mn-cs"/>
              </a:defRPr>
            </a:lvl1pPr>
            <a:lvl2pPr marL="742950" indent="-285750" algn="l" rtl="0" eaLnBrk="0" fontAlgn="base" hangingPunct="0">
              <a:lnSpc>
                <a:spcPct val="120000"/>
              </a:lnSpc>
              <a:spcBef>
                <a:spcPct val="10000"/>
              </a:spcBef>
              <a:spcAft>
                <a:spcPct val="10000"/>
              </a:spcAft>
              <a:buFont typeface="Wingdings" pitchFamily="2" charset="2"/>
              <a:buChar char="Ø"/>
              <a:defRPr sz="2400" b="1">
                <a:solidFill>
                  <a:srgbClr val="000099"/>
                </a:solidFill>
                <a:latin typeface="+mn-lt"/>
                <a:ea typeface="楷体_GB2312" pitchFamily="49" charset="-122"/>
              </a:defRPr>
            </a:lvl2pPr>
            <a:lvl3pPr marL="1143000" indent="-228600" algn="l" rtl="0" eaLnBrk="0" fontAlgn="base" hangingPunct="0">
              <a:spcBef>
                <a:spcPct val="20000"/>
              </a:spcBef>
              <a:spcAft>
                <a:spcPct val="0"/>
              </a:spcAft>
              <a:buChar char="•"/>
              <a:defRPr sz="2400" b="1">
                <a:solidFill>
                  <a:srgbClr val="FF3300"/>
                </a:solidFill>
                <a:latin typeface="+mn-lt"/>
                <a:ea typeface="+mj-ea"/>
              </a:defRPr>
            </a:lvl3pPr>
            <a:lvl4pPr marL="1600200" indent="-228600" algn="l" rtl="0" eaLnBrk="0" fontAlgn="base" hangingPunct="0">
              <a:spcBef>
                <a:spcPct val="20000"/>
              </a:spcBef>
              <a:spcAft>
                <a:spcPct val="0"/>
              </a:spcAft>
              <a:buChar char="–"/>
              <a:defRPr sz="2000">
                <a:solidFill>
                  <a:schemeClr val="tx1"/>
                </a:solidFill>
                <a:latin typeface="+mn-lt"/>
                <a:ea typeface="宋体"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itchFamily="2" charset="-122"/>
              </a:defRPr>
            </a:lvl5pPr>
            <a:lvl6pPr marL="2514600" indent="-228600" algn="l" rtl="0" eaLnBrk="0" fontAlgn="base" hangingPunct="0">
              <a:spcBef>
                <a:spcPct val="20000"/>
              </a:spcBef>
              <a:spcAft>
                <a:spcPct val="0"/>
              </a:spcAft>
              <a:buChar char="»"/>
              <a:defRPr sz="2000">
                <a:solidFill>
                  <a:schemeClr val="tx1"/>
                </a:solidFill>
                <a:latin typeface="+mn-lt"/>
                <a:ea typeface="宋体" pitchFamily="2" charset="-122"/>
              </a:defRPr>
            </a:lvl6pPr>
            <a:lvl7pPr marL="2971800" indent="-228600" algn="l" rtl="0" eaLnBrk="0" fontAlgn="base" hangingPunct="0">
              <a:spcBef>
                <a:spcPct val="20000"/>
              </a:spcBef>
              <a:spcAft>
                <a:spcPct val="0"/>
              </a:spcAft>
              <a:buChar char="»"/>
              <a:defRPr sz="2000">
                <a:solidFill>
                  <a:schemeClr val="tx1"/>
                </a:solidFill>
                <a:latin typeface="+mn-lt"/>
                <a:ea typeface="宋体" pitchFamily="2" charset="-122"/>
              </a:defRPr>
            </a:lvl7pPr>
            <a:lvl8pPr marL="3429000" indent="-228600" algn="l" rtl="0" eaLnBrk="0" fontAlgn="base" hangingPunct="0">
              <a:spcBef>
                <a:spcPct val="20000"/>
              </a:spcBef>
              <a:spcAft>
                <a:spcPct val="0"/>
              </a:spcAft>
              <a:buChar char="»"/>
              <a:defRPr sz="2000">
                <a:solidFill>
                  <a:schemeClr val="tx1"/>
                </a:solidFill>
                <a:latin typeface="+mn-lt"/>
                <a:ea typeface="宋体" pitchFamily="2" charset="-122"/>
              </a:defRPr>
            </a:lvl8pPr>
            <a:lvl9pPr marL="3886200" indent="-228600" algn="l" rtl="0" eaLnBrk="0" fontAlgn="base" hangingPunct="0">
              <a:spcBef>
                <a:spcPct val="20000"/>
              </a:spcBef>
              <a:spcAft>
                <a:spcPct val="0"/>
              </a:spcAft>
              <a:buChar char="»"/>
              <a:defRPr sz="2000">
                <a:solidFill>
                  <a:schemeClr val="tx1"/>
                </a:solidFill>
                <a:latin typeface="+mn-lt"/>
                <a:ea typeface="宋体" pitchFamily="2" charset="-122"/>
              </a:defRPr>
            </a:lvl9pPr>
          </a:lstStyle>
          <a:p>
            <a:r>
              <a:rPr lang="en-US" altLang="zh-CN" sz="2400" dirty="0" err="1"/>
              <a:t>EAN</a:t>
            </a:r>
            <a:r>
              <a:rPr lang="en-US" altLang="zh-CN" sz="2400" dirty="0"/>
              <a:t>-13 </a:t>
            </a:r>
            <a:r>
              <a:rPr lang="zh-CN" altLang="zh-CN" sz="2400" dirty="0"/>
              <a:t>商品码包括三套独立的编码字符集，称作字符集</a:t>
            </a:r>
            <a:r>
              <a:rPr lang="en-US" altLang="zh-CN" sz="2400" dirty="0"/>
              <a:t>A</a:t>
            </a:r>
            <a:r>
              <a:rPr lang="zh-CN" altLang="zh-CN" sz="2400" dirty="0"/>
              <a:t>、字符集</a:t>
            </a:r>
            <a:r>
              <a:rPr lang="en-US" altLang="zh-CN" sz="2400" dirty="0"/>
              <a:t>B </a:t>
            </a:r>
            <a:r>
              <a:rPr lang="zh-CN" altLang="zh-CN" sz="2400" dirty="0"/>
              <a:t>和字符集</a:t>
            </a:r>
            <a:r>
              <a:rPr lang="en-US" altLang="zh-CN" sz="2400" dirty="0"/>
              <a:t>C</a:t>
            </a:r>
            <a:r>
              <a:rPr lang="zh-CN" altLang="zh-CN" sz="2400" dirty="0"/>
              <a:t>，其</a:t>
            </a:r>
            <a:r>
              <a:rPr lang="zh-CN" altLang="zh-CN" sz="2400" dirty="0" smtClean="0"/>
              <a:t>编码</a:t>
            </a:r>
            <a:r>
              <a:rPr lang="zh-CN" altLang="en-US" sz="2400" dirty="0" smtClean="0"/>
              <a:t>规则</a:t>
            </a:r>
            <a:r>
              <a:rPr lang="zh-CN" altLang="zh-CN" sz="2400" dirty="0" smtClean="0"/>
              <a:t>见</a:t>
            </a:r>
            <a:r>
              <a:rPr lang="zh-CN" altLang="en-US" sz="2400" dirty="0" smtClean="0"/>
              <a:t>下</a:t>
            </a:r>
            <a:r>
              <a:rPr lang="zh-CN" altLang="zh-CN" sz="2400" dirty="0" smtClean="0"/>
              <a:t>表。</a:t>
            </a:r>
            <a:endParaRPr lang="en-US" altLang="zh-CN" sz="2400" dirty="0" smtClean="0"/>
          </a:p>
        </p:txBody>
      </p:sp>
      <p:sp>
        <p:nvSpPr>
          <p:cNvPr id="2" name="AutoShape 2" descr="data:image/jpeg;base64,iVBORw0KGgoAAAANSUhEUgAABBoAAANICAMAAABe43wfAAADAFBMVEXr6+vw8PD09PTi4uLq6ury8vLx8fEAAAD////u7u7v7+/z8/Pf39/29vbh4eHs7Ozg4ODt7e3e3t75+fn4+Pj+/v79/f3d3d36+vr8/Pz7+/vj4+P39/f19fXm5ubk5OQICAjo6OgTExNAQEDp6ekfHx9eXl7n5+fl5eV+fn6NjY0kJCTHx8cZGRkiIiK5ubkJCQlqamrc3Nw3NzclJSUODg4dHR02Njbb29soKCgNDQ0DAwMXFxcYGBgMDAw1NTVBQUEEBAQQEBAaGhoBAQEPDw8rKysgICAHBwcbGxsnJychISEGBgYwMDA+Pj4LCwsvLy8CAgIcHBwKCgoFBQVEREQzMzMxMTHMzMwWFhY9PT3IyMgUFBRra2sSEhImJiYeHh4qKiojIyM8PDwyMjK4uLgVFRUREREuLi4pKSktLS00NDQsLCzPz8/a2to/Pz/X19eVlZXNzc2mpqa3t7fU1NS+vr5kZGSCgoKhoaHT09OsrKzGxsZRUVE7OzulpaXY2NhwcHB2dnaLi4vBwcHFxcVQUFBFRUVDQ0PV1dXAwMCDg4PJycl0dHRsbGxWVlaMjIyjo6NOTk62trY4ODjZ2dlfX1/Ly8s6Ojo5OTl9fX1CQkJNTU1TU1PS0tLKysqtra3CwsKYmJh1dXVubm6wsLBnZ2dtbW2xsbG7u7uJiYl7e3tHR0e9vb2/v7/ExMRbW1u6urplZWWurq5MTEyRkZGenp6zs7NhYWGpqamIiIjOzs6Ghoa1tbViYmKZmZlcXFx6enqqqqpXV1ePj49xcXHR0dGTk5NISEhPT0+ioqJGRkbQ0NCvr6+ampqfn5+rq6u8vLxaWlrW1tZLS0uHh4eBgYGEhIRdXV2QkJDDw8OWlpZYWFiXl5dpaWmoqKhJSUmAgIBmZmaSkpKnp6ednZ2FhYV4eHhUVFRoaGhZWVl/f3+bm5tzc3OgoKBgYGC0tLR8fHycnJx5eXmysrKkpKRVVVWOjo53d3eKiopKSkpSUlKUlJRvb29jY2NycnK+M1O7AAAgAElEQVR42uydbahlVRnHz9r7rpe99vs9597zMufc08jIvVLEeKHozSzQJpqmml4kYQokTQkNg1HREpIULD/4AoElpZFZSUSCQhIlVgpqCH4oS/FjBQUjRB8KKdr7nDN37sy9mi8zc9c6+/d8/Hk/bP7rOT/X3vvZa1rR0WqZjWrBYLBms6iFGmAwGGqAwWCoAQaDoQYYDIYaYDAYaoDBYKgBBoOhBhgM5qoaNmrh2H9egMFgzWatFiHAYLCtjK0TDAbbjhEHDAZDDTAYDDXAYDDUAIPBUAMMBkMNMBgMNcBgMMfUwJgHDAbbUAOD0jAYbAtr8XkVDAbbyvjyEgaDoQYYDIYaYDAYaoDBYKgBBoOhBhgMhhpgMJgjamDkCQaDbTPyRAgwGIyzIWEwGF9ewmAw1ACDwVADDAZDDTAYDDXAYDDUAIPBUAMMBvNSDYx5wGCwDTUwKA2DwbYwzoaEwWDbML68hMFgqAEGg6EGGAyGGmAwGGqAwWCoAQaDoQYYDOaIGhh5gsFg24w8EQIMBuNsSBgMxpeXMBgMNcBgMNQAg8FQAwwGQw0wGAw1wGAw1ACDwbxUA2MeMBhsQw0MSsNgsC2MsyFhMNg2jC8vYTAYaoDBYKgBBoOhBhgMhhpgMBhqgMFgqAEGgzmiBkaeYDDYNiNPhACDwTgbEgaD8eUlDAZDDTAYDDXAYDDUAIPBUAMMBkMNMBgMNcBgMC/VwJgHbA5ZbhW5cDYkDLaVrR3+9TNfHfZsTi6cDQmDHWW/36fr+sDzxsicXPjyEgarqneD3qiDj4za5IIaYE1n1Q6h89vz9eY68ANyQQ2wZjMre+bJt+oT66WCrFADrMFMtYcPX663q0dHZIUaYA1lomNu/Ih+mTp0LVmhBlgTmRiaq+7Sr1Af+kb1dzlZoQZYk1iZmu/eof9Pfe6LJrBkxdmQsAax/voP9auoz3SXZE5+nA0JawTLVW/132foV1UXfon8XpmxdYLNC5MD+6cL9auu/YfJ7xUZccDmgqmBuWe/fk311Dr5oQbYXLPqVsL88p36NdevJO8qUANsjllqHviWfl31bbMsyQ81wOaU/eIO/XrrzH+0B4pMUQNsDtnus8/Tb6DO/WmnI8gUNcDmjMV/2KvfYN161VJgyRQ1wOaJPf1e/cbr4L/6HPTy8mpgzAPmHbv9fH1y6t2PdDpkytmQsLlgwZE365NXB54ZBDk5czYkzHt2xcf0ya3frBhJznx5CfObXfeEPun1tiPDoSVn1ADzl43v06ekrr9yIMgZNcB8ZY/pU1XnX13dVJAzaoD5xqwyvWf1qaz7TcBrTNQA84tZuVS+cKE+tfXzUUz2qAHmEbNy0L59nz7l9Z0R2aMGmD9MtEf/PFefjrqG7DkbEuYLK0dLN/1En6Y6i+w5GxLmA8urPu1cr09fPWRKzob0dvszZKvdlPzsaKl1nz6tdVW78f3n7eWnIuXn3Yj8bGB2Pbb39JpBXzyIm95/vl5+qqRKTclPft7zs3Ff3PJZfdrrtr5teP95evnVykip2krwk5/v/NQg+vM+vQP1LhE3vP/8vPzJykgZj2PBT36O84t65keX6Z2pF5Zss/vPw8svJyujlJLB4spsbfjJz2V+5rkDeqfqnFg2u//8u3xR7eOqlRmaQAVJMVsbfvLzmN/XP6V3sB5oN7v/vLt8Ue3iZP0IyJggSMLZ2vCTn7/81v6od7T+s2wb3X++jWWUaryeBvH0HL9ON0kWx6pkLGj+8ovu/eTOmkFflNsm959/g9LtOF2slsPm7yijqBMEQdzmxz9n+Yne+Nm9eqfro3mT+8+/syHT6cMfuZBkYxlV93uzzR23DPOTX2/5kXO0A3V3k/vPuy8v62fD1c2elWtFmK0os7E2aGB+8rv2PdqJerjJ/eebGiZvjdpKlEKOs7CoN0KztWEucl7yu/py7UgdaXL/eaaGdGMZSmWTMOyao2vDXOSc5Pf4XdqZerrJ/eeXGtJjmzdh5UIWJp2ja8Nc5Fzkd+Wt2qG6tsn955Eayo2VMTZSkVKyCJN4MFsb5iJ9zy83pnxMO1WXNLn//FHDbAatWpmBaim7WBRFGCbBaLY2zEX6nZ+Nl80tH3TLDPp3Te4/b9RwbAZtKIL1OK/WJayXRikhhoPlEXORPudnpVF/OeiYGPQnWk3uP1/OhpzNoNXDJZ047Y5b3cW6umlQVyyZi/Q4v9wOhi98XjtXdza6/7w5G3I2g1a2SpF103ipZsvLg2pB6ura6VxaByF4md+Pv6AdrBv6eZP7z6cZvtV6w1Yq0Q2kmP1dNwyz3UmRiOlcmuhxG+FXfvUs8vfep52sw+1m958XlzoUsloaqcrIWqsW4umD4qr2ZGFmA7Eg8uk7JIsGvMrPBiZ5yU0x6ENWNrv//Pm/XjKWwiolAtmr/Dx5MmxEEmYrsVW2+rs+avAsP5ua1f9qV+tRY5vdf55caqqCJNsl5WpSFNWGrlqb/nJ1w6dWszCR0yWsrK06aMCb/Oodw9na3VoYNbz/fLnUNK4EvSuudnBhUi+NVEKINC+LsIjqd0Yb+zk04EV+Njbqr3sdNsOLy6Lh/efNpbYXwzBb21MUxWKspqd2ynhBFWG2W5ZK1KNq010eGnA/vzzu24cOOSwG/eEsbXr/+XOp46Jam0LYfKHfGU7O+lbxwqhy+Tiwtohnz4fRgA/5tcWRi7TTdVb9pKHZ/ef6TNYxplbqtRlLFU3H1lW/k67F05s9sTsVIkUDvuR3yQVui0F/PIgb339uj2BEUefYparxYpIsZvWLIrMcB/XcSSRWFpNulOelWR4y3uRJfsXN2vW6sZ03vf9cH5TurGci2mDtOAji1OStXHSTZKz2VEi1J3d4C5EoEYLz+ZWxuftB58Wgn6f/XD8bMpi8MlLHn7KTClVON3KVv5d4muBNfrkdmfBn7otBP0H/uf7lZf2xazhbm01n82VSiKgIizxCAz7lJ/vZ98/zwAwXl/Sf42qoj8hIwtnabJ5m3yWFLMJsj0ADPuW39rVzPBCDPtRN6T+31TA5WGutmK3NCXNpo2rNEokGPMrvy2/3QQz6/XcPSvrPaTVMPmUzcmW2NtvMpRXsGvzJ77n92g8zPG4E/ee0GiYrs2zKeLY20QlzabuLYpFnDb7kd9OdfohBX/oVY+k/p9UwWxnTErO1ESfOpbWsYNfgfn71FMA3n/JEDPrMTw8E/eewGnITiPpw/wmbrU22dS5NoAHn87OByV70RQz6sl21Geg/p8+GTOvpkv50TGYyhtZ9mbk0xpsczi9Xy+tnvckbMzy4mpb0n9tnQ0aRyOrl2DO7m2vHQdrddi4NIbid322XeiMGfT/95/7ZkKEUclcWhsWe418ZnTCXNoostxEu5/fkXn/EcMZh+s/9Ly/TyVBJvTbd/nGvjI6fS1MdgQYczu+eff6IQd8c9ug/59VQT67PvJ3Evc2vjI6bSxP8+9jO5ldtxK8+4JEY9N+DYU7/uaqGyPQ2JtcTq0pVrU0SiN7mV0ab59KGaMDR/ERneMVTPonhgreYmP5zVg3KdmxvNrnetfXOrfL2YnD08JzZK6PNc2mowcn8bGqu+5tPYjj4qB0I+s9ZNYh8ffJPf0wm18vJ8x6rZHbsYK1t5tJQg3v52cCsXuOTGPSBK0xg6T+Hdw0yC6TqjOpT9zqifr5j5YKdHsc5WZuWjXdnJ8yloQbH8rPx/9g7t9gorjOO75ndOXPmzOzcdmf24t2115fiNsWlxAQcDBg7jrHBQIGYcgsXt9xLKJWiQNQUlKJWqKVqoFXShkppH5pWCURKhNI0rVKpIU+gtpFC6UPKQyukPLTNQ3qVqs45s2uvMUlDsDznSJ+F1nh2drTznf/+9ly+8/+I/iOpwND7Hskg0J/YA4oEs+KMnHotFbtUTZim21AwLGqaKXlpgAax4oeI8tP1UpHhKili0J/o3pC0ENUdVqL0ElTNmeahybw0m+eghT+LAkhvEjR+9ItzZeLC8hM66O99U55ESpR2WeHhnJ30vLSRJoEatlPWncxLYxloimGovm4DEISLn62XjK8sk6rH8M4Rv+yC/mTwhkRhh82qKnxeGLMyIFghOl9DSiadVIYdKJF0htgwjBAufigbnFwtFRge+kOQRaA/OXZeuphb5yA+L6zylmHnRW0TNle9QDFgQLT40RK59G+pwDD2PMlj0J80m7KNipV0bIxQqd4y7Dw3yktTJkqXAwbEip9dJoekSmTQ1p6qgQH0JzAa3IZj2HZYUXIdFXjhMGbwr9PwB/G8NLUMGBAyfqT901KB4Z5n2d5K0J/gaMCNCSRUdSzHU9Vq1KFDhWKQQmzUpxjNbPyXBzQIGL/0jXkygaHjL7VBEKWgP4HRgN35BtJr29sSrpJrt201kWPTQFHBUc9hP55tsPGf7gMahIvflQ6ZwPDgK9F3v+H7hYCUFNCfoGhAqmkqKDNxDIdtoiYcU8FKETFwszoA4Y/Dy5SjAHoNosXv4e1SjSVO4Np9XHr8nSe+fGNLkGgqY9CfeGigRiUcw5WIP0ljF6fMpKkokVmGqniOxbJTq6pOjADmGgSL35YDUoHhd/XCET+pve+eJf+iBdCfeN6QNprjmV6ZFHEweZ5r52o+fCzlpNCeqnTmvFwnaof0JpHiZ4dyutQnFRjOHavdw5ax2pGDezRtLyYF0N+tUp5ifTN+GP3y/FDec2jjeTjLmEXbPdNcVDsUtl0KciCFit+x56QCw/c9dh9umVyYyMzq5lVzdhyeA/oTzRvSR2wWOGXxBaOG8wok6i2H4zzPh+VJIeOXPC0XGC5Ek4/BF741cWxoLZ+XXPGA3Qn6E2znpYJZFonrJJOmodNp56lVK2lmAAMCxk95a1AqR4bLtfvwXl81cXDrQvY4b/V27YfIAf0JhQZmvKmE3bdmK+lgFU1zz2GFyhsqjgIahInflX6ZwLDgS/Xb+MSCyaP9fTwbY+G9m7Wu+RXQn0hoyLKN8GF/jYY9YocmPEpvnn9Xw6YxfMCAQPFj1qov3iMVGF6tJzG+19pwuGUjx8TaDm3nHu1djEB/4qAhzwfKLBVVdyyr4lime9N5rmKGTVMEDIgTP5wln79LJjAsfguRyJXpzMCUJ3qWsMeRbk1b0q2teNMF/YmCBkpQLUmd2NirVph9Tu7m84w5FqBBoPjhTHB+o0xguG+bXVAo6+mcGpv6TPcIexwIyaCtGdW0X5aaQH9ioAG7LA0VFdl6ckLFLlN2OK4Lpp6nVsOmyQAaxIgfKhWfeUImMGz46zFSpjoqkyMv3fTU0P3810BP38gKbXx0k7YlAfoTAg04sujMIKTkiasmeCXipKmgYHrTlAANIsSPlsl3vrtYJjI8fbKYRcz5/tB/p+2wups9Du4JHzZtXrOrV9OuG82gPwG8IXVq5dJhzJmhlpqnzIPPqzDbLUWdch62vJwSQHqTAPHDRfv0fTKB4eyhfFq3bVxoOjHtfQ/wZUst6jmsX8tnHb5qm6A/Abwhs0Y6Z+Ekt+KjLKWPddvSZebB5zbmpWX9oCnhAhBijp+tE/KGVBuv914mNduVay3Tnmzt472fs9FfB3r5r20kD/ojsXtDprGqzMdY1SuOk0qpdWOttMcGzBRP9etDMIyIN35U9Qt/liqRYeWjQQHzCpYXb+F839rGaTE2MN69XNO28oWLltXaBVIC/cW985JvaXOxqyODVqrepLEW2+MWtg1CmJRLgAEx4qcWsxd7ZQLDkqOZvMrWcMijt3KSWNPHybBzZTiweGzfBt4Zamlr1bpAf7GjIcOW3QjG1HV11WZ749N1QjN7Tlaj2FQxKgAGBIgfyqcvPyUTGOZerRKV6iiTPTV+q+fnHXyQjzj2dwxq2uLu4ajPwNKf3iAY9BcrGliqDk6rFRsZiM2tm0aa1JpBV5ssq0lFOGWARawA8bNRKfjG12QCw/LvmQGrX1kKfvD1W5/Rw3tAq7T+4f3jvSO8oE7L5l0Hwv7FOjUN+osTDUEoaFTIKp5jNits1c3LEJ8q0XlYbWpSw54ys+ZDgIG442eQ4/+Ran/l22ViUJ2W/eMfe7+06c+xx+FoTvXJ3ogMI5p2d8iGG74K+ot1QJGneYIUM2npdqhsp5ntLea+3oTqrDIIKwcftg0FDMQdP2ubVGB4Icl6OtQg1R9/gGlsX6/WOxr9l69atozzxMiFO7T1nWXQX7zTkD5JU8NLWuw7z6ngsB9c8/xv9xLhMDFK6EFFwEDM8fuVVGB4OqpSi0n2nx+YmbWiZ+PeaN1id9RniJIctM2Dc39fdkF/8XtDtnPPPadiuCRA0fpbkLOchMqKBXmTU2uAhnjiFzy+VCYw9L1Zu4/qtT3/79ylg6Pj+2ple1vaBldGqU/zxlu1MwnQX/zekDTFyg53Ypd57jEXPiOj5EwzV8XU8nLlDKQ3xRq/P3XLBIaNZ+q38WLPh3tF//Z1PBWyrVXTuiM2rNK0s67VDvqL2RvS9bmco2OUlyhuqvIS5nnmd5jEkAMZV/zsdPbZgzKBYfiPJItsWy/nn//Q+0KHIs+JfUN8Gya/3eXDmvZbAvqLd3sVswThiTtsP0t4TOUTaijqGYf/MhhyIGOLn3/+SamsWi4ynOm05H/2pdsZgUQJ1Ad576ibdyHGerWuIK2C/uJFQ4JMaJsdY5VAnBRfsw+PpYkLGIgrfk3XZQLDilf4m3bLZP7fb+uFtXRp7X7Ghs9w1/yOuzZpF4kB+osdDTVtE1Z5UG23klaVkIBizIoxAQZiil/qBak8nN6t7YsMqi/f7munsGEt2yPS29Xd1V/Jgv7iR0OkbdVlK8msRHEn3+yWDQADccWv/XWpHBm+WS9lq3x8w+2/upENXWxEsWBU27XrEeKD1uJHA9e2kqPYxa7DOsTwkY8zfsVrC2QCw7mT9bu4MvSRLtDAhnWsWM26Lk3b8JQLuhIBDXx7sWnqlFn+AxpijB8l5OiwTGBYfaFQSz34W89HvUadDTsH97OyGh072B8vg66EQEOo7VDaKWxUQmm78JGPKX4oXzyzTyYwjH2K5CNHhiOP3cFlamzYvWshG5Dsj0wpTNCVEGggaSOXUHXVTCZNDB/5WOKH8+RUj0xg6PoNKWJdD1G46IE7uxJnw9wejfOlrbasCbq6GQ0xpVZkKsjWE55pNlNIZZr9+Nl6KXhGqkSGdUczWWrbruI3n7vji7W2rertWbWbrVKsX1Y7dgp0xdGQiPnNuHyWOaMohg8NEkv8jr8mExgGfj2RtTkj279a+0bmacvWhP/bvqRu6VDWQVcxeUNOP4b4/njoxs1y/MIuuXF6g0RgWHOjOR/dQ+HVrTN21aXcxGHzxN/fzoOuYtx5OeVYBqsYEk1mO37UyOevrpApw+ntJlKOJlsvzp3B6x5kxTBbJ/eNbIIJcWHQEH3pwUd+VuOH/dI/pPKDfe0wSVNekPfhlTN53X5esGasYRP6VdCVIGjIhl96WfjIz2r81IAclcpB/rnDpIRCoJXIJ0dneEs3y/QabNy0ea8NuhICDT7FkRMffORnK364WPrZkExguP5zDgaU9c8/NNPzF3ymYWwKJx8BXQmBhmwpS0vwkZ+9+LnZ4i/+x96ZB0lRX3F8e5bpfttTTTPbM2P3MAMsYoJyCkK4CbAhIFchyCWFHAmLYK2wnLIsghQgK1e4ghzrCgHCISBlhCCXSBRFiiIkWsGAJSuVlIIVIMZozMGcG2MqhRqmf+8339+f3z/Y97a+70Nv93vv9xgnMHx/dxwMuhGsWPZ//8dH1W/VVWv15U0P98NXgrxrgJZRzZ54ilWHUyXFNzJ4QrW33Ybr9Zq37TNuYZ+iL2n9c4EGoCH7tK8/wOxqI8OZRBeDN9RgRubu3TwPNLje8gQtw1rwbk6D182rUk86dLQogz/3LFqeclA02aOZqhP4A6cnBu2vEVLNHFO3nMOtM/qDt0fRKI1H7WzRbj6S+3/3A0Zc6L3Ejt1Sl6fY1unxGf7RbTzwEMonWzTLeHwUpyeGrS0otqNRiQRn3Znpn73KUOEhlE+2aM0GcwLDg8XxJx3dcM65sK7y9bAOD6F8skM7V8YJDGsXJ6JWg7XmuvDjf2T64CGUT1Zo5hpOYBi/PZVHeGc9NwJYHdDhIZRPNmye5tXIUJpO43pvVyKYj3sogAbpNfPmQ/nbhYzA0Ppdw04mcbypKxH0nAkPAQ2ya7rXoUndGIFhxDu1Q77E2OO0li7Na/jhof9EA9qCJNNMPeC50pQRGNr/rK7t9cfzOPeiSzHshIdSaECjtMTanu9xesmwLxV2eKZb1+sVPhH0mvCQSLshod0Gbc4wTmBYUDOdxxG3YugwlVR4CJOXcr98pNVPcQLD+japJOxD7rVZRWwFHgIaJNZ0H+VO5wSGvs1CgcSq1tCmoa5FMTdqoAcSaJBY0z3B3J39GIFh3AfesJrI47iLUx5V5EOjE9Agr6b7nAYzON143fNMxPHGapLoIRffmg48G9skBQ8BDbJqqmNdb8IIDEUHvRQDgx4JtljhYhz95sBDQIPEGxnUMJ1uzQgM2kGKP8XrBuUucDOO4X54CGiQWIs4W+7n1OF0jeIP8XqU8ve5GknnMDz0VTSg5Ukebfd6RmDov60gnoephhre6ORqKCsMeOi/tDzhlyCDZvo91qKNnMaoVjS2o34znsflu1wOxR814SHshpRS0z2h4ns5vWMYM4usWHeRGqDDbk95bAxEdHgIk5cyarqPous43XjdZ1owDgbForOzXW/QtqNodAIapNSUoH0PJzCMnkIUK0YlQM+OcT2ajeSDh4AGSdHwbgdGYOhVmshDN6hihfvh7EOjE9Agq7ayOyMwjP3CiQftj32vHOh+PAfgIaBBUu0tTjdet/rIkwzbrrNOhMtyNsBDQIOc2sQPOTUy7FPTeVTVFyGivvAQ0CClZl/i9L1y46J0FlPaivHaAx66RTSgzYOPZioUWsIJDKemkifptfOCXK83Er763y1PaJRmqVmv1GMEhpMzE3n4o6HnnxEkpqEVFnogsRtSOu0Kp/nKCdOSUXto5h+Fme1a6WDZGyYvZdMON2IEhkaV6TwmXhRnymNyCHdhAw2SaXs4zVcOrcpLZeHsaC5OXCdSZICvgAYZND9RwS5Obx9n6KQkk3izvkBx7SUFvgIapNH0SLDgDUZc6PGkQx49kUdlkUiRPYL2aKBBHk2P0kROjQyF2/KDHj1xJ8YLfYQKrV4d+ApokGcjA9V4sh0jMvylwjbig9dRmrpQsNh+CV8BDbJsZPCGzRNdGYHh80UUiIFBN+ySI6IFdwO+uiU0oOVJfM20jJ9w2gc7bP7NmM2cHFMN1r3YRbTo1sNXt9byhF+C4JqZZ9Di8YzA0HF/2NKTeXw2ULjwetQycBc2dkNKoCkW7e7DCAxN36SwmszjaH8BAzzv6PAVJi/Za0qEGnP6Xtlkkt+J9xLpRE8I2bN5KKjAV0ADd003Qm329ucDhn73NAzHvlfmqVag8WAhQ+ybXAUJrwENfDXT49T8Z3tGYJjriV9fefNRJ3Be0J7NAW0C8BrQwF0Le5cXMfpb4lLtZAdGlFa/KmqQnxEWywMN7LUvRjACQ1lBsgMjSnn/EDbKXYYPvgIamGuVDzACw8niZNQq1dkp8FBHTgReAxp4a+dXMQLDqlnpPLy/7ShwoJvID69hNyRnreIUIzA8fLx6UXSp0MunFsJrX6vlCY3SYmmq/fKrjMDQ63oiD9NveP40SOxYKwx4Dbsh+WoN5jICw8CqcCIPJUJDFgoe7DpS4DVMXrLV3mYEhsJDyaD9BhWvED3akeSF14AGrtqJVnzA0P6qk8ojeMd08eNd6cBrQANTrZLTBvkDr1X3Zi1hQLRdtgqvAQ3stNiStCmc5isXlIRSN9s6F4ZzeCsy34LXgAZ2mu6hn55kBIa1L1BAMRM5/JnHjpnpIQVeAxqYaYpBucsYgaHRFju9kWFISx4x98834DWggZemR6nNrxmBoWklJTYy+ImmzuYS9Y7EWBX8h92QXDRTpZpLC/mAYeQHhpUX2/ro9wQblrEJ+4EaKryG3ZDMtCpGG+SLDhYEUlnkzWW0Y+Y0vPYNGqXx6OSaplPopZF86qvVkw3J40+OUb3TnE/gWiN4DZOXjDTFtqYMZlRfa1pQVE/mcaWjxum8B/8BDWw0xaIhj3JqZJhK8cuo4h0Yo1mBQWsO/wENXDQlQHvuZFRcZRUUiS9ivhl4+cMas/Mp/Ac0sNBMxaC3NjIqrdkzKZoCw3PDuIFBa1IX/gMaWGg+J/cIo++VE7ZT4sp5JeK8vFHjd6458B/QwELLv5vR98pRk5N56J7QnIuFDMkwIt8H/wENHLTLHfiUVaejqT+CfEHPjVYax/N38sN/2A0pvnaYERi0Hek8wtaFThrPk++D/7AbUmjNzAvYx+/jU1K91xGpZvyqbtsobcIUDNpe+O+bNkpjvCozWl6Apj3DqKSW6omXj3mqTaWjNLZnPvyHyUuxNavkQUYFdSw33YERKO/LFwzaffAf0CC2Vncfo3p6cUjy5aNuhEqWaZzPPPgPaBBae5/RNNKjD6WiVsm8NJA1GTQv/Ac0CKwtZzS/PPp4dR7+pzXm5zH4D2gQVzvD6Mbr0Y+TlU7jFwO4k0HbDf8BDYJuZKD9jL5XdrqSF/Ym18HSJ73Yg0HrCk8CDSJqqmWVd+ZTR2M/ygn6UhsZysdpEpyl8OS3QANanm6PZvqj9vw3+FRRj3uLQ14zmUfJbzQpTjk8+S1anvBLuF2acYRTI0O1EZw2f5MDDFqTOio8id2QomnGNkY1tGF1dRqRrZos5ztYMY/JS9GuqXM4ffY7uZgiqelE+5Uu0pBB22LDk0CDOJruC9MFRt8rO5cHAkoqj9eHywMGbWwDHzwJNAijqY66idH2xD6TnbCqJ/P4eTdNpvP7xN8T8CTQIICmWOdvqbYAACAASURBVPbhQYw6nCYpIW8iEaLnZ2tyncowPAk0iKEpARoyhk/pdLlMYV/8P1YlEmxxSpPt5EfhSaBBBM1vsOoHGPA0JTcy6AYVfy4dGLTBERU+BRpE0KgWoxuvC3cayTz0KOWv0SQ8m8M6fIrdkAJovqXt+ZTNr5RkHqY3VHtzbxnJoE0xTPgUuyFdbopWnNz3+XyvLCx7ljz+VFP0haFSgkHrEYFPsRvSZU0NB8705FMzT5VYlpKc/6LT3TVJzwT4FJOXrmqmaoe2NGLUyLCYKJGEYgV/PEiT9iyBT4EGVzWDVjKqr+4r0x0YAZrVWZP4lMKnQIOrWslaPtXSujLdgRGhig2a1CcXPgUaXNTu+JBPrfT8ON2BEQ2dOyA3GLT+BJ8CDa5p311Sj02pFG2uXvoYLrjaTnIyaH2BBqDBNe0Qo/ramv9vV8lXddCkP9eC8CnQkHkttlr1Y0b3wx6rRUb6vuj93bQsOKUB+BS7ITOtmbpF793Fp0o2LCKfP5VHs7ZaVpzXVHgXuyEzrz33Qz41ciq13K1GnuGUt8wOMMTeQsKn2A2Zaa3xej4lMiZ9Sx15wosXaNlyHoFPMXmZaW3iMUYF8omvOo85R3pkDRm0MngXaMisZk3nUx71N/lCejqNeV20LDpX4V2gIWOarrJaFN1uXoB8eiqPlwZoWXWWw7tAQ4Y03Ufqp3w6nNrP8JDvX+yde5AU1RXG6WGn50wPTdv29NAzTu+yCFnepETeEQMYQEEQeRQEAkpEEERBFuUZ5BFgBcFCYIEyJigPERB5C4IkgCARKTCoJCElJhaSRCQppTQRTNjpnulew2NX7lKczPf9+bH7x2HO+e1033u/m46DpbENQlmms+hdoOGaeEowntzPJ5Ghx7L8WEBJ78CYdmso63QEvQs0XJtEhuAkPvsBeswpMG0n/ExSafbMUBZqNHoXaKj4RAbJiDfqwmcqvh5BpKfB0PvVbARDqE0BelcgGrDN4+JeJHaQ0R/eLkXpOrRgovaKUHaqTwC9e9VbnrBR+vKboiOkbOAzEr12UjSspevY0S1LyRAaWFNB7yIbsgI9xaZcRn94O2w1E3KmjrpNQlmr+xUZ/YyTlxXmKQEz/zSfjUKdNkYt91IWhWj34FAWa6gMNAANFeUpwVilL/kEsdcaaZHkLEvIVqDR7aGsVi9bQj8DDRXjKYnkKD43XreaZafrkJLm0p6hLNdMU0E/Aw0V41k7h/KZhGVq5iFIjT0yL5T1Ok7oZ6ChYrwRjIKiN+RnHoICdNMTAEMoNDWGfgYaKsLLYxTE/lzNTB0y6W+2AhdCoY6VA+hnoEG8d9MZRg/Vxb442JwdnYGFEi0kBf2MbEjRXnA1n/PLi8cHklqmjFEDAYWU7m0e0dDPyIYU6iWVqW35rFd+ka5DC6vRrQ+ACa56o59FbJTGVye/t4vPDQ0P/jZTh5Sk2YtBhPR/zJPoZ5y8FOwV8tnI0HJkpg5dpaLpIEJaK9DPQINgr/c9bNq/zUdhrw6z2kIAIa1N+ehnoEGs1/vfbNq/+rJc8i5giZzHemVab9dPoJ+BBnGeTlSZ0XrlwsdiqpJZlzh3G4jgqtl4wwqjn4EGUZ4SMIwX+QQbvPVYPCpl6ngH65WZ9ZpRdiKI8QYahHlB0t/ns5Gh8VIqAYNbx9KhIIKrGi9YsaCC8QYaRCUyBE36kk/iye0/J0tyCyEq+hmI4KrrDpuCCsYb2ZCCPE2ykmNrsOn/9tOIdC2VSqfbiSpYr8yAYTsZsoZtS8iGFOgNms+m/zvtsi0v77DgzyBCeiF3crWYhKFGNqQwT7Lp9bfZ9H+/HblmJHNkyKjTBEhwNfd1/3oNHgVw8vJqr6lTE7+by6b9O35S00xdRpWqwzzUFkRwNaPY9K3XYLyBhqu9pi5AVf7Kp/9X5pF7GVXJX8fdHUAEV4uOkCFhlIEGUd4FMATO8+n/Nyql7rVN5cFGs/L+ykuoxTpKJ2hjlIGGq/e0SCw8i9GjdKVMHZJhrW0MIqTBMIgIMURAg0AvoZ/rxKb/3xqeqUNSaQLyYNNq+JmJUQYaxHqH27Pp/16DvIcg26z6WhsgwVHrkxZGGWgQ6w3n84281lbfQ1A8dwmI4KrzJ0mM8rVAQzZtebrxFJ8/jOcivocga2p/IMHVQh3bkZANKdDTI3TLJjbt3/WPmTo0xTC39QMRXJ0KUlDHpmhkQwrzgnTjN2za/0fbvTrkhLoRGxnSml6t5PEKX/tx8lKcV7UOmx2E3b7KydQhRc3Cm0EEVzOWYmyBBsHeFj5B0a9Wybx8lNTYOJyvTKvesxhboEGw9xKfjQxrful7CIpVWQEiuLpzEsYWaBDs1W/Gpv8XLyXVq0OZgmvqXHWvi8xHoEGgV3IYaRyfjQxDVpEheceLN98BJDjqUSduyhhboEFcIkOARvDZWtx+t5WQvTrO9gESHH3/dC5FFIwt0CAskcGmEZPZBEW3O6TFg14dO5sBCa6eOBhXEQeLbEhhniZbuaerc2n/fntzLDfcsKSOg1ivTKvnPstO7XDCdiRkQ4ryRrLJg+38dIHp1WE9/xyI4OrHRzCsyIYU7G1swKb/V1Yl23v5GD0DIqRfy+40o/iKj5OX4jyFaGtTNv1/vKAk3C1dR/IrEMFVh0K68JCFEQUaRHmSEX9lEZv+/7rYVDNxsGRORVC0q4aHAnEZIwo0CPOkZKz4KJv+X7NKdVJPnTpG3QUkuK9lt+fGIwpGFGgQ5Sl2ouhdNv1/9ypKyuHMNXWPPwwkOOo4xo3Wx4gCDUI8JUK551tx6f+Bh73jxUqSin4IJLiao7nXV2JEgQYhnkyJk3x2+I3yPwRRc6xXpnUsHyMKNIj19Jc7snmU/r3/IYgW7AERXB2QMaLXDxr+T7Y8TarHpf27b7czdWgy5c2pDiQ4OtobW4+upy1P7AvRwqq6/n42/f9mTjSie3Xsug1IcDTscCCqaBhMZEOK8qSk9VRPNv0/98KjtB7OXFO3rSmQ4KjTcrLSbx/xdR4nLwW8YbCJ0Y3XR0d7dUgGbewFJDjq/wIhDhZoEOpRpWNs+r9LkVfHBTD0vR1IcNR5L8YRaBDsBZex6f/Gfb06lKQ5ewaQ4O5w+gDjCDQI9uLPsAmKbj+p1ENQ0a9bgQmOJudjHIEGwd7hdlzav+musOHVYeR9jottXZ0qxjgCDYK9Qjbv8GrMUiniO1783mAgwdHM+v4EbYwj0HC1nk60j8+Zg9UFFPESGejDhkCCoyHPlkrQxjgSsiGvytN01Sz4KZ9HaY2CvmzDP7QDEhwNWE7RsIZtRsiGFOjd8BqX9u92zHvFkKOr1j+GAQkuGLZiCK/7jdLcjlcpfIKij/f2ZRsGqC/OV7rq8wy+uuPkpWAvNqYrl/4/MSER9V3HtuB7QIKjwUtyEhg9oEGcV/LC6rP7uPT/A+vJkL067I86ggnOQ9bKGyigY/SABmGebNB6NgevO2xMlNxSl6ljJNYrXe1pTqqC0QMahHmyRVs7cGn/Fr+iuOyrYzeI4OpAZVIRBws0iPOkqLmKzUaG+86WPEp4D0HLhwIJjiZOiCURBws0iExkoIMTubR///1J73ixpFJf5MG6arzOS9DG6AENIhIZ4s3ZXPbW9n3bl8igWvs2AQmOhi5HIgM3NFzvW54S+XXYvNxfFvHq0IJm8w1AgqOmZ7GliN+Wp+t6U7QUj29hc9nbngUU8F/4PgbnK139KxiTtVKfbzj1H4UhRDbkd/OCMeMv3bm0/7sKqZKvjpdBBEdNVpuUuqXO/XyT+xoVjsglS8ZXd5y8/G6enDA+fohL/5940ouDVRSiLbXABGeH0z+lRETx1muempfaztr6QKOEjWVMoKH8niYZxuPzufT/4nW+OmTLPnIPmOBoYW0PmZJKRWu8f/qbFlUwjkBDeb1AbB2bG697feGrQ4paa+cDCY7mjfA+X8WODS99jOThvCT2RQIN5fVueYNL+/9gm68ORaXnfwEkOLq5vvf5KhHKWfbtPMxhiQDGEWgon/c0l/bvvtlXh2JT7TNAgqNb/QnaEVJ3XORnfkIyxhFoKLtn/J1L+z+4PRr36pApdwWQ4OguX4K2JpuBuhdfgh4bwxlMoKHM3qE+TNq/1ZK8uD8OttKstmBCSvce0n0J2tHYpAGX+MG24xAbi2zIMnrLB3IBw4ZHrKCueXWMagAmpNTyvXxD9n2+ay9zTdcMCduMkA1ZBs8ez+Wyt24Lq3l1aGE1Oak9mJBS6xeT3uerRxLrDlz2x/ebOoYQ2ZBX8io/yqX/Zzb3nwyNUt8uYIL7ZrHAt14ToJxvrvTla5yF+7Fx8vLyXk02B68XzSbfydAkjZ4BJDiaKPvWawIkTbnyr7QwIhhHoOEyXh6bU4qLCsnwvVencXOBBEcnhvv+WxTSP2hdlt+aQhLGEWi4lBf/DZcE+QHvRCxfHCxFz/cAE1J6dFXSj0zr07IeI6kWxTgCDRfxFJmszVxW/Rp+aieCvp3/0b0twYSUhrxklELm0rKfjJuZCGIcgYb/8eS49HELJu1/50mNgr7jxTS2HpiQUoc/JeN+ZA6fXp7f/jCBM5hAw7c82aBVA7j0//ZYPOB/m178EJiQUue64VLIjJbzNp6B+TbGEWjwe5JBr3CJW77jc/KOF5fc1T38bjAhpep1yYz4kGlNLv+KpylhHJENmfF0m6atYdL+bf6jeHVo+n/ZO/+gKK47gLt77O67t7fcLbt37K63giDFFGuJWlBAAUER1EAQS0REFFTwZ5OKv2rEMcHY2KRR05rExtYf0aTpNGOjJu3EtsamNTNpdGqTxv7Ij9oYx2mbxk7t5J9O98fd8Y5fctwBe+x7M4iz3O2+9/3x2ffj+76PBNtwPtgAGJ7xderX7QTS9YHk5eoQ8ZnZODdkwIi05/LvlcaJ/f95m6hnfQy1A/4cM8Esm69ILI/o98zANsDUYce0YKD0sHRXoCo5d8WL+X+4GPgJpB3OF3E+WLPcWGdIJqTfjRUDvdPHuDuPd14a+WC9CXvjZX/lhiOKgKaD9V7F26jM0vSoV0SRefDiwO9VgN0Ro0EDgwyONsRLIMMfteEDelb3cysxE4yyukMJJIU29Uvsjup2Z7A72h4NtCztS4sT86/YiLaDFsCBRswEEwybwpFJRJ3dCp9tZXM0OCXvD5rjpcewD20HIYBX8P5KszReRueNWK/wTPTR4sc6l4axi9oRDVLHU3Fi/g1vy0g7CL+8bg9mglGm/0nu1C9kZfh5LAZZpeNV7I42RsOk23Fi/jOPyUg7oCpvexUzwShpW0REv7REXpobmxvfLRLYHe2KBuIf8bLqd2Kqt7MdbhZk7qrEUDADGYiwJDa+U0/H6s6Vb/mxO9o0N+S78RLhdDPZSyJyUXzvzMNMMMqzO32I6aigLZZ5uTYHc8Hh0CM75YbkhXXxsup3EyLtcEOF/c8szASjXMhE9MvTIPNCbO8/DjumpQKlh2R7FVQemBEf5r9/W9jOUMXbvgwzwShFX0P0C0kwOubhrO/j7rztdl661cz4ODn66XVoO2hBegEfbGuWpx5G9AtZeexdsZ99mZeJXdRuaOCl4/Fg/lU/9SM4g35lwm7MBKNMuxyGTIW6f1BQfx67qN3QQE2NgwxvXzqq+iBSZ+D5CWaCUVKPOhFkEoJ3xSAdutGAXdRuaJB+ZXnzn3FU8VIQjds8iZlglOy9IkDOmOJAR+6gPet17KJ2Q8MvLW7+sx4SAZrbEIAnMBPMHsOLELAoMidcHMSnZWAXtRkaxCet/V78ZIyPRdPBgq3lGApGeTxRIVFk0oN8Fvhh7KIYDdZ5Lx5jFTXscLXnl2Im6KX4Zhvg0IwM9F2DfVzIfuyi1kHDUIQ8+S9a1/43OzRxuJE6f6sIQ8Eou9sElXcjujxaPejPzB+DQ48sE/I0JA++PhgThy0xiKI69H0vh+Y2lK98zy6efwf5LfuxwCHrEn7fb4dkkHVdwglkbZUbckLsbSitKK8o2pQwdQ8AMSzNOXHbNn2CvuU37Tkg0e5OXfq+vHZoqtUKqXjpfvvxzstYXKuLuWWnpzKp6VGx4clNQEBH0sD/hn1GC33KL6tdVsKQeXjokticEuLEfTiCw2iIwbVNg2DZTFRsWPsCJ6C5DYHv6gJ7kaE3+a36O5TCTqHkh7Iv9TsA48J9OJqiuZGdmWqIHvf+IFh2FGyY9joAEKJ1vpXD2I0MPcpv+uejQOAwKlOX4z7JH9KV5HFkPLiPRgaKogWawGjo5/kShLOXz8lLB8GyB8qG+l8oYcs0AGysZWxIhu7ym7eLDxxfGdCb9+pQb6Y/K7ut7z4GGSiKTWEJjIY7XoOU3wdkZFabCCOqZzAse0BsKN4S1g5C9H1nB2NPMnSV3926V4YyO0MAvjF9yGu3EPAWdx/eIANN0xSZNCbABoyGXrdd0xJwdny0v9UYr+c1rtl8dmcKAH6683MfxNiyswsHxIYF74S1A/rBwUcYO5Khu/xujw1DpiJvGo6zwCtTaGu7D6GNIzQy+AFJky5PgA0YDb1dU+RXbnRNhlTcvOWgPpEb/Ny7MbXs1HtWDoANC/6ghPV0VDD1BmNLMnST3+mdqH4JEWwqHJ4KtguWdh9CG0VQ+hQkACTpcgTYgHND9nbt0vKe1Vy9t00UgvMP52Np2XUlLdWRsqHhs7Ei0g6eVRKPMzYlAyq/mQyT+2tEv25eld8atr7Um8DKYUE8nTKJI1nTjsRklyspheZxbsger7lp8dE+ciEVnz4C/NCtfY4i/xo7y27KWMosK8iNhA0lD3Fd2iE+sciuZEDlxxTuednUUUi/mY8NXxWzgdPKTiOwXJKGA+ieyjudIkmSrIBzQ/Z4DfrV8/f2res95xRFn3RQ1QdjZtm59bpJL+o/GxZ8kQprBy2AfRMZ25IBlV/BWXTy0Q2A97VhzZR7mLNwV5szJx+pBFdiCuUEJB0YXOCdl93WJSRnPyLlap+XBcIJOfXZ2Fh2el6Tnv99QXN/+w2rfhjeDlrynZvC2JYMIfktqmJqrvmB0qlfSgK3hjkn13EvtG4MJG0sWUJqvMeROIYGITZgNHS5BhVX/3bdfHUxYJ2QBSdjYtlpTNpk/X/lGdP7w4b5l8LbQQhgRSFjYzIE5bcob+7HMvCzobg+WlHay4a7mmVeywYSGauWAk3wBJWS6PDoHfEAG3iMhvAk8mJmvxe+jwMOap3V6zGxbIZpNPITNteX35ENH74khM15E35w3yHG3mTQ5Gck0f+NCoBKB+P6CAlsXG2BiiaQFo6BNDHA09DlcCSDIBtGXlxkdGhwq3QEK99vJnB6RM25hmhX3b7CMKUra6bpBp6/g6nukw0zT+6UBXQPIc/JV77N2JkMpvyKs+Yxn5q59Umjk0zSnPeINc4Cb1esGwMZGDwQkEpIdLjETvmNtLjI6NAAxccj0fiDrJF+NLkqKsuuK5+fxTRV1FbNNzqfGcUFa3plw8TXkoCfCM9Tuf6NSluTwZDfjqwpy06eojJJJWDbpIsH3/zUIlXdLEPLxkDqU47QSTtpmvI4XGxIfiMuLjI6NEjtkan8rBlvJL0XhWXvaC1nKjJC2c5L59bWtfQS37DjFvSqsEud75/J2JoMhvxyypiqlxPcKR5SNW2bkpyuxxbmW6Sus1naqjGQGhkUehQNkzwej8PhCspvBMZFRoeGtghTBeYF109XVA7Uspsm61/NbUT/VlmeVdqNDfWfjQIS2+3t8yPG3mQw5bf80GWSH6+bNk0ThF/WcP3RPCZ/Q5o1Kpvfxlk3BtJPkJNYt8YFR0h+ik8deXGR0eWG/H2kOv8glDXof1GtutV03UE9LbzfUHxhcc91vsfmZNDkV8Mwjf8EYz1JWknmSFJV/UA5MKtfa8BDVS4JbkvGQOrT2SLLJaeMSk4Kyk8PeqJGYFxkFLkh3VxHxCp/FZgqd7PifasHYtlpTJqRMCqnqqq2tWx6TfADVcExRbH277JroxU9uK9rnZ3iCbuTIY2pnF1wTQrw2ackuzyOBLi1uszM75ZaNMcS9f23VWMg+VE8kZjMsd6Q/IySDM24SBHnhjSWwMGeyFesAbLhd2tBf782o8jcK2i81HKMWcza+tS0xikGJrK1n5ZAfMOciY1LDoqy2uOoT3yp1J5kCMlvlUaJt6kEgQ0eR5Wc4nb/az7DrA3Ib1GFJSr8iCVjIDP1AQNPE8kkFZKfw5E41uVxEWZcJCHhnZe6ox2JXOUZAL0ff76+f19ryTN+FZZo77XKmsYSfThqpISv0KMqKurW1tfOydHXKeae2Clqaux5fpuQvmDTTkNAfmtWMtnnM33cKNacaNdzasDtp8vmt6bVpuYYMVDMwkimBGaVVzS3zF0Z+8MpcrzWchU/QWlooGjeCSGkEzrlNy7RkQhJIoFwm2uYEKNBf+0PIDqgEYTfj/1ZdgRvPWZyTl5hbVV6ut7rLVueVsmU6uOI/NzsVu3vDc1LtqsA3Q3Qpc6U065nUgXl13LMBfyUSkna+81cLOK/ey/DaPKrZJjqrEjQULDk6wfWExTJqSyduX7FmfSYdshqRluw1+BKoQhI0wSJyI9wORLHsJDW81nKGA3mNUocgMqrQLf7/aWk/2NlpnB259kJE1trNzRV6fPtLdpPyX/Ha8pRhT7qzG1n7FpM+e1fB6RxLo9H6xBrti1rYvmbMeFTqE/QZPyfvWuPjeI445497/v29vbee96zfXCOLRETF9c2xsbYGMcGG2NjMGDAj/BKMK9AC00fpAEngYDSgNIKQgmtUqo2hBTSIIXSFtpGoYFITUOoIGmUKgqoSZWKVjSif7U7u3tP397tzVmcufP8YcPe7HrnN9/87ptvfvON4jVUzTfyuOfPsnC4+GCmI4LA1dQr7+yqH7sX/sV4GyocgZktBTheGsbPJbs2RKnFZNZOS5W9BsIxQQ00LX4Locf/QMV53o93VBjmhsoYVcKUcvlH38pLNpkXWFydAuq9s+N0zlID2dJL/vGYFChjZQ/YZJZNm+Uo15tNZDtcBR6YGWQGsndd0kfN/JDQs42NYyYzvTjuhgrHyg5CQQg/HCcAABwvWE1WGka2QvOJnKcG4ERRCJygwtqyUPGJedv66oxxQ3cMNUzqazyzlKfsEgGlaqqXp0sNX8tdaiBfN1GlBSZLWcBqtdpY3Ee5tpUEY7otXWSrygzVSXejzvw4oW28OEbk8L3xN1TsNlMIP0LNGouz+YTVZPHjAgGS21+uUANWgNLjj4na41i7eOuJozu/vPlnmF6WFZ1FZ3/7kCG/Yah2sHVtD2SSivVHb+6XCBAo9TGMldXiwwkmFMdylhhW/VzGoMwq27YVMHy+k3Le1rhAieb29ahrl/W1ixI/Z8YJJrFt+Kj794zFC08dh0OlKISf6JCUXPMEm++TfYkizJD95Qo1eN5F6fHtDjWEKXH/DSafr7mNu1gGYF5n/jNnPn8oNitMc2MwFtE/WV1zry3uKO+6duG537jluR4t+ZXJHvBzAHCJ3xnn63OPFJon95PtZxUMiEJo20UszlH+XfCzuS1kQxcM3hxqWrLMiKrhlXOuJCldeeDxfTQG2oj+caMJDF/T8MMJWt02QYgOrowtNWx/OZIbkvciZQj7LqsInnyByED4wCXOiwu8ADC4ZvHtiz8s6QmFu5etJ7uC2767ofPbM+/9iwf2K9ISyNE0KLSZ3TTPC5RLSvLOgvR5zjHDYBfZ+G6wq4kim9ls9lOWHeQKyJLtQ32rHoEyyK6KnnmNJR3JzhD9CycJSW2DB669Q2m/dwU7PiRA8jQ0PFQU/GwWuFBJuVgM6p5Ssb+cyQ15GaXHN2kPi5nStj/q1RK50rgEl7SLbCM3fvfJe6+fum9ec/PBp4ePHHzvtSdePj7NgqkhIUATbrO5iAjIU0DCrtycTwMh2TtfyTVmKG+teKmMYvkgBnbMTjEnljSQc6BYrOmwzAoN5ILZqyAVD9YkVpm0bTFuWCvTfvOt7PgYII5pFkCHrtlZDGM5ipcJEMX+ciM3JLYCob+Lte+CC6M/ujCiCHC0M7BA+O+ywKfJehVPAU7xOEAIqiMH8xim4ib9L7eYoWr9LpYohC5wCAPnPzrkSVwJOQwPDKnpINcNL+7d0GDgWe10Ku7oh+m++knHuHCrMWXJkojO8oRufzmx8xIppLdQxTG+vqDhJ0uBKKpSxuDfxXCftcCk2jYfzs1nwQGgrSYrT6fa9D25xAxTd5dRXqtJs20Fg+3qvrTKhf3QcWsdVGXmBkonlpqJHU/z3Q94x8NQgZuto/BL1/5ygRoOIAXKVWo4qOv/njr/TZby+nAh2DO43DVq6CdKzV6AA1y2+QBItemeodxhhjtFsgPsg/iptg1P9lxU2aEGf+tXq6uWBstqLlUTO5/ey191joOhErS/gjGzv1yghm+g9PfflUmBlKhKx/BXHt+krQJxOIuzZcGwcPBdJMJnNRViHMykgafcdKY1R4hh8XTKxeIh/HDOeWVxxBpw72alktF1jsKUTcz1Qlqv/yyV+aGiJHZT8CuIsD9NFwk5F8H+coAafoDS35+JSgKY5Nq9Q3du5XsxubZIiUwgP1Aa4LCIFXXA+P2UXSi1IrC2pTwXiKF3uer7AgqHS26mfMp9NFofUgNTdO40tvNhzrnUcQZUWunk3s48NWBh/CA3xNFFWie8hjjXVqH0978UathmpOqiarKl9sh9/xk5/eLJ7cs37jVjpUxeoXX6O2s+vfTTvg2tzUNPXXcLCAen2t9al/XEMPRp0LJdlMAWWkp9W15bXxWtHeuGQYauBkPP2+ZKHWfex85PowlHMk4NYfxUbqBjdJF+q9U2EWuIc60apb/fVJZ5zhjxYGvUuOUk2YYVC6trq1mofdbUq/6u23AewWQF8YNF2U0Maz+GyfU1y6bygIPzP9ukLEtE+w31tQ9PNvTAFKUe1QAAIABJREFUv1IoQ4DxbJyB3ojOTFNDGD+NG0CsLjIvaiVtghq0a1IDSn/fUM6DeMxAzUbViLvgnsD+TjV01js3xra7imvY1JsOXCezmRhmXpS8OE9hAB6OAB17kTmu+kmVMdwwZ5axuVW14ONRTAw4P0JvxqGMUkMEfnI7VG6wjNZFgryspgY0yZMfaXv+WSXO/TMDNVeoCd1m1lZEUEGsbZO9VYedqUs6aPFG1hJD/wmzCJTUdxxU58jfeuDAQMfhtvj4RWff1Sv/9vJo0hmArUZuSI2SKjCDEiAFP1G5JigySLeOLjLLNJDp5oZkzyH19/3wXsnAkndz51p1RlGejBveoFA0aL/OUmb4IhirpWlgsZkthY79lxPhF7qQoLySUDAvlwQ470VuyeHMDhAVP7M7QAdTQ2KcO64uMssIIe3ckGibGLu/Du91PJO0YklN6BDsJNzQRV6RUFynldlIDF+Gp74mHOBFRWDpnqaFixLhN5xc8XRFN9DIYA6P12vnEuzGPIruNWTUrYb4FVhMJmsgeskyRhfpo5ksm0akvfNSehKlu4sLFFpJ6nEoaUVmrZ2VnBvaNpNvUAxK07Mv6/xTW8PN5WyyFUvY9WRzsrbkcci/6WIqUtaTj+9+9PZySR/nLcirrxkdFpwiaoLc4BajliyjdZGEA9AT1BB9zfEqSncvyIP3YmbdCnUDdWQo4VBneWUyboDJ04u9BErT6fbsIobNG10OIVL5b5I8+4zgl6ws1cPU8XKtVqVH2QATv14jYnvmZ3rnhOY3mFlP5JJllC4SZOH52GlTg/0BlO5uYOC9bJ5uhKFxWWNbkBkeLAn+S8+2G2cou4hH0DbivNWRRcRweA0Fv8AoT0j5byaofZNWG8EvcVmtg5/nV1FrVDuX6tR7ALFFwxnJzRCBH0MIhMwNZgx4IpcsI3WRUhauS6RPDbdQuruKhfcSrM6a2Vd768hlU+ZqzAC3/wwmjDc0PKxY5wteBqnpv88aYlj/T1yUv8wIxsF4NOW/m/Ee6yarjeCXuFyPj5+1N7biVR2cETPRX777wyIaP+iLyn6DDQsmb9KWLCN1kRPUEIcabqN092xJOX7cOyvup2qy8yXqh0NTFUnk1ITxBrXM4gi0pn+SHcSw4jwhwrM9AT9NOTpFUf4LODwLwBB+iUteXPw2xjmzdEd8nBFRvnbXh0U0fsoslSFwSzixWxxd5AQ1jKaGNSjdPckO79U7wELJLkJWKYKJuhoob6qoXTsv0rZndzbEse26LT60putQ1L1VGnZTLu3QX9yC4YTDB7MWOgAmGcUvYamNi19p3Lo74uL8Klq7Xrr7wyIKPxhfZPB8Rk0H61H1nazfEqOLnKCGUWHI7UhCPY9CDaLOnrzWgYj/yOZbXCvPPB6JsO2gaZOVUV6qsrUfoR2+wKR7nRi694nhI3mIPJjnRs10bPGeJtsM4peo3ImHH6uT4PdqPJxxJN0s+VwGJhSR+OGEwOB5ZrMQcWCdSg1RusgcoYYU5BG+EZTurnbCe3nucZ3Pl7REcsPcASUmMSVo2x3rJgctekVU1oXveNHOJ87zPHlvn4E5544rqm2MqJ7bjGGcW/jRAqP4JSr74+H3mV7tsng4P43Utm0ZkPtE4mcBNPC7zeZNYV0kr+bWNJunu7JXA5l+bsjvo3T3YL46S9PLUz9bjW1p30nPq+lie5u1dYopIctW3eNQWYYOwp/uZWa4tsXJClFaRAEe3OzmTTYbR90cqDeIX6LiA6Pw4z7Qrb3HOQpn3vUFUuN+KWVgMETgB4/wwWWecAhhXSRUQGIsiztpPnsJIe3ckG6U7p6bp+rmxJZEbkPV/OHoiYW2htmshL4qOjvqYy17L7rrdOqeJYb3R0Qp9jxwIDu8Fj+GF9h8QS24Efz0SxsFRmkgqbf1628djfP/2bv22DiOMn6zd7s7u3u3t3vvO5/PdmKTNMYlxI4dv2o7jp+JE9dukiaYPGzjxElISEtB0CaiLyKVFBXhpEkJEYLwlHgEQsMzooCqgJASVfBXFVAk/qAUBAhERZGAndndu/Pd7nl3Nj6f8c0fTbrZnZ353Te/nfnmN98XOUnUvW8sRWzIDH4UytmnLC8oyOE9TLdb8gTRhST0BU2zqpZPXhb48Bcs+/SAWRfNpg14I/6CppFOe8w028aCytUbu4dzLfs+cjh8vcuTGC5cjgWZ/APnDA49BGiRirzLOn6FNIl83vDxF3j87/k4k3ms2ff7lmBYZPATsMtBYQa83Y65QaELPUG2q0wN5tc87QQ/d1uFFnrlC2Z3nEaHsHvHGlo0J0CLeg67uSVt2Uaew1kHcCzLjFb9X4XQ8HcTUqJb8jMAJJMu6/gV2kLMe0fycQsbGlk4V54j0ZbtqKWXYlhk8NOZAd0nq7pISmeGMjUUuhbcSPB7j2/QqOH6PMLIcmFPIlPumWMPquvkocmG5rq+HeMPdaheiAe7jZciDzuA481lRwx1X5nXj6zsoS7GL6Gk7hyIC3CbdfxMy5P51BB+d6EHQB7OQkUfQR+HICjWEDDGDyeuQ5GHOF4pAOsi6UpYpoaFr5FMxAcf08JsprK87E3TIzt31mv/tw1/3hon9YRVzQMDdYd37x6Z2676HzqGDSv+pBM4lpm6YeinOVtu2QIcnpZEKUDTNQINb1jHz7S8lE8N8FqhB6ryqWENianshEXbsjTBDxUQT0Q8AHkdKKEK+R9iZWpY+Noowe/d84gelOlQ+loTPuY0q2ejPMNuHmqe22OglVTnxNOGs5UDTuDYtJyIYc/P4/P7wcgbBMBpF10yFa31+2lXlKIjH7KOn2n5WjifGnYVeuCH+UIi136Cfj5fLGowxY/REt4GJFQCfgH5H7hwmRoWvPY2yT78E3qek/TGgLqztq81vaI4c7i5XltNzNdDdSLb7jdJ8v6sEzheWjbEMHiFz+kHoL1eCgTT1xjFpmmX5KWYEGywjp+p8MiAGgp+FN6TTw3+VhJZQ6I4Q8AcPyoB0MQB5aFQiiQzwMeASHnWsPA1Imn8p/VEJ7qzYUc3cmf2nDg2lREfDc/gP7qmx7Mf3Xist8Xcsv/iCI7pZcIMN7zhnH7wQkpZAydhOPM1kxmP1+2lFBJ+xTp+ZuWuwYKiYLJTMZ8aakgiDD/iK8oQKIgfkkjTVEASkTq6huagEFlZvgbCdLhEKWo+ogf9iGkXjqBkCOz+PvZARtY/g6V6jWOH8IRi88BQH/JTto2wdd3m2n9HMo/lsUtx7TIUcrSrfrAm4A1UwgQTyfRN9kfVOIYbbOBnUv6rRTjLwi9cMAMJl4cz495nv68dHlAMaU9h/CCSPMVrPam10UB0Laj9P5Y33cPYkP7Yd0ms+/NafTI8nOVoQGVVf+aupn51P34YLyxON4/u2tl1pL5w9ON/+MhB4OLLYJfipmTUj7BivZUbFPNew2f3jQmh6WDilHX8TMqXDfArlEZkgOfzcGZ67L/3UpEGQyH8XHxtwOvdpF1SuMOzEjSQjmNDcolHSSztKV1Hpq7vB/CydQJ5sHsuZN3WNItzJgzio5hNKCX3YN/QAp/UsIOpEw0nS5wYPvNRw36EAfKie0S84ZbVtzheB8TOWsfP7L0G+BUa6s/H82MlkkQY/ldxptCF8eMFr9sdCK+Mo1T37OQl4dHLn+nUEEKpICZaVOUuXkCcYLN85x1qcPQRtCM+bmlzsd3tAA4/6cnhIpXDV036QTFIhSOj7J8Cx+f2jUnMWcbPpEwYvfei+f0v+u5NyJxnizMECuPH0TWi2xssU4O9airPjRP84nN6LD2aa2X7urHitqUNTw5G66fzfGSdeNvLWoalF5zBsbN0iWHojll8ABS4lFKmv1WiW2JokBd9KPK4dfxMfTj5771qevdByOfj/Bv7b12VLMoQWAg/wEnZGW/L1GCpGpobIDC0GV3ey8M/syN4mjBaxx5E4t3hznz/+SD+4B3ZbKXqemdwSKVKDPveqoQm1BBCgQSU+S6vzIgl3hXgc4O+C75Oy/iZlHNG+F0z37o0OHhEEG/+VFGGwIL48bRCDUK4TA22qgEUSajgLQKtVRd65v4JvFPZpE0Oeox23fG3vM6aX/0JZ3C8UZrMcNcPBd64zTG8UEZSXk4SxZQkeuXc+/AXu67OwfvXGWH1AZMDNP80wjneaf+tJ4sxBBbGT6a8CjUkytRgqxo+8WESSzub1OWpoY9jxRMigx0j7Hr1CE4uN+xC225bre2Lv+0QjvESJIYrAFK8cZt5CDSRP/QzgZoUCj8Uzb0vSTVYxs+4nDbEyjhiw5Qhzg8TvLUIk3hL+AlrxDI12K4m/AOi3cuITg1hnCSht7V7eJCdGtH95zncMNqXs69pSW1DBsfLpcYL7V+Kwkqz9DuMjGS8IIH24100IyPLVtbFkRzT9n3KOn7GxVj/ZxQCp5EzxJlAANNahJMTlvCjaxRqCJapwV41sdskhnZeczYwdG2UZfsOKZf27N0x2ZG+YT43HEbL5I27rdX9isONrJHSYoZvHQ8mganyXw1xGgSAikGZduFMzm4vBebr9WiXr4lt2+2kGbeN8ftrXsTHzyaNcSbYNb27+CcnLOKHqCFZpgZ78giyhLjDavJajhe9cDurfs7GR/FqtG1LPjdg5/qAxQlxc9CZzOP7JSVkuKxMdE0lNgp+UZ9isyggGR3jUQzDQAqFLaPoefcxouf37JiTBQV70wS/qlPzvaW3TO57leCdH1tsaY91/AJRKrKiNJDOY0MqhcTQtmgn3kNCsuaWdhL7KJ4zVJ/oyp83jIxvXdU2O2Ox8jsJvwNgAD9bMsQwfT0c4gq1OST4oiLjxqEMeSTpQ9NeXyWKYShn6/pCEF5qnnHUll9V+g3wk33w6r/TM4emp1wQGCW9l+Ef7b/x2OLnn7aMXzhS4ZJXFCE4jg2pFKKkke/Dj/oYmhJ9w11NPZoYkq1evXmsMYsbelevVhYTh6bH+ndPWB5QEcbBdIqP/K5EiKH5diLOFGwzwm8Dw9BcSpI8HloPTOYLoAUzP//ZV/c4a80bKKiKQVtAEsafe+vJP7zjzVtVQewtNcDZV0XwxpOLHnvRDn4ArLBlhOOTlxDeJDG0G9ovQ9McvMI2nJ59aL3KDKsyIQz7x4a6Z7c8YH+J/Lm4EzjoRFMpEEPvyzCxQPAzjJ/MyBwQ+FRNIBOYDJ0RVGwbAAZW6kvkiNMz58eTZhrSdDGzIQDfa/99D1CLPQRs4bfiPAz3gBr+RmJndcqDQbRtBJlggGXbm7CXqno7lj/p3DCFWWG/bQfWJI4aRnxAN1YCWTCH/iRH6IWC76n4Mbwsc7QfxRbQz5YBFN4U5Xj20gzQwpMwzH5nTfq2giohpkmJINHHa4s9BOzhV6YG+9U8R2Rofiw1YXx0Sob/0bKoVO+dPFqX4YaWoTEktWyfsl3512O8Azjo5P1LTAzVPwKQ4Rdos46fHwgA+da9gg9qZszRFaJYQQPGI6S/hP7Ej501queZBE+GKUMUy/+dizwEbOJXpgb71YSJDO0kVH4QEA9RAdH16LEZlRmG9TyMvV3q385g/6TtJMtdQdoBHHzkzpISw7bfIiftQuvsiI6f5K2i0K5bIAjDvBo+y8XQFRW0MlNGoQ01ebWLiZ131q65pECEKZ/4IMHbji7yELCNX5ka7FczQWJnBxTa5mMQUF53VQifxK6ewrFMW+rY9a2tA9No/nAAx12aetC+lzPGO4BDAINLyAznRYtt1vETOb9i2VIVOluM46JDnkOZVVA6eMW2ef1ZX227s5atgzIJpr4aErHVFxd9CNjFr0wNtqv5NZGdnVPmG9DHCwG3GHwazxla1H/Yu3m4k+2sb9fXFUP19is/EaKt9iPvMA0Sz95YMmL4hdc69jp+6JsnpRhlHqzlTKgNuGheE/SARPrrDV932LhNIQITo+FPSJQvkcUfAjbxK1OD7WrWkX0ctadrJXdKnGSrV/dtVT8u66eQwKGhtecAZobqbpJv3fW4xX7QEebsJ1679L2Tx7Mm8cnHlogYLoq2f8JaHLNQSgkyjAB1/y0SFSUXjZItBTKuNbzmv+mseR219k2Mgy+QvOqXxRoCNvBbqdRALHmCLxKZ2QNr1ad5T0Di72O3r1IjvqG1Nv5v59Hp9Ham/dIY4630w18pvK477vd+U5Xr4FBwSxK3ofE7gn1pioKf1/s/9q49uIrqjGdvsnvP3b2bZbN7b+7e7IKJBCJIikAgEkghJEKDPBIjD3nGApZHCsQiFBFRNFUQlWE0nXEUcKxiS4USO9QyY0UEWhDaoh1RMlQo2FpRGctYBqz27n0k9ya59+7j7CObs5PJH9/sOXu+b3/f75495/u+4y0iWNlt5SqGFOfK9Xpz8wkyOydX4uLaMq4fj9Y3wt3qxydc0fKgeaaF9qiwX08NedLcmPDWaILZK5wcXsb6cJcU7L0gvEUxbFl4KTyyW1migxnc7t8o08Mff6br4fb7LEiymtei5cXJ9gvBOSIjw0c85+WHj4APyPUOM4nEGL5dOgd5SsQZNeNjee9gLc/5c4AxB/gq7dcjA6U1TzkwQVtFxSnv0eGAGZrAKXBwVHhFYVit/H9aW5qVZmZw3+ZXoocwvXMgVvjqb3aVyEEntU33mEjgjpwPlCEf9iB/NmORmXHojyM6xvAd1jnOs1LSLNAusdFwj6Z4L4CbNF1Waz+Ueammm1SnqadEWTT0NvRuuIyxA+UYxJpwYZjCgaP1MoPb/Y9YkblUenSsPHS0bRr8nanEMHijjsCaGLZlmXySSq+s8J59SEZ3YYOBOod6KCCSSsdHgI9KND3k70HSPBdQZz9EDSq60RwG0ByI1eajwNPuepkbpsrp16OKI6sOc8doZwZ3nd+VVo+tnVrFaqzRO81khjX6iotFsB2ux4j3zc7Mzg99KJEEIR/G1LntCr2DHcEJmLJsFBe4UKntEYAw0wVU2Q9Rg4pupGc07pdXc1SkP5rgxYJwPlWx/EVRMsk9bNo9c+uXlOuB8PMg3WSwi5yf2HIDiZsWEVm2mtX7CsPYxll5J14+4jm8wMvzSbb/LukdcMFffS4FcZFYwPWyxifM4Mx1AVX2Q9SgvBsMVGuEwN8AFk10wcF/w7mWtXIeZ23ILcuXLJutE8ILg2RqPX7euU1t9D7GtCKRpxv9FJREIVcuSbAE20ueEKdsu1vvkCvXUIInzfhCU4aGpRr7Px8ldfNcQJX9EDUo7wb8SivInghGfzFpCYx0u+urlsil3grnQ3G68VlSSj26HHX0Xob7yBRi2L0nwGMMnPRir9dDykcmpIN21kTdw17waiD1MwiB+axGY+ez+9Cmu4Aa+yFqUN6N2KwVYjOLojVdgAguut2L7h5R59ZZFj1+ezRIJB0zCy502ebxWAwfVWE8MUy/D3AEnFdIEyFoZxFU7xC003ygcNtH6h96a17KZ7Bfaf8g2+ojzXcBFfZD1KC8GyI4VysMPm6bTAcD1eXV7vWy8EZYrrcfJNtoIwNFXS+QrItNiIVTRhPDsDeCQXjLbTSVm4F7cG9mppdI3ZYFX8AY/qnc5M/46XgdX1giboULKLcfqg2pPDyCAYc0A+H19v4W3l25SN6l0HUEW2LE5QaR6XLMDJ2VpApEQ/Q+ht5mLDGM3yYESAZiaArXG2M8GTlebx8yTVsPOAhFhfkbo8lITOSKYujmt/R0WhCkrDluVrn9UG1I5Y35ldqh0MRFoMAS4Lx76RQ5LHA0NP8bk3TMC5K0eNQVIxPJSGIYdYbj4L5MNrwwyLlclE9B20OQ9Ch+81hje85V39LXNt85Vl+PlzlrnEGd/XpUoLRHx5TD1VijHQvPSzwZiUvLLA8HSt8F0QU/TTLmB5I1OEC33VdrGDFUrMnzU4wRU0AsXF8g/X0SxGjPRUuvfb3v85dONz1XPFh3Z+eBx8optFL7ocxLhTKSGqoDDev7BqIF2/4gM0zBMpheOKDLMSffmVzbTg1NBhHDDQ9l+yXSkNfKETihLFCHvcFtx2uZy8VY6BbK7YeoQZmM8Q/Qg4f6hljlZPmohGnlUMG2v4sx90t++wap7b53jEH/3iGANioMOPKjp6jtjLE2ZIbbGwKklW6hwn6IGpTJpD66EDHhXiCFIbHf7a6aDhlu93cqppaq9kyOq+2+dUaA/4EZQCQNPPOZ4JW2PWFDajipvTSt6fZD1KBIhoHj+jBxnfF7gI8A190LoMcTvBM9MjI65txUq5xlvak23QT40P9jHqCNy+XzkUSkkqGytm/YjhluAoSVbqHSfogaFMmCLTpRMbPFBzgR9K2oh4+4f3sBTsaKvR1LeWsVG3f2ww8gj2N9IwBGHrvCizwpqmg7wGbM0CpRlrqFWvshalAio/AavcA4G/kpM+ITeNTbNOAlifcFm5envnOcKy4I6Smog/jRFdu9/rO2Yob6LJpE7ug4aiAh7JQv3iP39ZwhsCsesGdD6fZv0q5j3Cpg7bqtgTmArTZ8/fS/bMQMBb04Ermjs2pDyjJGvAIBHZtDfQ0pNwh6E6YouGk5iDtK9wK8Z79oy7AWIjDZPpsTszgWhRk5qzZkTAYjXXJeLgAfWgnQT+N0E3fB6vWc30cw9gTC63ahhlnICR1XGzImOwYFIRuD4JqFAB0Qp5v2hNKEa+zDxi4+6pSttgcztKCpuxMzL6OyKigYeawof4p1CD0Rp5v0OIwen8y3+ev/1gbEUPcXDrmjg6nhHByYFK5qsQ6jzXG6ubyVuvtrWmH/17/PemrYFiSROzqYGrJKIP2EbHvSMoxmxOlGZdTpnQE1d4vXb/U3RdlrgGCQOzqYGsAtsLCyf4lFIL0jXjec0Hcq7m0nusvrf8tSZqj7tbXh0UhmPDVsgIaWqxXWoHRxAjV4btfR1aB7fd3n+/kTC5lhbDPAkDs6nBrgVWGue6zGEpi+mUANWdo/KOafBH68G02SH6y0ihkGHfFhyB0dTw04vNC471uC05XxulH9tQZtl3zYV8C71esPvFpgDTPc2hDAkDs6tjZku2wzNMgUTrICqOvidcOHaOtk8HeZAYLpXmEtDL+i0AqDjykSUQykk2tDxoqx4uRIaKCZPNACpBYR8bqVagr4/ZLpnkAQlptv75eREzq8NmRbCXdwFN669W/NR2pt7Cy8iG5aarm0vit02+ljP9O/3/xo6u74zMu2M+4mQsPNpPtNp4bTIOFwFPU5FGNWAbEbH3By0lRrz3wUoEAnpTISi7MV4YpeRHoZReGYHaiBgVk1reWc2dRwxp+gm9pSJ5N3Ar5779APMXGFZ0yRgCGXVybDeMD3p7Dohef0il45eHpZNusDlPXUEJLNgYadpeBPJlPDTjFBN3WlXBZccXHdfxvOtMjIfbhIIhpQJAsRwyOr60dXlESvqpFtV1V6WdXwoZ+tsgU10PBqxR9wLTOVGSbmUwm6qTmIovoLPoA7oRTJpSozTF1ySa63j2hAiYwINuo93Lxyi2ADagCPQFy/PrLITGp4NpBY0lV52NW4b4CAk46Aor9hqfGWvusIwBENKCzJ7NsFYd9vGmEDagAvQYttIP3vmUkNW4UEPVYobriRs3NFBnUyNoAZnt32gcSRiAYUnvEi3AwlMniqHagBVENCUE0zDXLNY4YyhkrQ42mFo9ziLHiSLnBgppF2XpwBKBLRgEIZ4bkDjtn3aqaGDHghEwSs8o7HRAA2mUYNIwCboIeiEKCy/+GOC3VheeKfhlm55pO4+DoUUpRWxl2FZflZWkOe4CnHBn8BSZmrIMsT3FpmEjVsEeL1IFklbN16gJdYxoGg3PBDY4x8fHuQQM6vXMYCaIeTPhVgLaoNGbcLC34PR5kbAeshfLsmmEMNq1zxeigp/3Z8hY/HnDqV3TEcvokL3w5wqDaDGhmcKoThay6DW5d5GZPhgb1QlJkaooYQN+w3hRuqxYTj2/mF6RoMvQ8Aj4PhmfUQ7OOCPs/y48jlVcmEM/DM/65kPTV4JPx9KIEGYdcj/OvMqCawRkior8ClWYUc/hOnwxMHz7TCNPC1VdHDR5HLK5eBh+G9gE2iDaiBpP2HIOgyKJLTgPlZEzKGc+lEariY6ubaHT1g2wwTQeazsMz7OxKIGHJ51dQA8fDBhbwNqMHjocDHEL6OfBEwkVz/nxnNDNNBYkS/mCIbZNRXPQSeJA3W7oWxDPylF8gfh8jlVVPDLfAg/j3OFtQQ+gXerVuXkbFFPlLEXjGYGlYKHQ74zU52Z/lNdA9K7BG50i2z9Zl2Sr8hyOURNcTLzuvVZWYsSdpDUuCXhjJDuUQl6oElmfYMPpvn61HwxGggXNSRkbnkKI5cHlFDB9kHOnUpbt8BCM1CDK3fcBh0zAPkukwGaX0B0GwPg6e8BvPEHG1nil3bhNzbOdQAMXzjsj5d3k+Mm1trIDWUUh318ICmzoEMjT6JZXpoKM6266rjS1d6BRS2pEfG+OAVOXAvpC2rDdlRxpC+PF1pfAf5+P5Yf2m1UczwbZd6dOCGO3N6LlAZFuNCVD9nnFKLVnx9GTk6BBnEqnyzNAZKGxK8Q/LSf3ToskNMXC/nejcZRA3/Z+/sg6OozzjOLt7u7/Z6LOH2jr3zbpRSmhDeqYDlReVFQERAhaJYXkppA2qiAYpBQCTE0haCibx0wEwLCS8hNDjghAEEoQUGZEQIhSDFCoi8FXSAlFKmODZHAjmyl2Tv9reX293v8weT+wxzcE9+z+f29p7f85sc9nVIod/rj2xr9ctbwVbx+0ib/e64eu8RzdvzRz8+HlBhFNXQtuF3XoYwgfVsGBX1d5dNuPufT/A7j+tihi21vY4V/av+xrKtNixZe1XnR1KHM6fbdwyXyOcHvHJk85sizr2GGupnFdeh30a5x3e3VPOGn+BwL+pC3wy9H6z9dWxcf+S3l4694PUyWLKhzN78z6vTL+z6ZP8TLbs9PmT/rCMvt6cIAAAXS0lEQVSb9pacWtBMIMTrtCUgV1CDqncadntUp0cWu5RHw3Hk7/RHm2bX8ToCwT/cTg5LtvqqIRic01V5i1GuZrLLydo4hmFCdqMkCChvqKEuduK5iF/JTzxcuLMu/IR299PDPixFFYwJkJDwy5XhcymZHHKPSKowBof8QQ11sNRLAyJ7JUuk2t65ZgynqoZvsRTrZ4KTvJ3R8tW+7Sqjb89eVdHzLgrPnnp5V6Hs5ZBTqKEutmDb4kiu8mvf2Z/Wn6IZ3sJSVDHw3NPk86gzPPEwcSCnUEMdjPXKCy6qfMefJznqej5qs2n5HnYsxXoZ452mabh3gcyKyKlB1RCTeX2i3elJvaRmt07LRFas8/mKabU/5aDFpv7fm/SBxoHna0MH5SCnhmp5iuELlq+OqO9V5NXzfKLdl7ibSr6OEjsWYP1sgNY8H8awWKM2Ssf2MknIaV9Xn0GuimaqAFk0Rnu6BrGmOUFCT3Zec6KHcg7kFDsvVUzXd5OPtnWr5SVclNU1U8lE84CyPolYimoYhYV5zIsOB6hBDeP8Pn/zKbsUdwzGfPyRU30DztX22rKViqWohk2msDBbJbHIadjzwhiG4YIhQA13vynnAj4SYLJKtgyZNO6Hgx/u027i0cx/JJD7JzvX93zbtRzfug7LU5WCc2iszBxiyTOrmNCSD0gul+zzeT2+EOYMsA4bxwgi8Uqs0Cj4zihYWw137hhUasDj5x5IaJbEECLZIj1a/aHoB9sfggbUqeF7Giuzl4O1XP4Yp1tmg2rwBpgfPdh8SVbx1H/PmDL9SvrN9ORtGdcy53R6Y+msvL888ctuI/uPbdW156/HPNn95xNH/8HlYqyuhvvuPzi46A5JfSe67zF77IAGVKphDZWluZ5Y7BBcwe9Ouzaq1ZOPRbyFaEJbtw1qoMEOpESeqK6doQG1aphDZ20281sqf4z79byoc1Vy5zQfqEE7+2xchHl6nIMGVKuhnM7a/B+x0karBPK3wRqStefOSQumnQ0ZMyZIwqGI9lUsRztNBCyD0uLMkkTr5E+apilX/bL8omlnQ8aa7XhfbZJeSyOCiOJXy3yXKS3OVyzUx2gL9NGWrFHx0ihtN8NlXNtdao4c75KPjwwRMS+1M0DSLZM/RrqgNVmJlNUQzzsvY8G2zqsnQc/neFDykTHfWVqrs/ebVskf23yo1mTNhRqoMhfhbowaWGt6RhSi5CPP6XRqy3OYVfInz9acqzyogSoTBYfPkzStfJnyk167i7kMSj4K5iyltz6/s0j+KNw/fAZqoN+D5pB8sshsuPnl0WUjfzF+Uv8J7/94/o4mnNePko+G2ZZQHKq11RpndpA8zZlqAzXo8qth7nWuewgTbEt3sZyASUPRbaFnKaqhdzMrbIMXyGtQgwGYnRFQ8pqadyiqgf8pYaEGqAHMHGroQ9MNX/hYqMFAasB4LrBa++EIzQnePH/JxYkmz59IhmhO0yNx0vKEYgCrnf2Hqhr44xbI3zzNWXqaiBacDQlmLHaMrhr42+bP3wjNSWpPBOy8BItz1oGyGvjVUAPUAGYC9gBtNVTO3oMaoAYwg7Me1N1wEGqAGsCMz16lrgY+H2qAGsAMzy7SVwNfRMzcFwk1gFmCleigBr6ABASoAWoAMzL7VA818O81khmowThqQLsPmIJ5e+nihq5pcuUkPrQ8xW/LExqlwWpnCWSULmrgh5eiUTreG6WxvQqsDkbKeJ3iminzh52XYBZhUpZeauAndIYaoAYwozKbPUU3N/RLhxqgBjCDMoHM4vWL95III0ANUAOYAZnvsI5q4Afmyub6GhNqALMKY5uk6OkGftg6IjFQA9QAZrgp3dIsXt8Y8TpxMlAD1ABmMOY7wOsdSx91B0wy9RuzIcEsw2xNO+ruhpSyxm4bWp7irOUJxQBWD9vC6x89y1hXwC6iUZrHbEgww7CmfExi1ks+rw3bq7DzEsw4rGts3MCPvOEhktHPGoMawKzDrvOxihf3ziTECTVADWCGYK6BfOziqTnFUAPUAGYMtoaPaUwsnww1QA1gBmA/eJaPcQz6aoOr4h922ASoAWoAi1/2Bd8A8XL2xt84CPH5HYJdhBqgBrA4ZH/iGyhSFn93YGYLEhqiUHUlEaKLexOqG55hNiSYlZh8hG/IGPr40j0zZjZx3fm/+Dwe953wVv//vG53vLCjpml5QqM0mAqW1puPgxj84tjFpzetyi4/s31ucnJy63uRfC8amF0uam+aRmlsrwJTw/byiBgFdl6CGYkFuqNmoQaUBZiSTUfNQg0oC7AwbByKFmpAWYAp2UwULdSAsgALwz5G1UINYGBK5uyLsoUawMCUrBhlayU1oOUJTDVbiLqNQWA2JJjBmOho8TQKV//AbEgwozFBfgGFq39g5yWY4Rjj/gyVCzWAgSmYjeZnYATUAGYa5iAjUbtQAxhYTSaSxI4oXqgBDEzJPu2B6oUawMCUbB2qF2oAAwvDZqN8raUGtPaAqWTnUb8WaHlCozRYhExkyFcoYP0CsyHBDMscZC0qWLfAzksw4zIHyUQJQw1gYArmkJejhqEGMDAFY51nUcRQAxiYgjH4DhNqAAML1zJNSgeijqEGMDAl69wHhQw1gIEpGTsClWxaNaDlCUwLu4ZSNmvLExY5WPRMtMk7+6GY6QZmQ4KZgdnIAsySpRvYeQlmCsZ4E5einKEGMLCaTGBJaW8UNNQABqbscCCfoKKhBjCwMOxQF9Q01AAGpmRJ76KooQYwsDCsuBXKGmoAAwvDClDXplQD2njAtLJH96OyTdPyhEZpMGoseErF71DbGgOzIcHMyQ6OR3VrCuy8BDMrO4D7kVADGFg4trkNKhxqAAMLw9JTUONQAxiYgvnIomWocqgBDKwGEzmf96Vd2HYFNYCB1WSc5Pr98nYodagBDKwGY5xuZkUeLh2MqQa0PIHpx0SR8ZOHyh5BvRuw5QkLGkxfJrLEuXITJkiqDsyGBLMKEziJkJX/wkQHdYGdl2BWYpzLI2Z9j04oqAEMrAYTGEI8qevH4qMF1AAGFoa1KNwyCfUPNYCBhWGp+y6i4QFqAAOryRweIi1JPw0NQA1gYDW/tXB6CGl8OCOv77OwAdQABhbCBIaVKh403rBn96DhUEL8qgHtOWANxxql3jrys66PQQyYDQkGdpeJYoJgCwQfsU0/uJ4565nnLH0NgdmQYGDhmbNR83dW5B/f+/n+t8Z3t54asPMSDCw8s9tYv+y995B5e8HK0tmH8k8UZazPXvjG6NGjFy5cu3bVqjlrLn3ZqVPw0ejMgszM/164UF6+fu8332RnF1Q8LCg7U1aWkTF//vzzf722fHnr1pcvn7k899bcnJzk5Js3TxzffuzYtm1FRbeKTqafPPnP/PydO6/sKSk5e3bfvtu3902viAO5uTduTNl55cr16+fObd58bkZFrPjww4MHC3NnT5ny9denTm09NXXR1Km/6tBh48bSFQdXry4svLqjDdQABqY7E6uZ5PV43MEf3NXMrfghPPMofiAkaB53MKoVRHyeqpCrmeytClc1c/mqQqpmfjkYXs8wqAEMrKF1IdJgdHeK2CZBDWBgYAo1MIOgBjCw/7N3NiuyJGUYroisCDIj8r9+sqq7fixp6RYRpNGhUUEQ8RwRRY8KuhFRcKVHYVBBXIzMxrkAcSE6oDvB1eDKOxDvQRcD3oELV0ZkZndXd7Vz5FT1nO7MJ5cPSVO835dvR2S++SVsxxrMx7EGGAx2m6niu1gDDAbbsYbBF7tjDUSeYLBDMbH5TnciTxQYBjsYO3rSnaA0y0IY7GBs/BpvXsJgsB2WfAFrgMFgO2z5UawBBoPtMPtprAEGg+0w/X2sAQaD7TDxQawBBoPtsOizWAMMBtthxSe6aA1EWGCwPVlxgKlUzIaEwbrG1BsfYzYkDAa7zZZvPOXNSxgMtmMNP/461gCDwXas4a1PYQ0wGGzHGn7yOawBBoPtWMPv+Q4FDAbbYfLXH9j/Uv4M1gCDdYzZ9bf2v5R/hzXAYB1jYv7l/S/lPzwQayDyBIMdimXzN/e/lPUDiTxRYBjscGy09/tVvwqLAbMhYbCusdf3vJCf/nzh/h5vXsJgXWN7/r9/dyKwBhisg8z+cZ/r+B8zHWENMFgHmQ7f/cHLXsX/+eu0dgasAQbrHMv0NHrnZ9/7yLNnTz7UHk+evdYe78G+8s8P/300FhHWAIN1lBk1m4yWVl0zJdvjBewqVIA1wGCdZEZoHW1d8ro9XsAGWAMMBnsPxmxIGAy2y5gNCYPB7mTMhoTBYHcw3ryEwWBYAwwGwxpgMBjWAIPBsAYYDIY1wGAwrIHSwGBYQwOJPMFgRJ7uiDxREBiMoDSzIWEwXq/izUsYDGvAGmAwrAFrgMGwBqwBBsMasAYYDIY1wGCwO63hl4ezhj+PsQYYrCNs8ubhrOE3CbMhYbCOsOSnB3OGp7FmNiQM1hWmD2YN33i538JsSBjsIbKjfx/KGt55ud/Cm5cw2ENk8vmBnOFHIdYAg3WHFZO/HMQZPlliDTBYl5ia/usAzvDVX4RYAwzWKWbDv317X2f4UhpiDTBYx5ieqD99fg9f+NpvX9/jt2ANMNhDZcZOJ+u3yucXzXH+9jfb4+3zixeyH15k4RhrgMG6yYRVW08tkvaQ/w+TymR7WQORJxgMdkfkCRFgMFinZkMuWHqiH/rdH3u0Pz8RCe2JfuiHNdxiiVY6CQtaFv3QD2vYYq4ySumRFrQs+qEf1nDF6sooZddW0LLoh35YQ30UdWW01kqWq7Y2tCz6oV/frUG4dZyrzCKUWsZ5WxtaFv3Qr+fWINwqTvlbQGEoZRy0taFl0Q/97ssaHkcso9Dr80TaJh0+ruK4XOuCuAr6od+hI0+PLig9sknpymGyiyKKxlJKO6J50Q/9Dswe32zIpLn5o4ZxulaR2++1izuWvOiHfgdkj+7NS39v2G32jDrLg3Slw6va0Mboh349tob6qdFIi0KodRrkfiHU1oZcH/qhX3+tIbkqQ6FNHARVeFkbcn3oh379tYbkevEmjBqmQTy+rA25PvRDv55aQ3FVmdBEOtJa5UFsj9rakOtDP/TrpzW0GTRXmSM90KbM8zwIYrlsa0OuD/3Qr5fWcJ1BWwh5bjNXl8CXRmshFkfTJbk+9EO/w1rD4DFl0Hy4ZGyTaj2oSn9UifSHVeT60A/9Dhx5elwZtGJQiLRK7MSz6fTIFcQflWlyaWMaGv3Q7zDsMWXQTv2CrdCikkq051VBkG7iPBZNLk3MWAajH/odhj2Kn7oQypVG6SIyxuihbW4Uu+MkDVIjxVBkzTMkQxujH/r1yBpq147XShithVQz58/1neFQxEG6skYbd96c1kY/9OvdvIZEyzg9Vuo0znO3oHO1mU/dhk+fpkGsTH2ec209po3RD/16ZQ1hYp1BH1u3ggtiXxqlhRBJVuRBHvlnRlfrOdoY/dCvT9YQjsogSM9O8jwvrW6mdio71HmQblShhY+qNas82hj90K9P1hCuc1ebXJhsOB8v6lnf2g6XzsvX0pjctveHaWP0Q78+WEN0zfTK12atdBQ2G7v5ODmzzWZPbBIhEtoY/dCvJ7Mho2h8/VP1uozjMvUPisKplT53EolVGVdRlhXhdEE8B/3QrzezIcfnqYiu2MhKaZMwG2SiiuO1PnFIj+od3jASBQ2NfujXk9mQsn5kpG9O2UmELpqFnPPvCbth9EO/3r156V92DdrabM3mS5UQUR7kWUQbox/69dAa/IiMOGhrs51mP1ZC5UF6Imhj9EO//llDPVjrLG9rcyuXtnQ1ixVtjH7o1ztrqF9lC9Wqrc0dubSc/3roh369s4a6MtOwsG1tolu5tE2el+yV0Q/9+mYNbWXCgWhrI27n0gZG8F8P/dCvV9aQhVL44f41a2uT7ubSBG2Mfuh3X9bwUCNPiU+XzGtW1DG06n/k0ojnoB/69Wc2ZBSJ1JfjpN3NjaxMqjtzaTQ0+qHffbAHuqwJlFDHaRDkJzcfGd3KpS0jwzIY/dDvXtiD/FlJHSrxtanmNx4Z3cyl6bGgjdEP/fpjDT653vp2bGfbj4xu5NIE33dGP/TrgzVE4axNock4NrrQrjaxFLPtR0bbubQFbYx+6NcDa9BmbGZN1kRWxq/cnG+X8nJ4TvvIaDuXRmujH/p13xpEdl5/+qNOrhf1/R6jVXo9WOuOXBqtjX7o1/1Vg0ql0uOln7o3Fv7+jlFD04zjrGszMHaT3sql0droh37d31AM/CjOZlJvqnRh1CCOi60PhjWluZFLo7XRD/3u3RpeedzCzJvvDssmXiI2VRw/v86lZXUGzR0XU+I56Id+fZoNWfgPD1dZUJaJTcKpcnUaF9e5NJ9Ak9aqSZTR0OiHfvfKHtZsSOEWbOlG1veFtf8MiJZhVD9DCoJ8OPJgESajMGMZjH7od8+Pch+UNRS6Hp0j6vvCqq6MP6+pjSvX5QeKaWP0Q79eWcPArtIgz7QQi8vK+POKJpcmrz5dThujH/p13xqKLaaz3H+UPBLz+sNhfsB/ZNwh6lyaWtLG6Id+fbEGvR0gMSpP81KpTbOgE/Oj6VD4XZ+0a7//m9Ha6Id+/bAGXZxbEbWvtw0KWZ1kmRpU/jZQ88HRMvdHmVm//4smtDb6oV8frEGoOJZidMW0q4ka5LHU8kh44/bfAXBHXn+mXEz5r4d+6NcHazB25fZwi3By7caFHsZBLGUzLEPJMk99OnWjotBO2SujH/r1YTZkJk7LuFyGR3p6fV6RVe0cPh85mZ8MV2dVWZ2JE+I56Id+fZkNOXHqL89deU7N9nl67D3LnJRxfNEiV7shGT70Q7/3jb3SJcxE+LvAw7R+YLR13jxsVntun1dOeLyGfujXtzcvpfYpkiIPgthGZuc8tUmDeEQbox/69cwa/OBN6ZZv6zTItRI703P8h8q3vjhKa6Mf+vXCGsb+RXi3XjNuRZebQWnM7fvHypXGTmhj9EO/PlnDrN7o+ShqlKfpKk/j4tZ5hYxdaY5oY/RDv/5YgwlFG1IPM11uVn58TnX7PHua0troh359sgZd+BiqOPLPkwdKF74ybl83vXme2rjSjGht9EO/vliDbkZ0joSQs7BQg/pLxEEsxXS3NAtaG/3QL+rHbMjIpFXiNPcDtdTM+Bl85cqP3ZLqxnk6LSs5JZ6DfujXl9mQY5tUqQ7qUXzGR9L8si1Z+hl8xXYubTyZHg8KGhr90C/sxWzIRCt5rrWKVnk+HKrLwVpJ6Td8Rt+c1ydYBqMf+r3v7JW8eVm/0lboIhLWrDbl9WAt/46bq81/2zu7FQdhIAo3aob8GRNttV23loKwff8n3ExU9hFcyCm9GnpRvjMcYhLPCEHq+Y02Bj/wK8saBj42UkQmRi07fje+PRya4zl5RrGTJB5oY/ADv5Ksga+aUCuXTljBe8POtmqXQcvZ+1kKaiwiTsEP/MqyhjEJIh7Xqg/uVfGpUT+om6m235GcZ5lWehzNJ9DG4Ad+RT1Q3M1dicrVXndJmfDid2NzrrcymieD8DjzpI1BG4Mf+JW1DXlTrbF97dmzw0JpHbdn/q/9RZr9Qor4QhuDH/gVmA255sy9sNioRrGdH42TDxfJw4L6v60htDb4gd8p1nBWNqRpeOzwhyJn7nEKnx2qybnpTcb303PA9RzwA78SsyHjLcux1UweUTy/8wjzO+f11YQ7fOAHfmfWzlqudNvFE36fJdVk3hAS28oufQfCHT7wA79za+f9hUMbrvEkkNDkM+dUa1VEG4Mf+JVqDbs2yvDrr6uv/Vup0RDxMCG0MfiBX7nWsGkjI58k84jiD9eu1xFtDH7gV7Y1ZG2qyVCkGHhBh5YFP/CDNezaVM5pw5H/kAb8wA/WcNRaStI0ZJckTYQ04Ad+sIZDGztdpJaurh1BGvADP1jD8RlWqUV61PM/AtKAH/j9l9ovEsqk0gY+yv4AAAAASUVORK5CYI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 name="AutoShape 4" descr="data:image/jpeg;base64,iVBORw0KGgoAAAANSUhEUgAABBoAAANICAMAAABe43wfAAADAFBMVEXr6+vw8PD09PTi4uLq6ury8vLx8fEAAAD////u7u7v7+/z8/Pf39/29vbh4eHs7Ozg4ODt7e3e3t75+fn4+Pj+/v79/f3d3d36+vr8/Pz7+/vj4+P39/f19fXm5ubk5OQICAjo6OgTExNAQEDp6ekfHx9eXl7n5+fl5eV+fn6NjY0kJCTHx8cZGRkiIiK5ubkJCQlqamrc3Nw3NzclJSUODg4dHR02Njbb29soKCgNDQ0DAwMXFxcYGBgMDAw1NTVBQUEEBAQQEBAaGhoBAQEPDw8rKysgICAHBwcbGxsnJychISEGBgYwMDA+Pj4LCwsvLy8CAgIcHBwKCgoFBQVEREQzMzMxMTHMzMwWFhY9PT3IyMgUFBRra2sSEhImJiYeHh4qKiojIyM8PDwyMjK4uLgVFRUREREuLi4pKSktLS00NDQsLCzPz8/a2to/Pz/X19eVlZXNzc2mpqa3t7fU1NS+vr5kZGSCgoKhoaHT09OsrKzGxsZRUVE7OzulpaXY2NhwcHB2dnaLi4vBwcHFxcVQUFBFRUVDQ0PV1dXAwMCDg4PJycl0dHRsbGxWVlaMjIyjo6NOTk62trY4ODjZ2dlfX1/Ly8s6Ojo5OTl9fX1CQkJNTU1TU1PS0tLKysqtra3CwsKYmJh1dXVubm6wsLBnZ2dtbW2xsbG7u7uJiYl7e3tHR0e9vb2/v7/ExMRbW1u6urplZWWurq5MTEyRkZGenp6zs7NhYWGpqamIiIjOzs6Ghoa1tbViYmKZmZlcXFx6enqqqqpXV1ePj49xcXHR0dGTk5NISEhPT0+ioqJGRkbQ0NCvr6+ampqfn5+rq6u8vLxaWlrW1tZLS0uHh4eBgYGEhIRdXV2QkJDDw8OWlpZYWFiXl5dpaWmoqKhJSUmAgIBmZmaSkpKnp6ednZ2FhYV4eHhUVFRoaGhZWVl/f3+bm5tzc3OgoKBgYGC0tLR8fHycnJx5eXmysrKkpKRVVVWOjo53d3eKiopKSkpSUlKUlJRvb29jY2NycnK+M1O7AAAgAElEQVR42uydbahlVRnHz9r7rpe99vs9597zMufc08jIvVLEeKHozSzQJpqmml4kYQokTQkNg1HREpIULD/4AoElpZFZSUSCQhIlVgpqCH4oS/FjBQUjRB8KKdr7nDN37sy9mi8zc9c6+/d8/Hk/bP7rOT/X3vvZa1rR0WqZjWrBYLBms6iFGmAwGGqAwWCoAQaDoQYYDIYaYDAYaoDBYKgBBoOhBhgM5qoaNmrh2H9egMFgzWatFiHAYLCtjK0TDAbbjhEHDAZDDTAYDDXAYDDUAIPBUAMMBkMNMBgMNcBgMMfUwJgHDAbbUAOD0jAYbAtr8XkVDAbbyvjyEgaDoQYYDIYaYDAYaoDBYKgBBoOhBhgMhhpgMJgjamDkCQaDbTPyRAgwGIyzIWEwGF9ewmAw1ACDwVADDAZDDTAYDDXAYDDUAIPBUAMMBvNSDYx5wGCwDTUwKA2DwbYwzoaEwWDbML68hMFgqAEGg6EGGAyGGmAwGGqAwWCoAQaDoQYYDOaIGhh5gsFg24w8EQIMBuNsSBgMxpeXMBgMNcBgMNQAg8FQAwwGQw0wGAw1wGAw1ACDwbxUA2MeMBhsQw0MSsNgsC2MsyFhMNg2jC8vYTAYaoDBYKgBBoOhBhgMhhpgMBhqgMFgqAEGgzmiBkaeYDDYNiNPhACDwTgbEgaD8eUlDAZDDTAYDDXAYDDUAIPBUAMMBkMNMBgMNcBgMC/VwJgHbA5ZbhW5cDYkDLaVrR3+9TNfHfZsTi6cDQmDHWW/36fr+sDzxsicXPjyEgarqneD3qiDj4za5IIaYE1n1Q6h89vz9eY68ANyQQ2wZjMre+bJt+oT66WCrFADrMFMtYcPX663q0dHZIUaYA1lomNu/Ih+mTp0LVmhBlgTmRiaq+7Sr1Af+kb1dzlZoQZYk1iZmu/eof9Pfe6LJrBkxdmQsAax/voP9auoz3SXZE5+nA0JawTLVW/132foV1UXfon8XpmxdYLNC5MD+6cL9auu/YfJ7xUZccDmgqmBuWe/fk311Dr5oQbYXLPqVsL88p36NdevJO8qUANsjllqHviWfl31bbMsyQ81wOaU/eIO/XrrzH+0B4pMUQNsDtnus8/Tb6DO/WmnI8gUNcDmjMV/2KvfYN161VJgyRQ1wOaJPf1e/cbr4L/6HPTy8mpgzAPmHbv9fH1y6t2PdDpkytmQsLlgwZE365NXB54ZBDk5czYkzHt2xcf0ya3frBhJznx5CfObXfeEPun1tiPDoSVn1ADzl43v06ekrr9yIMgZNcB8ZY/pU1XnX13dVJAzaoD5xqwyvWf1qaz7TcBrTNQA84tZuVS+cKE+tfXzUUz2qAHmEbNy0L59nz7l9Z0R2aMGmD9MtEf/PFefjrqG7DkbEuYLK0dLN/1En6Y6i+w5GxLmA8urPu1cr09fPWRKzob0dvszZKvdlPzsaKl1nz6tdVW78f3n7eWnIuXn3Yj8bGB2Pbb39JpBXzyIm95/vl5+qqRKTclPft7zs3Ff3PJZfdrrtr5teP95evnVykip2krwk5/v/NQg+vM+vQP1LhE3vP/8vPzJykgZj2PBT36O84t65keX6Z2pF5Zss/vPw8svJyujlJLB4spsbfjJz2V+5rkDeqfqnFg2u//8u3xR7eOqlRmaQAVJMVsbfvLzmN/XP6V3sB5oN7v/vLt8Ue3iZP0IyJggSMLZ2vCTn7/81v6od7T+s2wb3X++jWWUaryeBvH0HL9ON0kWx6pkLGj+8ovu/eTOmkFflNsm959/g9LtOF2slsPm7yijqBMEQdzmxz9n+Yne+Nm9eqfro3mT+8+/syHT6cMfuZBkYxlV93uzzR23DPOTX2/5kXO0A3V3k/vPuy8v62fD1c2elWtFmK0os7E2aGB+8rv2PdqJerjJ/eebGiZvjdpKlEKOs7CoN0KztWEucl7yu/py7UgdaXL/eaaGdGMZSmWTMOyao2vDXOSc5Pf4XdqZerrJ/eeXGtJjmzdh5UIWJp2ja8Nc5Fzkd+Wt2qG6tsn955Eayo2VMTZSkVKyCJN4MFsb5iJ9zy83pnxMO1WXNLn//FHDbAatWpmBaim7WBRFGCbBaLY2zEX6nZ+Nl80tH3TLDPp3Te4/b9RwbAZtKIL1OK/WJayXRikhhoPlEXORPudnpVF/OeiYGPQnWk3uP1/OhpzNoNXDJZ047Y5b3cW6umlQVyyZi/Q4v9wOhi98XjtXdza6/7w5G3I2g1a2SpF103ipZsvLg2pB6ura6VxaByF4md+Pv6AdrBv6eZP7z6cZvtV6w1Yq0Q2kmP1dNwyz3UmRiOlcmuhxG+FXfvUs8vfep52sw+1m958XlzoUsloaqcrIWqsW4umD4qr2ZGFmA7Eg8uk7JIsGvMrPBiZ5yU0x6ENWNrv//Pm/XjKWwiolAtmr/Dx5MmxEEmYrsVW2+rs+avAsP5ua1f9qV+tRY5vdf55caqqCJNsl5WpSFNWGrlqb/nJ1w6dWszCR0yWsrK06aMCb/Oodw9na3VoYNbz/fLnUNK4EvSuudnBhUi+NVEKINC+LsIjqd0Yb+zk04EV+Njbqr3sdNsOLy6Lh/efNpbYXwzBb21MUxWKspqd2ynhBFWG2W5ZK1KNq010eGnA/vzzu24cOOSwG/eEsbXr/+XOp46Jam0LYfKHfGU7O+lbxwqhy+Tiwtohnz4fRgA/5tcWRi7TTdVb9pKHZ/ef6TNYxplbqtRlLFU3H1lW/k67F05s9sTsVIkUDvuR3yQVui0F/PIgb339uj2BEUefYparxYpIsZvWLIrMcB/XcSSRWFpNulOelWR4y3uRJfsXN2vW6sZ03vf9cH5TurGci2mDtOAji1OStXHSTZKz2VEi1J3d4C5EoEYLz+ZWxuftB58Wgn6f/XD8bMpi8MlLHn7KTClVON3KVv5d4muBNfrkdmfBn7otBP0H/uf7lZf2xazhbm01n82VSiKgIizxCAz7lJ/vZ98/zwAwXl/Sf42qoj8hIwtnabJ5m3yWFLMJsj0ADPuW39rVzPBCDPtRN6T+31TA5WGutmK3NCXNpo2rNEokGPMrvy2/3QQz6/XcPSvrPaTVMPmUzcmW2NtvMpRXsGvzJ77n92g8zPG4E/ee0GiYrs2zKeLY20QlzabuLYpFnDb7kd9OdfohBX/oVY+k/p9UwWxnTErO1ESfOpbWsYNfgfn71FMA3n/JEDPrMTw8E/eewGnITiPpw/wmbrU22dS5NoAHn87OByV70RQz6sl21Geg/p8+GTOvpkv50TGYyhtZ9mbk0xpsczi9Xy+tnvckbMzy4mpb0n9tnQ0aRyOrl2DO7m2vHQdrddi4NIbid322XeiMGfT/95/7ZkKEUclcWhsWe418ZnTCXNoostxEu5/fkXn/EcMZh+s/9Ly/TyVBJvTbd/nGvjI6fS1MdgQYczu+eff6IQd8c9ug/59VQT67PvJ3Evc2vjI6bSxP8+9jO5ldtxK8+4JEY9N+DYU7/uaqGyPQ2JtcTq0pVrU0SiN7mV0ab59KGaMDR/ERneMVTPonhgreYmP5zVg3KdmxvNrnetfXOrfL2YnD08JzZK6PNc2mowcn8bGqu+5tPYjj4qB0I+s9ZNYh8ffJPf0wm18vJ8x6rZHbsYK1t5tJQg3v52cCsXuOTGPSBK0xg6T+Hdw0yC6TqjOpT9zqifr5j5YKdHsc5WZuWjXdnJ8yloQbH8rPx/9g7t9gorjOO75ndOXPmzOzcdmf24t2115fiNsWlxAQcDBg7jrHBQIGYcgsXt9xLKJWiQNQUlKJWqKVqoFXShkppH5pWCURKhNI0rVKpIU+gtpFC6UPKQyukPLTNQ3qVqs45s2uvMUlDsDznSJ+F1nh2drTznf/+9ly+8/+I/iOpwND7Hskg0J/YA4oEs+KMnHotFbtUTZim21AwLGqaKXlpgAax4oeI8tP1UpHhKili0J/o3pC0ENUdVqL0ElTNmeahybw0m+eghT+LAkhvEjR+9ItzZeLC8hM66O99U55ESpR2WeHhnJ30vLSRJoEatlPWncxLYxloimGovm4DEISLn62XjK8sk6rH8M4Rv+yC/mTwhkRhh82qKnxeGLMyIFghOl9DSiadVIYdKJF0htgwjBAufigbnFwtFRge+kOQRaA/OXZeuphb5yA+L6zylmHnRW0TNle9QDFgQLT40RK59G+pwDD2PMlj0J80m7KNipV0bIxQqd4y7Dw3yktTJkqXAwbEip9dJoekSmTQ1p6qgQH0JzAa3IZj2HZYUXIdFXjhMGbwr9PwB/G8NLUMGBAyfqT901KB4Z5n2d5K0J/gaMCNCSRUdSzHU9Vq1KFDhWKQQmzUpxjNbPyXBzQIGL/0jXkygaHjL7VBEKWgP4HRgN35BtJr29sSrpJrt201kWPTQFHBUc9hP55tsPGf7gMahIvflQ6ZwPDgK9F3v+H7hYCUFNCfoGhAqmkqKDNxDIdtoiYcU8FKETFwszoA4Y/Dy5SjAHoNosXv4e1SjSVO4Np9XHr8nSe+fGNLkGgqY9CfeGigRiUcw5WIP0ljF6fMpKkokVmGqniOxbJTq6pOjADmGgSL35YDUoHhd/XCET+pve+eJf+iBdCfeN6QNprjmV6ZFHEweZ5r52o+fCzlpNCeqnTmvFwnaof0JpHiZ4dyutQnFRjOHavdw5ax2pGDezRtLyYF0N+tUp5ifTN+GP3y/FDec2jjeTjLmEXbPdNcVDsUtl0KciCFit+x56QCw/c9dh9umVyYyMzq5lVzdhyeA/oTzRvSR2wWOGXxBaOG8wok6i2H4zzPh+VJIeOXPC0XGC5Ek4/BF741cWxoLZ+XXPGA3Qn6E2znpYJZFonrJJOmodNp56lVK2lmAAMCxk95a1AqR4bLtfvwXl81cXDrQvY4b/V27YfIAf0JhQZmvKmE3bdmK+lgFU1zz2GFyhsqjgIahInflX6ZwLDgS/Xb+MSCyaP9fTwbY+G9m7Wu+RXQn0hoyLKN8GF/jYY9YocmPEpvnn9Xw6YxfMCAQPFj1qov3iMVGF6tJzG+19pwuGUjx8TaDm3nHu1djEB/4qAhzwfKLBVVdyyr4lime9N5rmKGTVMEDIgTP5wln79LJjAsfguRyJXpzMCUJ3qWsMeRbk1b0q2teNMF/YmCBkpQLUmd2NirVph9Tu7m84w5FqBBoPjhTHB+o0xguG+bXVAo6+mcGpv6TPcIexwIyaCtGdW0X5aaQH9ioAG7LA0VFdl6ckLFLlN2OK4Lpp6nVsOmyQAaxIgfKhWfeUImMGz46zFSpjoqkyMv3fTU0P3810BP38gKbXx0k7YlAfoTAg04sujMIKTkiasmeCXipKmgYHrTlAANIsSPlsl3vrtYJjI8fbKYRcz5/tB/p+2wups9Du4JHzZtXrOrV9OuG82gPwG8IXVq5dJhzJmhlpqnzIPPqzDbLUWdch62vJwSQHqTAPHDRfv0fTKB4eyhfFq3bVxoOjHtfQ/wZUst6jmsX8tnHb5qm6A/Abwhs0Y6Z+Ekt+KjLKWPddvSZebB5zbmpWX9oCnhAhBijp+tE/KGVBuv914mNduVay3Tnmzt472fs9FfB3r5r20kD/ojsXtDprGqzMdY1SuOk0qpdWOttMcGzBRP9etDMIyIN35U9Qt/liqRYeWjQQHzCpYXb+F839rGaTE2MN69XNO28oWLltXaBVIC/cW985JvaXOxqyODVqrepLEW2+MWtg1CmJRLgAEx4qcWsxd7ZQLDkqOZvMrWcMijt3KSWNPHybBzZTiweGzfBt4Zamlr1bpAf7GjIcOW3QjG1HV11WZ749N1QjN7Tlaj2FQxKgAGBIgfyqcvPyUTGOZerRKV6iiTPTV+q+fnHXyQjzj2dwxq2uLu4ajPwNKf3iAY9BcrGliqDk6rFRsZiM2tm0aa1JpBV5ssq0lFOGWARawA8bNRKfjG12QCw/LvmQGrX1kKfvD1W5/Rw3tAq7T+4f3jvSO8oE7L5l0Hwv7FOjUN+osTDUEoaFTIKp5jNits1c3LEJ8q0XlYbWpSw54ys+ZDgIG442eQ4/+Ran/l22ViUJ2W/eMfe7+06c+xx+FoTvXJ3ogMI5p2d8iGG74K+ot1QJGneYIUM2npdqhsp5ntLea+3oTqrDIIKwcftg0FDMQdP2ubVGB4Icl6OtQg1R9/gGlsX6/WOxr9l69atozzxMiFO7T1nWXQX7zTkD5JU8NLWuw7z6ngsB9c8/xv9xLhMDFK6EFFwEDM8fuVVGB4OqpSi0n2nx+YmbWiZ+PeaN1id9RniJIctM2Dc39fdkF/8XtDtnPPPadiuCRA0fpbkLOchMqKBXmTU2uAhnjiFzy+VCYw9L1Zu4/qtT3/79ylg6Pj+2ple1vaBldGqU/zxlu1MwnQX/zekDTFyg53Ypd57jEXPiOj5EwzV8XU8nLlDKQ3xRq/P3XLBIaNZ+q38WLPh3tF//Z1PBWyrVXTuiM2rNK0s67VDvqL2RvS9bmco2OUlyhuqvIS5nnmd5jEkAMZV/zsdPbZgzKBYfiPJItsWy/nn//Q+0KHIs+JfUN8Gya/3eXDmvZbAvqLd3sVswThiTtsP0t4TOUTaijqGYf/MhhyIGOLn3/+SamsWi4ynOm05H/2pdsZgUQJ1Ad576ibdyHGerWuIK2C/uJFQ4JMaJsdY5VAnBRfsw+PpYkLGIgrfk3XZQLDilf4m3bLZP7fb+uFtXRp7X7Ghs9w1/yOuzZpF4kB+osdDTVtE1Z5UG23klaVkIBizIoxAQZiil/qBak8nN6t7YsMqi/f7munsGEt2yPS29Xd1V/Jgv7iR0OkbdVlK8msRHEn3+yWDQADccWv/XWpHBm+WS9lq3x8w+2/upENXWxEsWBU27XrEeKD1uJHA9e2kqPYxa7DOsTwkY8zfsVrC2QCw7mT9bu4MvSRLtDAhnWsWM26Lk3b8JQLuhIBDXx7sWnqlFn+AxpijB8l5OiwTGBYfaFQSz34W89HvUadDTsH97OyGh072B8vg66EQEOo7VDaKWxUQmm78JGPKX4oXzyzTyYwjH2K5CNHhiOP3cFlamzYvWshG5Dsj0wpTNCVEGggaSOXUHXVTCZNDB/5WOKH8+RUj0xg6PoNKWJdD1G46IE7uxJnw9wejfOlrbasCbq6GQ0xpVZkKsjWE55pNlNIZZr9+Nl6KXhGqkSGdUczWWrbruI3n7vji7W2rertWbWbrVKsX1Y7dgp0xdGQiPnNuHyWOaMohg8NEkv8jr8mExgGfj2RtTkj279a+0bmacvWhP/bvqRu6VDWQVcxeUNOP4b4/njoxs1y/MIuuXF6g0RgWHOjOR/dQ+HVrTN21aXcxGHzxN/fzoOuYtx5OeVYBqsYEk1mO37UyOevrpApw+ntJlKOJlsvzp3B6x5kxTBbJ/eNbIIJcWHQEH3pwUd+VuOH/dI/pPKDfe0wSVNekPfhlTN53X5esGasYRP6VdCVIGjIhl96WfjIz2r81IAclcpB/rnDpIRCoJXIJ0dneEs3y/QabNy0ea8NuhICDT7FkRMffORnK364WPrZkExguP5zDgaU9c8/NNPzF3ymYWwKJx8BXQmBhmwpS0vwkZ+9+LnZ4i/+x96ZB0lRX3F8e5bpfttTTTPbM2P3MAMsYoJyCkK4CbAhIFchyCWFHAmLYK2wnLIsghQgK1e4ghzrCgHCISBlhCCXSBRFiiIkWsGAJSuVlIIVIMZozMGcG2MqhRqmf+8339+f3z/Y97a+70Nv93vv9xgnMHx/dxwMuhGsWPZ//8dH1W/VVWv15U0P98NXgrxrgJZRzZ54ilWHUyXFNzJ4QrW33Ybr9Zq37TNuYZ+iL2n9c4EGoCH7tK8/wOxqI8OZRBeDN9RgRubu3TwPNLje8gQtw1rwbk6D182rUk86dLQogz/3LFqeclA02aOZqhP4A6cnBu2vEVLNHFO3nMOtM/qDt0fRKI1H7WzRbj6S+3/3A0Zc6L3Ejt1Sl6fY1unxGf7RbTzwEMonWzTLeHwUpyeGrS0otqNRiQRn3Znpn73KUOEhlE+2aM0GcwLDg8XxJx3dcM65sK7y9bAOD6F8skM7V8YJDGsXJ6JWg7XmuvDjf2T64CGUT1Zo5hpOYBi/PZVHeGc9NwJYHdDhIZRPNmye5tXIUJpO43pvVyKYj3sogAbpNfPmQ/nbhYzA0Ppdw04mcbypKxH0nAkPAQ2ya7rXoUndGIFhxDu1Q77E2OO0li7Na/jhof9EA9qCJNNMPeC50pQRGNr/rK7t9cfzOPeiSzHshIdSaECjtMTanu9xesmwLxV2eKZb1+sVPhH0mvCQSLshod0Gbc4wTmBYUDOdxxG3YugwlVR4CJOXcr98pNVPcQLD+japJOxD7rVZRWwFHgIaJNZ0H+VO5wSGvs1CgcSq1tCmoa5FMTdqoAcSaJBY0z3B3J39GIFh3AfesJrI47iLUx5V5EOjE9Agr6b7nAYzON143fNMxPHGapLoIRffmg48G9skBQ8BDbJqqmNdb8IIDEUHvRQDgx4JtljhYhz95sBDQIPEGxnUMJ1uzQgM2kGKP8XrBuUucDOO4X54CGiQWIs4W+7n1OF0jeIP8XqU8ve5GknnMDz0VTSg5Ukebfd6RmDov60gnoephhre6ORqKCsMeOi/tDzhlyCDZvo91qKNnMaoVjS2o34znsflu1wOxR814SHshpRS0z2h4ns5vWMYM4usWHeRGqDDbk95bAxEdHgIk5cyarqPous43XjdZ1owDgbForOzXW/QtqNodAIapNSUoH0PJzCMnkIUK0YlQM+OcT2ajeSDh4AGSdHwbgdGYOhVmshDN6hihfvh7EOjE9Agq7ayOyMwjP3CiQftj32vHOh+PAfgIaBBUu0tTjdet/rIkwzbrrNOhMtyNsBDQIOc2sQPOTUy7FPTeVTVFyGivvAQ0CClZl/i9L1y46J0FlPaivHaAx66RTSgzYOPZioUWsIJDKemkifptfOCXK83Er763y1PaJRmqVmv1GMEhpMzE3n4o6HnnxEkpqEVFnogsRtSOu0Kp/nKCdOSUXto5h+Fme1a6WDZGyYvZdMON2IEhkaV6TwmXhRnymNyCHdhAw2SaXs4zVcOrcpLZeHsaC5OXCdSZICvgAYZND9RwS5Obx9n6KQkk3izvkBx7SUFvgIapNH0SLDgDUZc6PGkQx49kUdlkUiRPYL2aKBBHk2P0kROjQyF2/KDHj1xJ8YLfYQKrV4d+ApokGcjA9V4sh0jMvylwjbig9dRmrpQsNh+CV8BDbJsZPCGzRNdGYHh80UUiIFBN+ySI6IFdwO+uiU0oOVJfM20jJ9w2gc7bP7NmM2cHFMN1r3YRbTo1sNXt9byhF+C4JqZZ9Di8YzA0HF/2NKTeXw2ULjwetQycBc2dkNKoCkW7e7DCAxN36SwmszjaH8BAzzv6PAVJi/Za0qEGnP6Xtlkkt+J9xLpRE8I2bN5KKjAV0ADd003Qm329ucDhn73NAzHvlfmqVag8WAhQ+ybXAUJrwENfDXT49T8Z3tGYJjriV9fefNRJ3Be0J7NAW0C8BrQwF0Le5cXMfpb4lLtZAdGlFa/KmqQnxEWywMN7LUvRjACQ1lBsgMjSnn/EDbKXYYPvgIamGuVDzACw8niZNQq1dkp8FBHTgReAxp4a+dXMQLDqlnpPLy/7ShwoJvID69hNyRnreIUIzA8fLx6UXSp0MunFsJrX6vlCY3SYmmq/fKrjMDQ63oiD9NveP40SOxYKwx4Dbsh+WoN5jICw8CqcCIPJUJDFgoe7DpS4DVMXrLV3mYEhsJDyaD9BhWvED3akeSF14AGrtqJVnzA0P6qk8ojeMd08eNd6cBrQANTrZLTBvkDr1X3Zi1hQLRdtgqvAQ3stNiStCmc5isXlIRSN9s6F4ZzeCsy34LXgAZ2mu6hn55kBIa1L1BAMRM5/JnHjpnpIQVeAxqYaYpBucsYgaHRFju9kWFISx4x98834DWggZemR6nNrxmBoWklJTYy+ImmzuYS9Y7EWBX8h92QXDRTpZpLC/mAYeQHhpUX2/ro9wQblrEJ+4EaKryG3ZDMtCpGG+SLDhYEUlnkzWW0Y+Y0vPYNGqXx6OSaplPopZF86qvVkw3J40+OUb3TnE/gWiN4DZOXjDTFtqYMZlRfa1pQVE/mcaWjxum8B/8BDWw0xaIhj3JqZJhK8cuo4h0Yo1mBQWsO/wENXDQlQHvuZFRcZRUUiS9ivhl4+cMas/Mp/Ac0sNBMxaC3NjIqrdkzKZoCw3PDuIFBa1IX/gMaWGg+J/cIo++VE7ZT4sp5JeK8vFHjd6458B/QwELLv5vR98pRk5N56J7QnIuFDMkwIt8H/wENHLTLHfiUVaejqT+CfEHPjVYax/N38sN/2A0pvnaYERi0Hek8wtaFThrPk++D/7AbUmjNzAvYx+/jU1K91xGpZvyqbtsobcIUDNpe+O+bNkpjvCozWl6Apj3DqKSW6omXj3mqTaWjNLZnPvyHyUuxNavkQUYFdSw33YERKO/LFwzaffAf0CC2Vncfo3p6cUjy5aNuhEqWaZzPPPgPaBBae5/RNNKjD6WiVsm8NJA1GTQv/Ac0CKwtZzS/PPp4dR7+pzXm5zH4D2gQVzvD6Mbr0Y+TlU7jFwO4k0HbDf8BDYJuZKD9jL5XdrqSF/Ym18HSJ73Yg0HrCk8CDSJqqmWVd+ZTR2M/ygn6UhsZysdpEpyl8OS3QANanm6PZvqj9vw3+FRRj3uLQ14zmUfJbzQpTjk8+S1anvBLuF2acYRTI0O1EZw2f5MDDFqTOio8id2QomnGNkY1tGF1dRqRrZos5ztYMY/JS9GuqXM4ffY7uZgiqelE+5Uu0pBB22LDk0CDOJruC9MFRt8rO5cHAkoqj9eHywMGbWwDHzwJNAijqY66idH2xD6TnbCqJ/P4eTdNpvP7xN8T8CTQIICmWOdvqbYAACAASURBVPbhQYw6nCYpIW8iEaLnZ2tyncowPAk0iKEpARoyhk/pdLlMYV/8P1YlEmxxSpPt5EfhSaBBBM1vsOoHGPA0JTcy6AYVfy4dGLTBERU+BRpE0KgWoxuvC3cayTz0KOWv0SQ8m8M6fIrdkAJovqXt+ZTNr5RkHqY3VHtzbxnJoE0xTPgUuyFdbopWnNz3+XyvLCx7ljz+VFP0haFSgkHrEYFPsRvSZU0NB8705FMzT5VYlpKc/6LT3TVJzwT4FJOXrmqmaoe2NGLUyLCYKJGEYgV/PEiT9iyBT4EGVzWDVjKqr+4r0x0YAZrVWZP4lMKnQIOrWslaPtXSujLdgRGhig2a1CcXPgUaXNTu+JBPrfT8ON2BEQ2dOyA3GLT+BJ8CDa5p311Sj02pFG2uXvoYLrjaTnIyaH2BBqDBNe0Qo/ramv9vV8lXddCkP9eC8CnQkHkttlr1Y0b3wx6rRUb6vuj93bQsOKUB+BS7ITOtmbpF793Fp0o2LCKfP5VHs7ZaVpzXVHgXuyEzrz33Qz41ciq13K1GnuGUt8wOMMTeQsKn2A2Zaa3xej4lMiZ9Sx15wosXaNlyHoFPMXmZaW3iMUYF8omvOo85R3pkDRm0MngXaMisZk3nUx71N/lCejqNeV20LDpX4V2gIWOarrJaFN1uXoB8eiqPlwZoWXWWw7tAQ4Y03Ufqp3w6nNrP8JDvX+yde5AU1RXG6WGn50wPTdv29NAzTu+yCFnepETeEQMYQEEQeRQEAkpEEERBFuUZ5BFgBcFCYIEyJigPERB5C4IkgCARKTCoJCElJhaSRCQppTQRTNjpnulew2NX7lKczPf9+bH7x2HO+e1033u/m46DpbENQlmms+hdoOGaeEowntzPJ5Ghx7L8WEBJ78CYdmso63QEvQs0XJtEhuAkPvsBeswpMG0n/ExSafbMUBZqNHoXaKj4RAbJiDfqwmcqvh5BpKfB0PvVbARDqE0BelcgGrDN4+JeJHaQ0R/eLkXpOrRgovaKUHaqTwC9e9VbnrBR+vKboiOkbOAzEr12UjSspevY0S1LyRAaWFNB7yIbsgI9xaZcRn94O2w1E3KmjrpNQlmr+xUZ/YyTlxXmKQEz/zSfjUKdNkYt91IWhWj34FAWa6gMNAANFeUpwVilL/kEsdcaaZHkLEvIVqDR7aGsVi9bQj8DDRXjKYnkKD43XreaZafrkJLm0p6hLNdMU0E/Aw0V41k7h/KZhGVq5iFIjT0yL5T1Ok7oZ6ChYrwRjIKiN+RnHoICdNMTAEMoNDWGfgYaKsLLYxTE/lzNTB0y6W+2AhdCoY6VA+hnoEG8d9MZRg/Vxb442JwdnYGFEi0kBf2MbEjRXnA1n/PLi8cHklqmjFEDAYWU7m0e0dDPyIYU6iWVqW35rFd+ka5DC6vRrQ+ACa56o59FbJTGVye/t4vPDQ0P/jZTh5Sk2YtBhPR/zJPoZ5y8FOwV8tnI0HJkpg5dpaLpIEJaK9DPQINgr/c9bNq/zUdhrw6z2kIAIa1N+ehnoEGs1/vfbNq/+rJc8i5giZzHemVab9dPoJ+BBnGeTlSZ0XrlwsdiqpJZlzh3G4jgqtl4wwqjn4EGUZ4SMIwX+QQbvPVYPCpl6ngH65WZ9ZpRdiKI8QYahHlB0t/ns5Gh8VIqAYNbx9KhIIKrGi9YsaCC8QYaRCUyBE36kk/iye0/J0tyCyEq+hmI4KrrDpuCCsYb2ZCCPE2ykmNrsOn/9tOIdC2VSqfbiSpYr8yAYTsZsoZtS8iGFOgNms+m/zvtsi0v77DgzyBCeiF3crWYhKFGNqQwT7Lp9bfZ9H+/HblmJHNkyKjTBEhwNfd1/3oNHgVw8vJqr6lTE7+by6b9O35S00xdRpWqwzzUFkRwNaPY9K3XYLyBhqu9pi5AVf7Kp/9X5pF7GVXJX8fdHUAEV4uOkCFhlIEGUd4FMATO8+n/Nyql7rVN5cFGs/L+ykuoxTpKJ2hjlIGGq/e0SCw8i9GjdKVMHZJhrW0MIqTBMIgIMURAg0AvoZ/rxKb/3xqeqUNSaQLyYNNq+JmJUQYaxHqH27Pp/16DvIcg26z6WhsgwVHrkxZGGWgQ6w3n84281lbfQ1A8dwmI4KrzJ0mM8rVAQzZtebrxFJ8/jOcivocga2p/IMHVQh3bkZANKdDTI3TLJjbt3/WPmTo0xTC39QMRXJ0KUlDHpmhkQwrzgnTjN2za/0fbvTrkhLoRGxnSml6t5PEKX/tx8lKcV7UOmx2E3b7KydQhRc3Cm0EEVzOWYmyBBsHeFj5B0a9Wybx8lNTYOJyvTKvesxhboEGw9xKfjQxrful7CIpVWQEiuLpzEsYWaBDs1W/Gpv8XLyXVq0OZgmvqXHWvi8xHoEGgV3IYaRyfjQxDVpEheceLN98BJDjqUSduyhhboEFcIkOARvDZWtx+t5WQvTrO9gESHH3/dC5FFIwt0CAskcGmEZPZBEW3O6TFg14dO5sBCa6eOBhXEQeLbEhhniZbuaerc2n/fntzLDfcsKSOg1ivTKvnPstO7XDCdiRkQ4ryRrLJg+38dIHp1WE9/xyI4OrHRzCsyIYU7G1swKb/V1Yl23v5GD0DIqRfy+40o/iKj5OX4jyFaGtTNv1/vKAk3C1dR/IrEMFVh0K68JCFEQUaRHmSEX9lEZv+/7rYVDNxsGRORVC0q4aHAnEZIwo0CPOkZKz4KJv+X7NKdVJPnTpG3QUkuK9lt+fGIwpGFGgQ5Sl2ouhdNv1/9ypKyuHMNXWPPwwkOOo4xo3Wx4gCDUI8JUK551tx6f+Bh73jxUqSin4IJLiao7nXV2JEgQYhnkyJk3x2+I3yPwRRc6xXpnUsHyMKNIj19Jc7snmU/r3/IYgW7AERXB2QMaLXDxr+T7Y8TarHpf27b7czdWgy5c2pDiQ4OtobW4+upy1P7AvRwqq6/n42/f9mTjSie3Xsug1IcDTscCCqaBhMZEOK8qSk9VRPNv0/98KjtB7OXFO3rSmQ4KjTcrLSbx/xdR4nLwW8YbCJ0Y3XR0d7dUgGbewFJDjq/wIhDhZoEOpRpWNs+r9LkVfHBTD0vR1IcNR5L8YRaBDsBZex6f/Gfb06lKQ5ewaQ4O5w+gDjCDQI9uLPsAmKbj+p1ENQ0a9bgQmOJudjHIEGwd7hdlzav+musOHVYeR9jottXZ0qxjgCDYK9Qjbv8GrMUiniO1783mAgwdHM+v4EbYwj0HC1nk60j8+Zg9UFFPESGejDhkCCoyHPlkrQxjgSsiGvytN01Sz4KZ9HaY2CvmzDP7QDEhwNWE7RsIZtRsiGFOjd8BqX9u92zHvFkKOr1j+GAQkuGLZiCK/7jdLcjlcpfIKij/f2ZRsGqC/OV7rq8wy+uuPkpWAvNqYrl/4/MSER9V3HtuB7QIKjwUtyEhg9oEGcV/LC6rP7uPT/A+vJkL067I86ggnOQ9bKGyigY/SABmGebNB6NgevO2xMlNxSl6ljJNYrXe1pTqqC0QMahHmyRVs7cGn/Fr+iuOyrYzeI4OpAZVIRBws0iPOkqLmKzUaG+86WPEp4D0HLhwIJjiZOiCURBws0iExkoIMTubR///1J73ixpFJf5MG6arzOS9DG6AENIhIZ4s3ZXPbW9n3bl8igWvs2AQmOhi5HIgM3NFzvW54S+XXYvNxfFvHq0IJm8w1AgqOmZ7GliN+Wp+t6U7QUj29hc9nbngUU8F/4PgbnK139KxiTtVKfbzj1H4UhRDbkd/OCMeMv3bm0/7sKqZKvjpdBBEdNVpuUuqXO/XyT+xoVjsglS8ZXd5y8/G6enDA+fohL/5940ouDVRSiLbXABGeH0z+lRETx1muempfaztr6QKOEjWVMoKH8niYZxuPzufT/4nW+OmTLPnIPmOBoYW0PmZJKRWu8f/qbFlUwjkBDeb1AbB2bG697feGrQ4paa+cDCY7mjfA+X8WODS99jOThvCT2RQIN5fVueYNL+/9gm68ORaXnfwEkOLq5vvf5KhHKWfbtPMxhiQDGEWgon/c0l/bvvtlXh2JT7TNAgqNb/QnaEVJ3XORnfkIyxhFoKLtn/J1L+z+4PRr36pApdwWQ4OguX4K2JpuBuhdfgh4bwxlMoKHM3qE+TNq/1ZK8uD8OttKstmBCSvce0n0J2tHYpAGX+MG24xAbi2zIMnrLB3IBw4ZHrKCueXWMagAmpNTyvXxD9n2+ay9zTdcMCduMkA1ZBs8ez+Wyt24Lq3l1aGE1Oak9mJBS6xeT3uerRxLrDlz2x/ebOoYQ2ZBX8io/yqX/Zzb3nwyNUt8uYIL7ZrHAt14ToJxvrvTla5yF+7Fx8vLyXk02B68XzSbfydAkjZ4BJDiaKPvWawIkTbnyr7QwIhhHoOEyXh6bU4qLCsnwvVencXOBBEcnhvv+WxTSP2hdlt+aQhLGEWi4lBf/DZcE+QHvRCxfHCxFz/cAE1J6dFXSj0zr07IeI6kWxTgCDRfxFJmszVxW/Rp+aieCvp3/0b0twYSUhrxklELm0rKfjJuZCGIcgYb/8eS49HELJu1/50mNgr7jxTS2HpiQUoc/JeN+ZA6fXp7f/jCBM5hAw7c82aBVA7j0//ZYPOB/m178EJiQUue64VLIjJbzNp6B+TbGEWjwe5JBr3CJW77jc/KOF5fc1T38bjAhpep1yYz4kGlNLv+KpylhHJENmfF0m6atYdL+bf6jeHVo+n/ZO/+gKK47gLt77O67t7fcLbt37K63giDFFGuJWlBAAUER1EAQS0REFFTwZ5OKv2rEMcHY2KRR05rExtYf0aTpNGOjJu3EtsamNTNpdGqTxv7Ij9oYx2mbxk7t5J9O98fd8Y5fctwBe+x7M4iz3O2+9/3x2ffj+76PBNtwPtgAGJ7xderX7QTS9YHk5eoQ8ZnZODdkwIi05/LvlcaJ/f95m6hnfQy1A/4cM8Esm69ILI/o98zANsDUYce0YKD0sHRXoCo5d8WL+X+4GPgJpB3OF3E+WLPcWGdIJqTfjRUDvdPHuDuPd14a+WC9CXvjZX/lhiOKgKaD9V7F26jM0vSoV0SRefDiwO9VgN0Ro0EDgwyONsRLIMMfteEDelb3cysxE4yyukMJJIU29Uvsjup2Z7A72h4NtCztS4sT86/YiLaDFsCBRswEEwybwpFJRJ3dCp9tZXM0OCXvD5rjpcewD20HIYBX8P5KszReRueNWK/wTPTR4sc6l4axi9oRDVLHU3Fi/g1vy0g7CL+8bg9mglGm/0nu1C9kZfh5LAZZpeNV7I42RsOk23Fi/jOPyUg7oCpvexUzwShpW0REv7REXpobmxvfLRLYHe2KBuIf8bLqd2Kqt7MdbhZk7qrEUDADGYiwJDa+U0/H6s6Vb/mxO9o0N+S78RLhdDPZSyJyUXzvzMNMMMqzO32I6aigLZZ5uTYHc8Hh0CM75YbkhXXxsup3EyLtcEOF/c8szASjXMhE9MvTIPNCbO8/DjumpQKlh2R7FVQemBEf5r9/W9jOUMXbvgwzwShFX0P0C0kwOubhrO/j7rztdl661cz4ODn66XVoO2hBegEfbGuWpx5G9AtZeexdsZ99mZeJXdRuaOCl4/Fg/lU/9SM4g35lwm7MBKNMuxyGTIW6f1BQfx67qN3QQE2NgwxvXzqq+iBSZ+D5CWaCUVKPOhFkEoJ3xSAdutGAXdRuaJB+ZXnzn3FU8VIQjds8iZlglOy9IkDOmOJAR+6gPet17KJ2Q8MvLW7+sx4SAZrbEIAnMBPMHsOLELAoMidcHMSnZWAXtRkaxCet/V78ZIyPRdPBgq3lGApGeTxRIVFk0oN8Fvhh7KIYDdZ5Lx5jFTXscLXnl2Im6KX4Zhvg0IwM9F2DfVzIfuyi1kHDUIQ8+S9a1/43OzRxuJE6f6sIQ8Eou9sElXcjujxaPejPzB+DQ48sE/I0JA++PhgThy0xiKI69H0vh+Y2lK98zy6efwf5LfuxwCHrEn7fb4dkkHVdwglkbZUbckLsbSitKK8o2pQwdQ8AMSzNOXHbNn2CvuU37Tkg0e5OXfq+vHZoqtUKqXjpfvvxzstYXKuLuWWnpzKp6VGx4clNQEBH0sD/hn1GC33KL6tdVsKQeXjokticEuLEfTiCw2iIwbVNg2DZTFRsWPsCJ6C5DYHv6gJ7kaE3+a36O5TCTqHkh7Iv9TsA48J9OJqiuZGdmWqIHvf+IFh2FGyY9joAEKJ1vpXD2I0MPcpv+uejQOAwKlOX4z7JH9KV5HFkPLiPRgaKogWawGjo5/kShLOXz8lLB8GyB8qG+l8oYcs0AGysZWxIhu7ym7eLDxxfGdCb9+pQb6Y/K7ut7z4GGSiKTWEJjIY7XoOU3wdkZFabCCOqZzAse0BsKN4S1g5C9H1nB2NPMnSV3926V4YyO0MAvjF9yGu3EPAWdx/eIANN0xSZNCbABoyGXrdd0xJwdny0v9UYr+c1rtl8dmcKAH6683MfxNiyswsHxIYF74S1A/rBwUcYO5Khu/xujw1DpiJvGo6zwCtTaGu7D6GNIzQy+AFJky5PgA0YDb1dU+RXbnRNhlTcvOWgPpEb/Ny7MbXs1HtWDoANC/6ghPV0VDD1BmNLMnST3+mdqH4JEWwqHJ4KtguWdh9CG0VQ+hQkACTpcgTYgHND9nbt0vKe1Vy9t00UgvMP52Np2XUlLdWRsqHhs7Ei0g6eVRKPMzYlAyq/mQyT+2tEv25eld8atr7Um8DKYUE8nTKJI1nTjsRklyspheZxbsger7lp8dE+ciEVnz4C/NCtfY4i/xo7y27KWMosK8iNhA0lD3Fd2iE+sciuZEDlxxTuednUUUi/mY8NXxWzgdPKTiOwXJKGA+ieyjudIkmSrIBzQ/Z4DfrV8/f2res95xRFn3RQ1QdjZtm59bpJL+o/GxZ8kQprBy2AfRMZ25IBlV/BWXTy0Q2A97VhzZR7mLNwV5szJx+pBFdiCuUEJB0YXOCdl93WJSRnPyLlap+XBcIJOfXZ2Fh2el6Tnv99QXN/+w2rfhjeDlrynZvC2JYMIfktqmJqrvmB0qlfSgK3hjkn13EvtG4MJG0sWUJqvMeROIYGITZgNHS5BhVX/3bdfHUxYJ2QBSdjYtlpTNpk/X/lGdP7w4b5l8LbQQhgRSFjYzIE5bcob+7HMvCzobg+WlHay4a7mmVeywYSGauWAk3wBJWS6PDoHfEAG3iMhvAk8mJmvxe+jwMOap3V6zGxbIZpNPITNteX35ENH74khM15E35w3yHG3mTQ5Gck0f+NCoBKB+P6CAlsXG2BiiaQFo6BNDHA09DlcCSDIBtGXlxkdGhwq3QEK99vJnB6RM25hmhX3b7CMKUra6bpBp6/g6nukw0zT+6UBXQPIc/JV77N2JkMpvyKs+Yxn5q59Umjk0zSnPeINc4Cb1esGwMZGDwQkEpIdLjETvmNtLjI6NAAxccj0fiDrJF+NLkqKsuuK5+fxTRV1FbNNzqfGcUFa3plw8TXkoCfCM9Tuf6NSluTwZDfjqwpy06eojJJJWDbpIsH3/zUIlXdLEPLxkDqU47QSTtpmvI4XGxIfiMuLjI6NEjtkan8rBlvJL0XhWXvaC1nKjJC2c5L59bWtfQS37DjFvSqsEud75/J2JoMhvxyypiqlxPcKR5SNW2bkpyuxxbmW6Sus1naqjGQGhkUehQNkzwej8PhCspvBMZFRoeGtghTBeYF109XVA7Uspsm61/NbUT/VlmeVdqNDfWfjQIS2+3t8yPG3mQw5bf80GWSH6+bNk0ThF/WcP3RPCZ/Q5o1Kpvfxlk3BtJPkJNYt8YFR0h+ik8deXGR0eWG/H2kOv8glDXof1GtutV03UE9LbzfUHxhcc91vsfmZNDkV8Mwjf8EYz1JWknmSFJV/UA5MKtfa8BDVS4JbkvGQOrT2SLLJaeMSk4Kyk8PeqJGYFxkFLkh3VxHxCp/FZgqd7PifasHYtlpTJqRMCqnqqq2tWx6TfADVcExRbH277JroxU9uK9rnZ3iCbuTIY2pnF1wTQrw2ackuzyOBLi1uszM75ZaNMcS9f23VWMg+VE8kZjMsd6Q/IySDM24SBHnhjSWwMGeyFesAbLhd2tBf782o8jcK2i81HKMWcza+tS0xikGJrK1n5ZAfMOciY1LDoqy2uOoT3yp1J5kCMlvlUaJt6kEgQ0eR5Wc4nb/az7DrA3Ib1GFJSr8iCVjIDP1AQNPE8kkFZKfw5E41uVxEWZcJCHhnZe6ox2JXOUZAL0ff76+f19ryTN+FZZo77XKmsYSfThqpISv0KMqKurW1tfOydHXKeae2Clqaux5fpuQvmDTTkNAfmtWMtnnM33cKNacaNdzasDtp8vmt6bVpuYYMVDMwkimBGaVVzS3zF0Z+8MpcrzWchU/QWlooGjeCSGkEzrlNy7RkQhJIoFwm2uYEKNBf+0PIDqgEYTfj/1ZdgRvPWZyTl5hbVV6ut7rLVueVsmU6uOI/NzsVu3vDc1LtqsA3Q3Qpc6U065nUgXl13LMBfyUSkna+81cLOK/ey/DaPKrZJjqrEjQULDk6wfWExTJqSyduX7FmfSYdshqRluw1+BKoQhI0wSJyI9wORLHsJDW81nKGA3mNUocgMqrQLf7/aWk/2NlpnB259kJE1trNzRV6fPtLdpPyX/Ha8pRhT7qzG1n7FpM+e1fB6RxLo9H6xBrti1rYvmbMeFTqE/QZPyfvWuPjeI445497/v29vbee96zfXCOLRETF9c2xsbYGMcGG2NjMGDAj/BKMK9AC00fpAEngYDSgNIKQgmtUqo2hBTSIIXSFtpGoYFITUOoIGmUKgqoSZWKVjSif7U7u3tP397tzVmcufP8YcPe7HrnN9/87ptvfvON4jVUzTfyuOfPsnC4+GCmI4LA1dQr7+yqH7sX/sV4GyocgZktBTheGsbPJbs2RKnFZNZOS5W9BsIxQQ00LX4Locf/QMV53o93VBjmhsoYVcKUcvlH38pLNpkXWFydAuq9s+N0zlID2dJL/vGYFChjZQ/YZJZNm+Uo15tNZDtcBR6YGWQGsndd0kfN/JDQs42NYyYzvTjuhgrHyg5CQQg/HCcAABwvWE1WGka2QvOJnKcG4ERRCJygwtqyUPGJedv66oxxQ3cMNUzqazyzlKfsEgGlaqqXp0sNX8tdaiBfN1GlBSZLWcBqtdpY3Ee5tpUEY7otXWSrygzVSXejzvw4oW28OEbk8L3xN1TsNlMIP0LNGouz+YTVZPHjAgGS21+uUANWgNLjj4na41i7eOuJozu/vPlnmF6WFZ1FZ3/7kCG/Yah2sHVtD2SSivVHb+6XCBAo9TGMldXiwwkmFMdylhhW/VzGoMwq27YVMHy+k3Le1rhAieb29ahrl/W1ixI/Z8YJJrFt+Kj794zFC08dh0OlKISf6JCUXPMEm++TfYkizJD95Qo1eN5F6fHtDjWEKXH/DSafr7mNu1gGYF5n/jNnPn8oNitMc2MwFtE/WV1zry3uKO+6duG537jluR4t+ZXJHvBzAHCJ3xnn63OPFJon95PtZxUMiEJo20UszlH+XfCzuS1kQxcM3hxqWrLMiKrhlXOuJCldeeDxfTQG2oj+caMJDF/T8MMJWt02QYgOrowtNWx/OZIbkvciZQj7LqsInnyByED4wCXOiwu8ADC4ZvHtiz8s6QmFu5etJ7uC2767ofPbM+/9iwf2K9ISyNE0KLSZ3TTPC5RLSvLOgvR5zjHDYBfZ+G6wq4kim9ls9lOWHeQKyJLtQ32rHoEyyK6KnnmNJR3JzhD9CycJSW2DB669Q2m/dwU7PiRA8jQ0PFQU/GwWuFBJuVgM6p5Ssb+cyQ15GaXHN2kPi5nStj/q1RK50rgEl7SLbCM3fvfJe6+fum9ec/PBp4ePHHzvtSdePj7NgqkhIUATbrO5iAjIU0DCrtycTwMh2TtfyTVmKG+teKmMYvkgBnbMTjEnljSQc6BYrOmwzAoN5ILZqyAVD9YkVpm0bTFuWCvTfvOt7PgYII5pFkCHrtlZDGM5ipcJEMX+ciM3JLYCob+Lte+CC6M/ujCiCHC0M7BA+O+ywKfJehVPAU7xOEAIqiMH8xim4ib9L7eYoWr9LpYohC5wCAPnPzrkSVwJOQwPDKnpINcNL+7d0GDgWe10Ku7oh+m++knHuHCrMWXJkojO8oRufzmx8xIppLdQxTG+vqDhJ0uBKKpSxuDfxXCftcCk2jYfzs1nwQGgrSYrT6fa9D25xAxTd5dRXqtJs20Fg+3qvrTKhf3QcWsdVGXmBkonlpqJHU/z3Q94x8NQgZuto/BL1/5ygRoOIAXKVWo4qOv/njr/TZby+nAh2DO43DVq6CdKzV6AA1y2+QBItemeodxhhjtFsgPsg/iptg1P9lxU2aEGf+tXq6uWBstqLlUTO5/ey191joOhErS/gjGzv1yghm+g9PfflUmBlKhKx/BXHt+krQJxOIuzZcGwcPBdJMJnNRViHMykgafcdKY1R4hh8XTKxeIh/HDOeWVxxBpw72alktF1jsKUTcz1Qlqv/yyV+aGiJHZT8CuIsD9NFwk5F8H+coAafoDS35+JSgKY5Nq9Q3du5XsxubZIiUwgP1Aa4LCIFXXA+P2UXSi1IrC2pTwXiKF3uer7AgqHS26mfMp9NFofUgNTdO40tvNhzrnUcQZUWunk3s48NWBh/CA3xNFFWie8hjjXVqH0978UathmpOqiarKl9sh9/xk5/eLJ7cs37jVjpUxeoXX6O2s+vfTTvg2tzUNPXXcLCAen2t9al/XEMPRp0LJdlMAWWkp9W15bXxWtHeuGQYauBkPP2+ZKHWfex85PowlHMk4NYfxUbqBjdJF+q9U2EWuIc60apb/fVJZ5zhjxYGvUuOUk2YYVC6trq1mofdbUq/6u23AewWQF8YNF2U0Maz+GyfU1y6bygIPzP9ukLEtE+w31tQ9PNvTAFKUe1QAAIABJREFUv1IoQ4DxbJyB3ojOTFNDGD+NG0CsLjIvaiVtghq0a1IDSn/fUM6DeMxAzUbViLvgnsD+TjV01js3xra7imvY1JsOXCezmRhmXpS8OE9hAB6OAB17kTmu+kmVMdwwZ5axuVW14ONRTAw4P0JvxqGMUkMEfnI7VG6wjNZFgryspgY0yZMfaXv+WSXO/TMDNVeoCd1m1lZEUEGsbZO9VYedqUs6aPFG1hJD/wmzCJTUdxxU58jfeuDAQMfhtvj4RWff1Sv/9vJo0hmArUZuSI2SKjCDEiAFP1G5JigySLeOLjLLNJDp5oZkzyH19/3wXsnAkndz51p1RlGejBveoFA0aL/OUmb4IhirpWlgsZkthY79lxPhF7qQoLySUDAvlwQ470VuyeHMDhAVP7M7QAdTQ2KcO64uMssIIe3ckGibGLu/Du91PJO0YklN6BDsJNzQRV6RUFynldlIDF+Gp74mHOBFRWDpnqaFixLhN5xc8XRFN9DIYA6P12vnEuzGPIruNWTUrYb4FVhMJmsgeskyRhfpo5ksm0akvfNSehKlu4sLFFpJ6nEoaUVmrZ2VnBvaNpNvUAxK07Mv6/xTW8PN5WyyFUvY9WRzsrbkcci/6WIqUtaTj+9+9PZySR/nLcirrxkdFpwiaoLc4BajliyjdZGEA9AT1BB9zfEqSncvyIP3YmbdCnUDdWQo4VBneWUyboDJ04u9BErT6fbsIobNG10OIVL5b5I8+4zgl6ws1cPU8XKtVqVH2QATv14jYnvmZ3rnhOY3mFlP5JJllC4SZOH52GlTg/0BlO5uYOC9bJ5uhKFxWWNbkBkeLAn+S8+2G2cou4hH0DbivNWRRcRweA0Fv8AoT0j5byaofZNWG8EvcVmtg5/nV1FrVDuX6tR7ALFFwxnJzRCBH0MIhMwNZgx4IpcsI3WRUhauS6RPDbdQuruKhfcSrM6a2Vd768hlU+ZqzAC3/wwmjDc0PKxY5wteBqnpv88aYlj/T1yUv8wIxsF4NOW/m/Ee6yarjeCXuFyPj5+1N7biVR2cETPRX777wyIaP+iLyn6DDQsmb9KWLCN1kRPUEIcabqN092xJOX7cOyvup2qy8yXqh0NTFUnk1ITxBrXM4gi0pn+SHcSw4jwhwrM9AT9NOTpFUf4LODwLwBB+iUteXPw2xjmzdEd8nBFRvnbXh0U0fsoslSFwSzixWxxd5AQ1jKaGNSjdPckO79U7wELJLkJWKYKJuhoob6qoXTsv0rZndzbEse26LT60putQ1L1VGnZTLu3QX9yC4YTDB7MWOgAmGcUvYamNi19p3Lo74uL8Klq7Xrr7wyIKPxhfZPB8Rk0H61H1nazfEqOLnKCGUWHI7UhCPY9CDaLOnrzWgYj/yOZbXCvPPB6JsO2gaZOVUV6qsrUfoR2+wKR7nRi694nhI3mIPJjnRs10bPGeJtsM4peo3ImHH6uT4PdqPJxxJN0s+VwGJhSR+OGEwOB5ZrMQcWCdSg1RusgcoYYU5BG+EZTurnbCe3nucZ3Pl7REcsPcASUmMSVo2x3rJgctekVU1oXveNHOJ87zPHlvn4E5544rqm2MqJ7bjGGcW/jRAqP4JSr74+H3mV7tsng4P43Utm0ZkPtE4mcBNPC7zeZNYV0kr+bWNJunu7JXA5l+bsjvo3T3YL46S9PLUz9bjW1p30nPq+lie5u1dYopIctW3eNQWYYOwp/uZWa4tsXJClFaRAEe3OzmTTYbR90cqDeIX6LiA6Pw4z7Qrb3HOQpn3vUFUuN+KWVgMETgB4/wwWWecAhhXSRUQGIsiztpPnsJIe3ckG6U7p6bp+rmxJZEbkPV/OHoiYW2htmshL4qOjvqYy17L7rrdOqeJYb3R0Qp9jxwIDu8Fj+GF9h8QS24Efz0SxsFRmkgqbf1628djfP/2bv22DiOMn6zd7s7u3u3t3vvO5/PdmKTNMYlxI4dv2o7jp+JE9dukiaYPGzjxElISEtB0CaiLyKVFBXhpEkJEYLwlHgEQsMzooCqgJASVfBXFVAk/qAUBAhERZGAndndu/Pd7nl3Nj6f8c0fTbrZnZ353Te/nfnmN98XOUnUvW8sRWzIDH4UytmnLC8oyOE9TLdb8gTRhST0BU2zqpZPXhb48Bcs+/SAWRfNpg14I/6CppFOe8w028aCytUbu4dzLfs+cjh8vcuTGC5cjgWZ/APnDA49BGiRirzLOn6FNIl83vDxF3j87/k4k3ms2ff7lmBYZPATsMtBYQa83Y65QaELPUG2q0wN5tc87QQ/d1uFFnrlC2Z3nEaHsHvHGlo0J0CLeg67uSVt2Uaew1kHcCzLjFb9X4XQ8HcTUqJb8jMAJJMu6/gV2kLMe0fycQsbGlk4V54j0ZbtqKWXYlhk8NOZAd0nq7pISmeGMjUUuhbcSPB7j2/QqOH6PMLIcmFPIlPumWMPquvkocmG5rq+HeMPdaheiAe7jZciDzuA481lRwx1X5nXj6zsoS7GL6Gk7hyIC3CbdfxMy5P51BB+d6EHQB7OQkUfQR+HICjWEDDGDyeuQ5GHOF4pAOsi6UpYpoaFr5FMxAcf08JsprK87E3TIzt31mv/tw1/3hon9YRVzQMDdYd37x6Z2676HzqGDSv+pBM4lpm6YeinOVtu2QIcnpZEKUDTNQINb1jHz7S8lE8N8FqhB6ryqWENianshEXbsjTBDxUQT0Q8AHkdKKEK+R9iZWpY+Noowe/d84gelOlQ+loTPuY0q2ejPMNuHmqe22OglVTnxNOGs5UDTuDYtJyIYc/P4/P7wcgbBMBpF10yFa31+2lXlKIjH7KOn2n5WjifGnYVeuCH+UIi136Cfj5fLGowxY/REt4GJFQCfgH5H7hwmRoWvPY2yT78E3qek/TGgLqztq81vaI4c7i5XltNzNdDdSLb7jdJ8v6sEzheWjbEMHiFz+kHoL1eCgTT1xjFpmmX5KWYEGywjp+p8MiAGgp+FN6TTw3+VhJZQ6I4Q8AcPyoB0MQB5aFQiiQzwMeASHnWsPA1Imn8p/VEJ7qzYUc3cmf2nDg2lREfDc/gP7qmx7Mf3Xist8Xcsv/iCI7pZcIMN7zhnH7wQkpZAydhOPM1kxmP1+2lFBJ+xTp+ZuWuwYKiYLJTMZ8aakgiDD/iK8oQKIgfkkjTVEASkTq6huagEFlZvgbCdLhEKWo+ogf9iGkXjqBkCOz+PvZARtY/g6V6jWOH8IRi88BQH/JTto2wdd3m2n9HMo/lsUtx7TIUcrSrfrAm4A1UwgQTyfRN9kfVOIYbbOBnUv6rRTjLwi9cMAMJl4cz495nv68dHlAMaU9h/CCSPMVrPam10UB0Laj9P5Y33cPYkP7Yd0ms+/NafTI8nOVoQGVVf+aupn51P34YLyxON4/u2tl1pL5w9ON/+MhB4OLLYJfipmTUj7BivZUbFPNew2f3jQmh6WDilHX8TMqXDfArlEZkgOfzcGZ67L/3UpEGQyH8XHxtwOvdpF1SuMOzEjSQjmNDcolHSSztKV1Hpq7vB/CydQJ5sHsuZN3WNItzJgzio5hNKCX3YN/QAp/UsIOpEw0nS5wYPvNRw36EAfKie0S84ZbVtzheB8TOWsfP7L0G+BUa6s/H82MlkkQY/ldxptCF8eMFr9sdCK+Mo1T37OQl4dHLn+nUEEKpICZaVOUuXkCcYLN85x1qcPQRtCM+bmlzsd3tAA4/6cnhIpXDV036QTFIhSOj7J8Cx+f2jUnMWcbPpEwYvfei+f0v+u5NyJxnizMECuPH0TWi2xssU4O9airPjRP84nN6LD2aa2X7urHitqUNTw5G66fzfGSdeNvLWoalF5zBsbN0iWHojll8ABS4lFKmv1WiW2JokBd9KPK4dfxMfTj5771qevdByOfj/Bv7b12VLMoQWAg/wEnZGW/L1GCpGpobIDC0GV3ey8M/syN4mjBaxx5E4t3hznz/+SD+4B3ZbKXqemdwSKVKDPveqoQm1BBCgQSU+S6vzIgl3hXgc4O+C75Oy/iZlHNG+F0z37o0OHhEEG/+VFGGwIL48bRCDUK4TA22qgEUSajgLQKtVRd65v4JvFPZpE0Oeox23fG3vM6aX/0JZ3C8UZrMcNcPBd64zTG8UEZSXk4SxZQkeuXc+/AXu67OwfvXGWH1AZMDNP80wjneaf+tJ4sxBBbGT6a8CjUkytRgqxo+8WESSzub1OWpoY9jxRMigx0j7Hr1CE4uN+xC225bre2Lv+0QjvESJIYrAFK8cZt5CDSRP/QzgZoUCj8Uzb0vSTVYxs+4nDbEyjhiw5Qhzg8TvLUIk3hL+AlrxDI12K4m/AOi3cuITg1hnCSht7V7eJCdGtH95zncMNqXs69pSW1DBsfLpcYL7V+Kwkqz9DuMjGS8IIH24100IyPLVtbFkRzT9n3KOn7GxVj/ZxQCp5EzxJlAANNahJMTlvCjaxRqCJapwV41sdskhnZeczYwdG2UZfsOKZf27N0x2ZG+YT43HEbL5I27rdX9isONrJHSYoZvHQ8mganyXw1xGgSAikGZduFMzm4vBebr9WiXr4lt2+2kGbeN8ftrXsTHzyaNcSbYNb27+CcnLOKHqCFZpgZ78giyhLjDavJajhe9cDurfs7GR/FqtG1LPjdg5/qAxQlxc9CZzOP7JSVkuKxMdE0lNgp+UZ9isyggGR3jUQzDQAqFLaPoefcxouf37JiTBQV70wS/qlPzvaW3TO57leCdH1tsaY91/AJRKrKiNJDOY0MqhcTQtmgn3kNCsuaWdhL7KJ4zVJ/oyp83jIxvXdU2O2Ox8jsJvwNgAD9bMsQwfT0c4gq1OST4oiLjxqEMeSTpQ9NeXyWKYShn6/pCEF5qnnHUll9V+g3wk33w6r/TM4emp1wQGCW9l+Ef7b/x2OLnn7aMXzhS4ZJXFCE4jg2pFKKkke/Dj/oYmhJ9w11NPZoYkq1evXmsMYsbelevVhYTh6bH+ndPWB5QEcbBdIqP/K5EiKH5diLOFGwzwm8Dw9BcSpI8HloPTOYLoAUzP//ZV/c4a80bKKiKQVtAEsafe+vJP7zjzVtVQewtNcDZV0XwxpOLHnvRDn4ArLBlhOOTlxDeJDG0G9ovQ9McvMI2nJ59aL3KDKsyIQz7x4a6Z7c8YH+J/Lm4EzjoRFMpEEPvyzCxQPAzjJ/MyBwQ+FRNIBOYDJ0RVGwbAAZW6kvkiNMz58eTZhrSdDGzIQDfa/99D1CLPQRs4bfiPAz3gBr+RmJndcqDQbRtBJlggGXbm7CXqno7lj/p3DCFWWG/bQfWJI4aRnxAN1YCWTCH/iRH6IWC76n4Mbwsc7QfxRbQz5YBFN4U5Xj20gzQwpMwzH5nTfq2giohpkmJINHHa4s9BOzhV6YG+9U8R2Rofiw1YXx0Sob/0bKoVO+dPFqX4YaWoTEktWyfsl3512O8Azjo5P1LTAzVPwKQ4Rdos46fHwgA+da9gg9qZszRFaJYQQPGI6S/hP7Ej501queZBE+GKUMUy/+dizwEbOJXpgb71YSJDO0kVH4QEA9RAdH16LEZlRmG9TyMvV3q385g/6TtJMtdQdoBHHzkzpISw7bfIiftQuvsiI6f5K2i0K5bIAjDvBo+y8XQFRW0MlNGoQ01ebWLiZ131q65pECEKZ/4IMHbji7yELCNX5ka7FczQWJnBxTa5mMQUF53VQifxK6ewrFMW+rY9a2tA9No/nAAx12aetC+lzPGO4BDAINLyAznRYtt1vETOb9i2VIVOluM46JDnkOZVVA6eMW2ef1ZX227s5atgzIJpr4aErHVFxd9CNjFr0wNtqv5NZGdnVPmG9DHCwG3GHwazxla1H/Yu3m4k+2sb9fXFUP19is/EaKt9iPvMA0Sz95YMmL4hdc69jp+6JsnpRhlHqzlTKgNuGheE/SARPrrDV932LhNIQITo+FPSJQvkcUfAjbxK1OD7WrWkX0ctadrJXdKnGSrV/dtVT8u66eQwKGhtecAZobqbpJv3fW4xX7QEebsJ1679L2Tx7Mm8cnHlogYLoq2f8JaHLNQSgkyjAB1/y0SFSUXjZItBTKuNbzmv+mseR219k2Mgy+QvOqXxRoCNvBbqdRALHmCLxKZ2QNr1ad5T0Di72O3r1IjvqG1Nv5v59Hp9Ham/dIY4630w18pvK477vd+U5Xr4FBwSxK3ofE7gn1pioKf1/s/9q49uIrqjGdvsnvP3b2bZbN7b+7e7IKJBCJIikAgEkghJEKDPBIjD3nGApZHCsQiFBFRNFUQlWE0nXEUcKxiS4USO9QyY0UEWhDaoh1RMlQo2FpRGctYBqz27n0k9ya59+7j7CObs5PJH9/sOXu+b3/f75495/u+4y0iWNlt5SqGFOfK9Xpz8wkyOydX4uLaMq4fj9Y3wt3qxydc0fKgeaaF9qiwX08NedLcmPDWaILZK5wcXsb6cJcU7L0gvEUxbFl4KTyyW1migxnc7t8o08Mff6br4fb7LEiymtei5cXJ9gvBOSIjw0c85+WHj4APyPUOM4nEGL5dOgd5SsQZNeNjee9gLc/5c4AxB/gq7dcjA6U1TzkwQVtFxSnv0eGAGZrAKXBwVHhFYVit/H9aW5qVZmZw3+ZXoocwvXMgVvjqb3aVyEEntU33mEjgjpwPlCEf9iB/NmORmXHojyM6xvAd1jnOs1LSLNAusdFwj6Z4L4CbNF1Waz+Ueammm1SnqadEWTT0NvRuuIyxA+UYxJpwYZjCgaP1MoPb/Y9YkblUenSsPHS0bRr8nanEMHijjsCaGLZlmXySSq+s8J59SEZ3YYOBOod6KCCSSsdHgI9KND3k70HSPBdQZz9EDSq60RwG0ByI1eajwNPuepkbpsrp16OKI6sOc8doZwZ3nd+VVo+tnVrFaqzRO81khjX6iotFsB2ux4j3zc7Mzg99KJEEIR/G1LntCr2DHcEJmLJsFBe4UKntEYAw0wVU2Q9Rg4pupGc07pdXc1SkP5rgxYJwPlWx/EVRMsk9bNo9c+uXlOuB8PMg3WSwi5yf2HIDiZsWEVm2mtX7CsPYxll5J14+4jm8wMvzSbb/LukdcMFffS4FcZFYwPWyxifM4Mx1AVX2Q9SgvBsMVGuEwN8AFk10wcF/w7mWtXIeZ23ILcuXLJutE8ILg2RqPX7euU1t9D7GtCKRpxv9FJREIVcuSbAE20ueEKdsu1vvkCvXUIInzfhCU4aGpRr7Px8ldfNcQJX9EDUo7wb8SivInghGfzFpCYx0u+urlsil3grnQ3G68VlSSj26HHX0Xob7yBRi2L0nwGMMnPRir9dDykcmpIN21kTdw17waiD1MwiB+axGY+ez+9Cmu4Aa+yFqUN6N2KwVYjOLojVdgAguut2L7h5R59ZZFj1+ezRIJB0zCy502ebxWAwfVWE8MUy/D3AEnFdIEyFoZxFU7xC003ygcNtH6h96a17KZ7Bfaf8g2+ojzXcBFfZD1KC8GyI4VysMPm6bTAcD1eXV7vWy8EZYrrcfJNtoIwNFXS+QrItNiIVTRhPDsDeCQXjLbTSVm4F7cG9mppdI3ZYFX8AY/qnc5M/46XgdX1giboULKLcfqg2pPDyCAYc0A+H19v4W3l25SN6l0HUEW2LE5QaR6XLMDJ2VpApEQ/Q+ht5mLDGM3yYESAZiaArXG2M8GTlebx8yTVsPOAhFhfkbo8lITOSKYujmt/R0WhCkrDluVrn9UG1I5Y35ldqh0MRFoMAS4Lx76RQ5LHA0NP8bk3TMC5K0eNQVIxPJSGIYdYbj4L5MNrwwyLlclE9B20OQ9Ch+81hje85V39LXNt85Vl+PlzlrnEGd/XpUoLRHx5TD1VijHQvPSzwZiUvLLA8HSt8F0QU/TTLmB5I1OEC33VdrGDFUrMnzU4wRU0AsXF8g/X0SxGjPRUuvfb3v85dONz1XPFh3Z+eBx8optFL7ocxLhTKSGqoDDev7BqIF2/4gM0zBMpheOKDLMSffmVzbTg1NBhHDDQ9l+yXSkNfKETihLFCHvcFtx2uZy8VY6BbK7YeoQZmM8Q/Qg4f6hljlZPmohGnlUMG2v4sx90t++wap7b53jEH/3iGANioMOPKjp6jtjLE2ZIbbGwKklW6hwn6IGpTJpD66EDHhXiCFIbHf7a6aDhlu93cqppaq9kyOq+2+dUaA/4EZQCQNPPOZ4JW2PWFDajipvTSt6fZD1KBIhoHj+jBxnfF7gI8A190LoMcTvBM9MjI65txUq5xlvak23QT40P9jHqCNy+XzkUSkkqGytm/YjhluAoSVbqHSfogaFMmCLTpRMbPFBzgR9K2oh4+4f3sBTsaKvR1LeWsVG3f2ww8gj2N9IwBGHrvCizwpqmg7wGbM0CpRlrqFWvshalAio/AavcA4G/kpM+ITeNTbNOAlifcFm5envnOcKy4I6Smog/jRFdu9/rO2Yob6LJpE7ug4aiAh7JQv3iP39ZwhsCsesGdD6fZv0q5j3Cpg7bqtgTmArTZ8/fS/bMQMBb04Ermjs2pDyjJGvAIBHZtDfQ0pNwh6E6YouGk5iDtK9wK8Z79oy7AWIjDZPpsTszgWhRk5qzZkTAYjXXJeLgAfWgnQT+N0E3fB6vWc30cw9gTC63ahhlnICR1XGzImOwYFIRuD4JqFAB0Qp5v2hNKEa+zDxi4+6pSttgcztKCpuxMzL6OyKigYeawof4p1CD0Rp5v0OIwen8y3+ev/1gbEUPcXDrmjg6nhHByYFK5qsQ6jzXG6ubyVuvtrWmH/17/PemrYFiSROzqYGrJKIP2EbHvSMoxmxOlGZdTpnQE1d4vXb/U3RdlrgGCQOzqYGsAtsLCyf4lFIL0jXjec0Hcq7m0nusvrf8tSZqj7tbXh0UhmPDVsgIaWqxXWoHRxAjV4btfR1aB7fd3n+/kTC5lhbDPAkDs6nBrgVWGue6zGEpi+mUANWdo/KOafBH68G02SH6y0ihkGHfFhyB0dTw04vNC471uC05XxulH9tQZtl3zYV8C71esPvFpgDTPc2hDAkDs6tjZku2wzNMgUTrICqOvidcOHaOtk8HeZAYLpXmEtDL+i0AqDjykSUQykk2tDxoqx4uRIaKCZPNACpBYR8bqVagr4/ZLpnkAQlptv75eREzq8NmRbCXdwFN669W/NR2pt7Cy8iG5aarm0vit02+ljP9O/3/xo6u74zMu2M+4mQsPNpPtNp4bTIOFwFPU5FGNWAbEbH3By0lRrz3wUoEAnpTISi7MV4YpeRHoZReGYHaiBgVk1reWc2dRwxp+gm9pSJ5N3Ar5779APMXGFZ0yRgCGXVybDeMD3p7Dohef0il45eHpZNusDlPXUEJLNgYadpeBPJlPDTjFBN3WlXBZccXHdfxvOtMjIfbhIIhpQJAsRwyOr60dXlESvqpFtV1V6WdXwoZ+tsgU10PBqxR9wLTOVGSbmUwm6qTmIovoLPoA7oRTJpSozTF1ySa63j2hAiYwINuo93Lxyi2ADagCPQFy/PrLITGp4NpBY0lV52NW4b4CAk46Aor9hqfGWvusIwBENKCzJ7NsFYd9vGmEDagAvQYttIP3vmUkNW4UEPVYobriRs3NFBnUyNoAZnt32gcSRiAYUnvEi3AwlMniqHagBVENCUE0zDXLNY4YyhkrQ42mFo9ziLHiSLnBgppF2XpwBKBLRgEIZ4bkDjtn3aqaGDHghEwSs8o7HRAA2mUYNIwCboIeiEKCy/+GOC3VheeKfhlm55pO4+DoUUpRWxl2FZflZWkOe4CnHBn8BSZmrIMsT3FpmEjVsEeL1IFklbN16gJdYxoGg3PBDY4x8fHuQQM6vXMYCaIeTPhVgLaoNGbcLC34PR5kbAeshfLsmmEMNq1zxeigp/3Z8hY/HnDqV3TEcvokL3w5wqDaDGhmcKoThay6DW5d5GZPhgb1QlJkaooYQN+w3hRuqxYTj2/mF6RoMvQ8Aj4PhmfUQ7OOCPs/y48jlVcmEM/DM/65kPTV4JPx9KIEGYdcj/OvMqCawRkior8ClWYUc/hOnwxMHz7TCNPC1VdHDR5HLK5eBh+G9gE2iDaiBpP2HIOgyKJLTgPlZEzKGc+lEariY6ubaHT1g2wwTQeazsMz7OxKIGHJ51dQA8fDBhbwNqMHjocDHEL6OfBEwkVz/nxnNDNNBYkS/mCIbZNRXPQSeJA3W7oWxDPylF8gfh8jlVVPDLfAg/j3OFtQQ+gXerVuXkbFFPlLEXjGYGlYKHQ74zU52Z/lNdA9K7BG50i2z9Zl2Sr8hyOURNcTLzuvVZWYsSdpDUuCXhjJDuUQl6oElmfYMPpvn61HwxGggXNSRkbnkKI5cHlFDB9kHOnUpbt8BCM1CDK3fcBh0zAPkukwGaX0B0GwPg6e8BvPEHG1nil3bhNzbOdQAMXzjsj5d3k+Mm1trIDWUUh318ICmzoEMjT6JZXpoKM6266rjS1d6BRS2pEfG+OAVOXAvpC2rDdlRxpC+PF1pfAf5+P5Yf2m1UczwbZd6dOCGO3N6LlAZFuNCVD9nnFKLVnx9GTk6BBnEqnyzNAZKGxK8Q/LSf3ToskNMXC/nejcZRA3/Z+/sg6OozzjOLt7u7/Z6LOH2jr3zbpRSmhDeqYDlReVFQERAhaJYXkppA2qiAYpBQCTE0haCibx0wEwLCS8hNDjghAEEoQUGZEQIhSDFCoi8FXSAlFKmODZHAjmyl2Tv9reX293v8weT+wxzcE9+z+f29p7f85sc9nVIod/rj2xr9ctbwVbx+0ib/e64eu8RzdvzRz8+HlBhFNXQtuF3XoYwgfVsGBX1d5dNuPufT/A7j+tihi21vY4V/av+xrKtNixZe1XnR1KHM6fbdwyXyOcHvHJk85sizr2GGupnFdeh30a5x3e3VPOGn+BwL+pC3wy9H6z9dWxcf+S3l4694PUyWLKhzN78z6vTL+z6ZP8TLbs9PmT/rCMvt6cIAAAXS0lEQVSb9pacWtBMIMTrtCUgV1CDqncadntUp0cWu5RHw3Hk7/RHm2bX8ToCwT/cTg5LtvqqIRic01V5i1GuZrLLydo4hmFCdqMkCChvqKEuduK5iF/JTzxcuLMu/IR299PDPixFFYwJkJDwy5XhcymZHHKPSKowBof8QQ11sNRLAyJ7JUuk2t65ZgynqoZvsRTrZ4KTvJ3R8tW+7Sqjb89eVdHzLgrPnnp5V6Hs5ZBTqKEutmDb4kiu8mvf2Z/Wn6IZ3sJSVDHw3NPk86gzPPEwcSCnUEMdjPXKCy6qfMefJznqej5qs2n5HnYsxXoZ452mabh3gcyKyKlB1RCTeX2i3elJvaRmt07LRFas8/mKabU/5aDFpv7fm/SBxoHna0MH5SCnhmp5iuELlq+OqO9V5NXzfKLdl7ibSr6OEjsWYP1sgNY8H8awWKM2Ssf2MknIaV9Xn0GuimaqAFk0Rnu6BrGmOUFCT3Zec6KHcg7kFDsvVUzXd5OPtnWr5SVclNU1U8lE84CyPolYimoYhYV5zIsOB6hBDeP8Pn/zKbsUdwzGfPyRU30DztX22rKViqWohk2msDBbJbHIadjzwhiG4YIhQA13vynnAj4SYLJKtgyZNO6Hgx/u027i0cx/JJD7JzvX93zbtRzfug7LU5WCc2iszBxiyTOrmNCSD0gul+zzeT2+EOYMsA4bxwgi8Uqs0Cj4zihYWw137hhUasDj5x5IaJbEECLZIj1a/aHoB9sfggbUqeF7Giuzl4O1XP4Yp1tmg2rwBpgfPdh8SVbx1H/PmDL9SvrN9ORtGdcy53R6Y+msvL888ctuI/uPbdW156/HPNn95xNH/8HlYqyuhvvuPzi46A5JfSe67zF77IAGVKphDZWluZ5Y7BBcwe9Ouzaq1ZOPRbyFaEJbtw1qoMEOpESeqK6doQG1aphDZ20281sqf4z79byoc1Vy5zQfqEE7+2xchHl6nIMGVKuhnM7a/B+x0karBPK3wRqStefOSQumnQ0ZMyZIwqGI9lUsRztNBCyD0uLMkkTr5E+apilX/bL8omlnQ8aa7XhfbZJeSyOCiOJXy3yXKS3OVyzUx2gL9NGWrFHx0ihtN8NlXNtdao4c75KPjwwRMS+1M0DSLZM/RrqgNVmJlNUQzzsvY8G2zqsnQc/neFDykTHfWVqrs/ebVskf23yo1mTNhRqoMhfhbowaWGt6RhSi5CPP6XRqy3OYVfInz9acqzyogSoTBYfPkzStfJnyk167i7kMSj4K5iyltz6/s0j+KNw/fAZqoN+D5pB8sshsuPnl0WUjfzF+Uv8J7/94/o4mnNePko+G2ZZQHKq11RpndpA8zZlqAzXo8qth7nWuewgTbEt3sZyASUPRbaFnKaqhdzMrbIMXyGtQgwGYnRFQ8pqadyiqgf8pYaEGqAHMHGroQ9MNX/hYqMFAasB4LrBa++EIzQnePH/JxYkmz59IhmhO0yNx0vKEYgCrnf2Hqhr44xbI3zzNWXqaiBacDQlmLHaMrhr42+bP3wjNSWpPBOy8BItz1oGyGvjVUAPUAGYC9gBtNVTO3oMaoAYwg7Me1N1wEGqAGsCMz16lrgY+H2qAGsAMzy7SVwNfRMzcFwk1gFmCleigBr6ABASoAWoAMzL7VA818O81khmowThqQLsPmIJ5e+nihq5pcuUkPrQ8xW/LExqlwWpnCWSULmrgh5eiUTreG6WxvQqsDkbKeJ3iminzh52XYBZhUpZeauAndIYaoAYwozKbPUU3N/RLhxqgBjCDMoHM4vWL95III0ANUAOYAZnvsI5q4Afmyub6GhNqALMKY5uk6OkGftg6IjFQA9QAZrgp3dIsXt8Y8TpxMlAD1ABmMOY7wOsdSx91B0wy9RuzIcEsw2xNO+ruhpSyxm4bWp7irOUJxQBWD9vC6x89y1hXwC6iUZrHbEgww7CmfExi1ks+rw3bq7DzEsw4rGts3MCPvOEhktHPGoMawKzDrvOxihf3ziTECTVADWCGYK6BfOziqTnFUAPUAGYMtoaPaUwsnww1QA1gBmA/eJaPcQz6aoOr4h922ASoAWoAi1/2Bd8A8XL2xt84CPH5HYJdhBqgBrA4ZH/iGyhSFn93YGYLEhqiUHUlEaKLexOqG55hNiSYlZh8hG/IGPr40j0zZjZx3fm/+Dwe953wVv//vG53vLCjpml5QqM0mAqW1puPgxj84tjFpzetyi4/s31ucnJy63uRfC8amF0uam+aRmlsrwJTw/byiBgFdl6CGYkFuqNmoQaUBZiSTUfNQg0oC7AwbByKFmpAWYAp2UwULdSAsgALwz5G1UINYGBK5uyLsoUawMCUrBhlayU1oOUJTDVbiLqNQWA2JJjBmOho8TQKV//AbEgwozFBfgGFq39g5yWY4Rjj/gyVCzWAgSmYjeZnYATUAGYa5iAjUbtQAxhYTSaSxI4oXqgBDEzJPu2B6oUawMCUbB2qF2oAAwvDZqN8raUGtPaAqWTnUb8WaHlCozRYhExkyFcoYP0CsyHBDMscZC0qWLfAzksw4zIHyUQJQw1gYArmkJejhqEGMDAFY51nUcRQAxiYgjH4DhNqAAML1zJNSgeijqEGMDAl69wHhQw1gIEpGTsClWxaNaDlCUwLu4ZSNmvLExY5WPRMtMk7+6GY6QZmQ4KZgdnIAsySpRvYeQlmCsZ4E5einKEGMLCaTGBJaW8UNNQABqbscCCfoKKhBjCwMOxQF9Q01AAGpmRJ76KooQYwsDCsuBXKGmoAAwvDClDXplQD2njAtLJH96OyTdPyhEZpMGoseErF71DbGgOzIcHMyQ6OR3VrCuy8BDMrO4D7kVADGFg4trkNKhxqAAMLw9JTUONQAxiYgvnIomWocqgBDKwGEzmf96Vd2HYFNYCB1WSc5Pr98nYodagBDKwGY5xuZkUeLh2MqQa0PIHpx0SR8ZOHyh5BvRuw5QkLGkxfJrLEuXITJkiqDsyGBLMKEziJkJX/wkQHdYGdl2BWYpzLI2Z9j04oqAEMrAYTGEI8qevH4qMF1AAGFoa1KNwyCfUPNYCBhWGp+y6i4QFqAAOryRweIi1JPw0NQA1gYDW/tXB6CGl8OCOv77OwAdQABhbCBIaVKh403rBn96DhUEL8qgHtOWANxxql3jrys66PQQyYDQkGdpeJYoJgCwQfsU0/uJ4565nnLH0NgdmQYGDhmbNR83dW5B/f+/n+t8Z3t54asPMSDCw8s9tYv+y995B5e8HK0tmH8k8UZazPXvjG6NGjFy5cu3bVqjlrLn3ZqVPw0ejMgszM/164UF6+fu8332RnF1Q8LCg7U1aWkTF//vzzf722fHnr1pcvn7k899bcnJzk5Js3TxzffuzYtm1FRbeKTqafPPnP/PydO6/sKSk5e3bfvtu3902viAO5uTduTNl55cr16+fObd58bkZFrPjww4MHC3NnT5ny9denTm09NXXR1Km/6tBh48bSFQdXry4svLqjDdQABqY7E6uZ5PV43MEf3NXMrfghPPMofiAkaB53MKoVRHyeqpCrmeytClc1c/mqQqpmfjkYXs8wqAEMrKF1IdJgdHeK2CZBDWBgYAo1MIOgBjCw/7N3NiuyJGUYroisCDIj8r9+sqq7fixp6RYRpNGhUUEQ8RwRRY8KuhFRcKVHYVBBXIzMxrkAcSE6oDvB1eDKOxDvQRcD3oELV0ZkZndXd7Vz5FT1nO7MJ5cPSVO835dvR2S++SVsxxrMx7EGGAx2m6niu1gDDAbbsYbBF7tjDUSeYLBDMbH5TnciTxQYBjsYO3rSnaA0y0IY7GBs/BpvXsJgsB2WfAFrgMFgO2z5UawBBoPtMPtprAEGg+0w/X2sAQaD7TDxQawBBoPtsOizWAMMBtthxSe6aA1EWGCwPVlxgKlUzIaEwbrG1BsfYzYkDAa7zZZvPOXNSxgMtmMNP/461gCDwXas4a1PYQ0wGGzHGn7yOawBBoPtWMPv+Q4FDAbbYfLXH9j/Uv4M1gCDdYzZ9bf2v5R/hzXAYB1jYv7l/S/lPzwQayDyBIMdimXzN/e/lPUDiTxRYBjscGy09/tVvwqLAbMhYbCusdf3vJCf/nzh/h5vXsJgXWN7/r9/dyKwBhisg8z+cZ/r+B8zHWENMFgHmQ7f/cHLXsX/+eu0dgasAQbrHMv0NHrnZ9/7yLNnTz7UHk+evdYe78G+8s8P/300FhHWAIN1lBk1m4yWVl0zJdvjBewqVIA1wGCdZEZoHW1d8ro9XsAGWAMMBnsPxmxIGAy2y5gNCYPB7mTMhoTBYHcw3ryEwWBYAwwGwxpgMBjWAIPBsAYYDIY1wGAwrIHSwGBYQwOJPMFgRJ7uiDxREBiMoDSzIWEwXq/izUsYDGvAGmAwrAFrgMGwBqwBBsMasAYYDIY1wGCwO63hl4ezhj+PsQYYrCNs8ubhrOE3CbMhYbCOsOSnB3OGp7FmNiQM1hWmD2YN33i538JsSBjsIbKjfx/KGt55ud/Cm5cw2ENk8vmBnOFHIdYAg3WHFZO/HMQZPlliDTBYl5ia/usAzvDVX4RYAwzWKWbDv317X2f4UhpiDTBYx5ieqD99fg9f+NpvX9/jt2ANMNhDZcZOJ+u3yucXzXH+9jfb4+3zixeyH15k4RhrgMG6yYRVW08tkvaQ/w+TymR7WQORJxgMdkfkCRFgMFinZkMuWHqiH/rdH3u0Pz8RCe2JfuiHNdxiiVY6CQtaFv3QD2vYYq4ySumRFrQs+qEf1nDF6sooZddW0LLoh35YQ30UdWW01kqWq7Y2tCz6oV/frUG4dZyrzCKUWsZ5WxtaFv3Qr+fWINwqTvlbQGEoZRy0taFl0Q/97ssaHkcso9Dr80TaJh0+ruK4XOuCuAr6od+hI0+PLig9sknpymGyiyKKxlJKO6J50Q/9Dswe32zIpLn5o4ZxulaR2++1izuWvOiHfgdkj+7NS39v2G32jDrLg3Slw6va0Mboh349tob6qdFIi0KodRrkfiHU1oZcH/qhX3+tIbkqQ6FNHARVeFkbcn3oh379tYbkevEmjBqmQTy+rA25PvRDv55aQ3FVmdBEOtJa5UFsj9rakOtDP/TrpzW0GTRXmSM90KbM8zwIYrlsa0OuD/3Qr5fWcJ1BWwh5bjNXl8CXRmshFkfTJbk+9EO/w1rD4DFl0Hy4ZGyTaj2oSn9UifSHVeT60A/9Dhx5elwZtGJQiLRK7MSz6fTIFcQflWlyaWMaGv3Q7zDsMWXQTv2CrdCikkq051VBkG7iPBZNLk3MWAajH/odhj2Kn7oQypVG6SIyxuihbW4Uu+MkDVIjxVBkzTMkQxujH/r1yBpq147XShithVQz58/1neFQxEG6skYbd96c1kY/9OvdvIZEyzg9Vuo0znO3oHO1mU/dhk+fpkGsTH2ec209po3RD/16ZQ1hYp1BH1u3ggtiXxqlhRBJVuRBHvlnRlfrOdoY/dCvT9YQjsogSM9O8jwvrW6mdio71HmQblShhY+qNas82hj90K9P1hCuc1ebXJhsOB8v6lnf2g6XzsvX0pjctveHaWP0Q78+WEN0zfTK12atdBQ2G7v5ODmzzWZPbBIhEtoY/dCvJ7Mho2h8/VP1uozjMvUPisKplT53EolVGVdRlhXhdEE8B/3QrzezIcfnqYiu2MhKaZMwG2SiiuO1PnFIj+od3jASBQ2NfujXk9mQsn5kpG9O2UmELpqFnPPvCbth9EO/3r156V92DdrabM3mS5UQUR7kWUQbox/69dAa/IiMOGhrs51mP1ZC5UF6Imhj9EO//llDPVjrLG9rcyuXtnQ1ixVtjH7o1ztrqF9lC9Wqrc0dubSc/3roh369s4a6MtOwsG1tolu5tE2el+yV0Q/9+mYNbWXCgWhrI27n0gZG8F8P/dCvV9aQhVL44f41a2uT7ubSBG2Mfuh3X9bwUCNPiU+XzGtW1DG06n/k0ojnoB/69Wc2ZBSJ1JfjpN3NjaxMqjtzaTQ0+qHffbAHuqwJlFDHaRDkJzcfGd3KpS0jwzIY/dDvXtiD/FlJHSrxtanmNx4Z3cyl6bGgjdEP/fpjDT653vp2bGfbj4xu5NIE33dGP/TrgzVE4axNock4NrrQrjaxFLPtR0bbubQFbYx+6NcDa9BmbGZN1kRWxq/cnG+X8nJ4TvvIaDuXRmujH/p13xpEdl5/+qNOrhf1/R6jVXo9WOuOXBqtjX7o1/1Vg0ql0uOln7o3Fv7+jlFD04zjrGszMHaT3sql0droh37d31AM/CjOZlJvqnRh1CCOi60PhjWluZFLo7XRD/3u3RpeedzCzJvvDssmXiI2VRw/v86lZXUGzR0XU+I56Id+fZoNWfgPD1dZUJaJTcKpcnUaF9e5NJ9Ak9aqSZTR0OiHfvfKHtZsSOEWbOlG1veFtf8MiJZhVD9DCoJ8OPJgESajMGMZjH7od8+Pch+UNRS6Hp0j6vvCqq6MP6+pjSvX5QeKaWP0Q79eWcPArtIgz7QQi8vK+POKJpcmrz5dThujH/p13xqKLaaz3H+UPBLz+sNhfsB/ZNwh6lyaWtLG6Id+fbEGvR0gMSpP81KpTbOgE/Oj6VD4XZ+0a7//m9Ha6Id+/bAGXZxbEbWvtw0KWZ1kmRpU/jZQ88HRMvdHmVm//4smtDb6oV8frEGoOJZidMW0q4ka5LHU8kh44/bfAXBHXn+mXEz5r4d+6NcHazB25fZwi3By7caFHsZBLGUzLEPJMk99OnWjotBO2SujH/r1YTZkJk7LuFyGR3p6fV6RVe0cPh85mZ8MV2dVWZ2JE+I56Id+fZkNOXHqL89deU7N9nl67D3LnJRxfNEiV7shGT70Q7/3jb3SJcxE+LvAw7R+YLR13jxsVntun1dOeLyGfujXtzcvpfYpkiIPgthGZuc8tUmDeEQbox/69cwa/OBN6ZZv6zTItRI703P8h8q3vjhKa6Mf+vXCGsb+RXi3XjNuRZebQWnM7fvHypXGTmhj9EO/PlnDrN7o+ShqlKfpKk/j4tZ5hYxdaY5oY/RDv/5YgwlFG1IPM11uVn58TnX7PHua0troh359sgZd+BiqOPLPkwdKF74ybl83vXme2rjSjGht9EO/vliDbkZ0joSQs7BQg/pLxEEsxXS3NAtaG/3QL+rHbMjIpFXiNPcDtdTM+Bl85cqP3ZLqxnk6LSs5JZ6DfujXl9mQY5tUqQ7qUXzGR9L8si1Z+hl8xXYubTyZHg8KGhr90C/sxWzIRCt5rrWKVnk+HKrLwVpJ6Td8Rt+c1ydYBqMf+r3v7JW8eVm/0lboIhLWrDbl9WAt/46bq81/2zu7FQdhIAo3aob8GRNttV23loKwff8n3ExU9hFcyCm9GnpRvjMcYhLPCEHq+Y02Bj/wK8saBj42UkQmRi07fje+PRya4zl5RrGTJB5oY/ADv5Ksga+aUCuXTljBe8POtmqXQcvZ+1kKaiwiTsEP/MqyhjEJIh7Xqg/uVfGpUT+om6m235GcZ5lWehzNJ9DG4Ad+RT1Q3M1dicrVXndJmfDid2NzrrcymieD8DjzpI1BG4Mf+JW1DXlTrbF97dmzw0JpHbdn/q/9RZr9Qor4QhuDH/gVmA255sy9sNioRrGdH42TDxfJw4L6v60htDb4gd8p1nBWNqRpeOzwhyJn7nEKnx2qybnpTcb303PA9RzwA78SsyHjLcux1UweUTy/8wjzO+f11YQ7fOAHfmfWzlqudNvFE36fJdVk3hAS28oufQfCHT7wA79za+f9hUMbrvEkkNDkM+dUa1VEG4Mf+JVqDbs2yvDrr6uv/Vup0RDxMCG0MfiBX7nWsGkjI58k84jiD9eu1xFtDH7gV7Y1ZG2qyVCkGHhBh5YFP/CDNezaVM5pw5H/kAb8wA/WcNRaStI0ZJckTYQ04Ad+sIZDGztdpJaurh1BGvADP1jD8RlWqUV61PM/AtKAH/j9l9ovEsqk0gY+yv4AAAAASUVORK5CYII="/>
          <p:cNvSpPr>
            <a:spLocks noChangeAspect="1" noChangeArrowheads="1"/>
          </p:cNvSpPr>
          <p:nvPr/>
        </p:nvSpPr>
        <p:spPr bwMode="auto">
          <a:xfrm>
            <a:off x="307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4" name="灯片编号占位符 3"/>
          <p:cNvSpPr>
            <a:spLocks noGrp="1"/>
          </p:cNvSpPr>
          <p:nvPr>
            <p:ph type="sldNum" sz="quarter" idx="10"/>
          </p:nvPr>
        </p:nvSpPr>
        <p:spPr/>
        <p:txBody>
          <a:bodyPr/>
          <a:lstStyle/>
          <a:p>
            <a:pPr>
              <a:defRPr/>
            </a:pPr>
            <a:r>
              <a:rPr lang="zh-CN" altLang="en-US" smtClean="0"/>
              <a:t>桂小林 </a:t>
            </a:r>
            <a:fld id="{E571E082-43F8-4F30-9C8C-45C7B9D41DDF}" type="slidenum">
              <a:rPr lang="en-US" altLang="zh-CN" smtClean="0"/>
              <a:pPr>
                <a:defRPr/>
              </a:pPr>
              <a:t>19</a:t>
            </a:fld>
            <a:endParaRPr lang="en-US" altLang="zh-CN"/>
          </a:p>
        </p:txBody>
      </p:sp>
      <p:pic>
        <p:nvPicPr>
          <p:cNvPr id="4505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568" y="1765300"/>
            <a:ext cx="3506787" cy="337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4427984" y="1869350"/>
            <a:ext cx="4546018" cy="3170099"/>
          </a:xfrm>
          <a:prstGeom prst="rect">
            <a:avLst/>
          </a:prstGeom>
          <a:noFill/>
        </p:spPr>
        <p:txBody>
          <a:bodyPr wrap="square" rtlCol="0">
            <a:spAutoFit/>
          </a:bodyPr>
          <a:lstStyle/>
          <a:p>
            <a:pPr marL="342900" indent="-342900">
              <a:buFont typeface="Arial" panose="020B0604020202020204" pitchFamily="34" charset="0"/>
              <a:buChar char="•"/>
            </a:pPr>
            <a:r>
              <a:rPr lang="zh-CN" altLang="en-US" sz="2000" b="1" dirty="0" smtClean="0"/>
              <a:t>例如，</a:t>
            </a:r>
            <a:endParaRPr lang="en-US" altLang="zh-CN" sz="2000" b="1" dirty="0" smtClean="0"/>
          </a:p>
          <a:p>
            <a:pPr marL="342900" indent="-342900">
              <a:buFont typeface="Arial" panose="020B0604020202020204" pitchFamily="34" charset="0"/>
              <a:buChar char="•"/>
            </a:pPr>
            <a:r>
              <a:rPr lang="zh-CN" altLang="en-US" sz="2000" b="1" dirty="0" smtClean="0"/>
              <a:t>采样字符集</a:t>
            </a:r>
            <a:r>
              <a:rPr lang="en-US" altLang="zh-CN" sz="2000" b="1" dirty="0" smtClean="0"/>
              <a:t>A</a:t>
            </a:r>
            <a:r>
              <a:rPr lang="zh-CN" altLang="en-US" sz="2000" b="1" dirty="0" smtClean="0"/>
              <a:t>时，数字</a:t>
            </a:r>
            <a:r>
              <a:rPr lang="en-US" altLang="zh-CN" sz="2000" b="1" dirty="0" smtClean="0"/>
              <a:t>0</a:t>
            </a:r>
            <a:r>
              <a:rPr lang="zh-CN" altLang="en-US" sz="2000" b="1" dirty="0" smtClean="0"/>
              <a:t>的</a:t>
            </a:r>
            <a:r>
              <a:rPr lang="en-US" altLang="zh-CN" sz="2000" b="1" dirty="0" smtClean="0"/>
              <a:t>7</a:t>
            </a:r>
            <a:r>
              <a:rPr lang="zh-CN" altLang="en-US" sz="2000" b="1" dirty="0" smtClean="0"/>
              <a:t>个模块为：</a:t>
            </a:r>
            <a:r>
              <a:rPr lang="zh-CN" altLang="en-US" sz="2000" b="1" dirty="0" smtClean="0">
                <a:solidFill>
                  <a:srgbClr val="C00000"/>
                </a:solidFill>
                <a:latin typeface="黑体" panose="02010609060101010101" pitchFamily="49" charset="-122"/>
                <a:ea typeface="黑体" panose="02010609060101010101" pitchFamily="49" charset="-122"/>
              </a:rPr>
              <a:t>空空空条条空条</a:t>
            </a:r>
            <a:r>
              <a:rPr lang="zh-CN" altLang="en-US" sz="2000" b="1" dirty="0" smtClean="0"/>
              <a:t>，对应二级制为</a:t>
            </a:r>
            <a:r>
              <a:rPr lang="en-US" altLang="zh-CN" sz="2000" b="1" dirty="0" smtClean="0"/>
              <a:t>0001101</a:t>
            </a:r>
            <a:r>
              <a:rPr lang="zh-CN" altLang="en-US" sz="2000" b="1" dirty="0" smtClean="0"/>
              <a:t>；</a:t>
            </a:r>
            <a:endParaRPr lang="en-US" altLang="zh-CN" sz="2000" b="1" dirty="0" smtClean="0"/>
          </a:p>
          <a:p>
            <a:pPr marL="342900" indent="-342900">
              <a:buFont typeface="Arial" panose="020B0604020202020204" pitchFamily="34" charset="0"/>
              <a:buChar char="•"/>
            </a:pPr>
            <a:r>
              <a:rPr lang="zh-CN" altLang="en-US" sz="2000" b="1" dirty="0">
                <a:solidFill>
                  <a:srgbClr val="000099"/>
                </a:solidFill>
              </a:rPr>
              <a:t>采样</a:t>
            </a:r>
            <a:r>
              <a:rPr lang="zh-CN" altLang="en-US" sz="2000" b="1" dirty="0" smtClean="0">
                <a:solidFill>
                  <a:srgbClr val="000099"/>
                </a:solidFill>
              </a:rPr>
              <a:t>字符集</a:t>
            </a:r>
            <a:r>
              <a:rPr lang="en-US" altLang="zh-CN" sz="2000" b="1" dirty="0" smtClean="0">
                <a:solidFill>
                  <a:srgbClr val="000099"/>
                </a:solidFill>
              </a:rPr>
              <a:t>B</a:t>
            </a:r>
            <a:r>
              <a:rPr lang="zh-CN" altLang="en-US" sz="2000" b="1" dirty="0" smtClean="0">
                <a:solidFill>
                  <a:srgbClr val="000099"/>
                </a:solidFill>
              </a:rPr>
              <a:t>时</a:t>
            </a:r>
            <a:r>
              <a:rPr lang="zh-CN" altLang="en-US" sz="2000" b="1" dirty="0">
                <a:solidFill>
                  <a:srgbClr val="000099"/>
                </a:solidFill>
              </a:rPr>
              <a:t>，数字</a:t>
            </a:r>
            <a:r>
              <a:rPr lang="en-US" altLang="zh-CN" sz="2000" b="1" dirty="0">
                <a:solidFill>
                  <a:srgbClr val="000099"/>
                </a:solidFill>
              </a:rPr>
              <a:t>0</a:t>
            </a:r>
            <a:r>
              <a:rPr lang="zh-CN" altLang="en-US" sz="2000" b="1" dirty="0">
                <a:solidFill>
                  <a:srgbClr val="000099"/>
                </a:solidFill>
              </a:rPr>
              <a:t>的</a:t>
            </a:r>
            <a:r>
              <a:rPr lang="en-US" altLang="zh-CN" sz="2000" b="1" dirty="0">
                <a:solidFill>
                  <a:srgbClr val="000099"/>
                </a:solidFill>
              </a:rPr>
              <a:t>7</a:t>
            </a:r>
            <a:r>
              <a:rPr lang="zh-CN" altLang="en-US" sz="2000" b="1" dirty="0">
                <a:solidFill>
                  <a:srgbClr val="000099"/>
                </a:solidFill>
              </a:rPr>
              <a:t>个模块为：</a:t>
            </a:r>
            <a:r>
              <a:rPr lang="zh-CN" altLang="en-US" sz="2000" b="1" dirty="0" smtClean="0">
                <a:solidFill>
                  <a:srgbClr val="000099"/>
                </a:solidFill>
              </a:rPr>
              <a:t>空条空空条条条</a:t>
            </a:r>
            <a:r>
              <a:rPr lang="zh-CN" altLang="en-US" sz="2000" b="1" dirty="0">
                <a:solidFill>
                  <a:srgbClr val="000099"/>
                </a:solidFill>
              </a:rPr>
              <a:t>，对应二级制为</a:t>
            </a:r>
            <a:r>
              <a:rPr lang="en-US" altLang="zh-CN" sz="2000" b="1" dirty="0" smtClean="0">
                <a:solidFill>
                  <a:srgbClr val="000099"/>
                </a:solidFill>
              </a:rPr>
              <a:t>0100111</a:t>
            </a:r>
            <a:r>
              <a:rPr lang="zh-CN" altLang="en-US" sz="2000" b="1" dirty="0">
                <a:solidFill>
                  <a:srgbClr val="000099"/>
                </a:solidFill>
              </a:rPr>
              <a:t>；</a:t>
            </a:r>
            <a:endParaRPr lang="en-US" altLang="zh-CN" sz="2000" b="1" dirty="0">
              <a:solidFill>
                <a:srgbClr val="000099"/>
              </a:solidFill>
            </a:endParaRPr>
          </a:p>
          <a:p>
            <a:pPr marL="342900" indent="-342900">
              <a:buFont typeface="Arial" panose="020B0604020202020204" pitchFamily="34" charset="0"/>
              <a:buChar char="•"/>
            </a:pPr>
            <a:r>
              <a:rPr lang="zh-CN" altLang="en-US" sz="2000" dirty="0">
                <a:effectLst>
                  <a:outerShdw blurRad="38100" dist="38100" dir="2700000" algn="tl">
                    <a:srgbClr val="000000">
                      <a:alpha val="43137"/>
                    </a:srgbClr>
                  </a:outerShdw>
                </a:effectLst>
              </a:rPr>
              <a:t>采样字符集</a:t>
            </a:r>
            <a:r>
              <a:rPr lang="en-US" altLang="zh-CN" sz="2000" dirty="0">
                <a:effectLst>
                  <a:outerShdw blurRad="38100" dist="38100" dir="2700000" algn="tl">
                    <a:srgbClr val="000000">
                      <a:alpha val="43137"/>
                    </a:srgbClr>
                  </a:outerShdw>
                </a:effectLst>
              </a:rPr>
              <a:t>B</a:t>
            </a:r>
            <a:r>
              <a:rPr lang="zh-CN" altLang="en-US" sz="2000" dirty="0">
                <a:effectLst>
                  <a:outerShdw blurRad="38100" dist="38100" dir="2700000" algn="tl">
                    <a:srgbClr val="000000">
                      <a:alpha val="43137"/>
                    </a:srgbClr>
                  </a:outerShdw>
                </a:effectLst>
              </a:rPr>
              <a:t>时，数字</a:t>
            </a:r>
            <a:r>
              <a:rPr lang="en-US" altLang="zh-CN" sz="2000" dirty="0">
                <a:effectLst>
                  <a:outerShdw blurRad="38100" dist="38100" dir="2700000" algn="tl">
                    <a:srgbClr val="000000">
                      <a:alpha val="43137"/>
                    </a:srgbClr>
                  </a:outerShdw>
                </a:effectLst>
              </a:rPr>
              <a:t>0</a:t>
            </a:r>
            <a:r>
              <a:rPr lang="zh-CN" altLang="en-US" sz="2000" dirty="0">
                <a:effectLst>
                  <a:outerShdw blurRad="38100" dist="38100" dir="2700000" algn="tl">
                    <a:srgbClr val="000000">
                      <a:alpha val="43137"/>
                    </a:srgbClr>
                  </a:outerShdw>
                </a:effectLst>
              </a:rPr>
              <a:t>的</a:t>
            </a:r>
            <a:r>
              <a:rPr lang="en-US" altLang="zh-CN" sz="2000" dirty="0">
                <a:effectLst>
                  <a:outerShdw blurRad="38100" dist="38100" dir="2700000" algn="tl">
                    <a:srgbClr val="000000">
                      <a:alpha val="43137"/>
                    </a:srgbClr>
                  </a:outerShdw>
                </a:effectLst>
              </a:rPr>
              <a:t>7</a:t>
            </a:r>
            <a:r>
              <a:rPr lang="zh-CN" altLang="en-US" sz="2000" dirty="0">
                <a:effectLst>
                  <a:outerShdw blurRad="38100" dist="38100" dir="2700000" algn="tl">
                    <a:srgbClr val="000000">
                      <a:alpha val="43137"/>
                    </a:srgbClr>
                  </a:outerShdw>
                </a:effectLst>
              </a:rPr>
              <a:t>个模块为</a:t>
            </a:r>
            <a:r>
              <a:rPr lang="zh-CN" altLang="en-US" sz="2000" dirty="0" smtClean="0">
                <a:effectLst>
                  <a:outerShdw blurRad="38100" dist="38100" dir="2700000" algn="tl">
                    <a:srgbClr val="000000">
                      <a:alpha val="43137"/>
                    </a:srgbClr>
                  </a:outerShdw>
                </a:effectLst>
              </a:rPr>
              <a:t>：条条条空空条空，</a:t>
            </a:r>
            <a:r>
              <a:rPr lang="zh-CN" altLang="en-US" sz="2000" dirty="0">
                <a:effectLst>
                  <a:outerShdw blurRad="38100" dist="38100" dir="2700000" algn="tl">
                    <a:srgbClr val="000000">
                      <a:alpha val="43137"/>
                    </a:srgbClr>
                  </a:outerShdw>
                </a:effectLst>
              </a:rPr>
              <a:t>对应二级制</a:t>
            </a:r>
            <a:r>
              <a:rPr lang="zh-CN" altLang="en-US" sz="2000" dirty="0" smtClean="0">
                <a:effectLst>
                  <a:outerShdw blurRad="38100" dist="38100" dir="2700000" algn="tl">
                    <a:srgbClr val="000000">
                      <a:alpha val="43137"/>
                    </a:srgbClr>
                  </a:outerShdw>
                </a:effectLst>
              </a:rPr>
              <a:t>为</a:t>
            </a:r>
            <a:r>
              <a:rPr lang="en-US" altLang="zh-CN" sz="2000" dirty="0" smtClean="0">
                <a:effectLst>
                  <a:outerShdw blurRad="38100" dist="38100" dir="2700000" algn="tl">
                    <a:srgbClr val="000000">
                      <a:alpha val="43137"/>
                    </a:srgbClr>
                  </a:outerShdw>
                </a:effectLst>
              </a:rPr>
              <a:t>1110010</a:t>
            </a:r>
            <a:r>
              <a:rPr lang="zh-CN" altLang="en-US" sz="2000" dirty="0" smtClean="0">
                <a:effectLst>
                  <a:outerShdw blurRad="38100" dist="38100" dir="2700000" algn="tl">
                    <a:srgbClr val="000000">
                      <a:alpha val="43137"/>
                    </a:srgbClr>
                  </a:outerShdw>
                </a:effectLst>
              </a:rPr>
              <a:t>。</a:t>
            </a:r>
            <a:endParaRPr lang="zh-CN" altLang="en-US" sz="2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694612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p>
            <a:pPr>
              <a:defRPr/>
            </a:pPr>
            <a:r>
              <a:rPr lang="zh-CN" altLang="en-US" smtClean="0"/>
              <a:t>桂小林 </a:t>
            </a:r>
            <a:fld id="{2D5720DD-DDF5-40B7-A6B1-23246C701E87}" type="slidenum">
              <a:rPr lang="en-US" smtClean="0"/>
              <a:pPr>
                <a:defRPr/>
              </a:pPr>
              <a:t>2</a:t>
            </a:fld>
            <a:endParaRPr lang="en-US"/>
          </a:p>
        </p:txBody>
      </p:sp>
      <p:sp>
        <p:nvSpPr>
          <p:cNvPr id="3" name="标题 2"/>
          <p:cNvSpPr>
            <a:spLocks noGrp="1"/>
          </p:cNvSpPr>
          <p:nvPr>
            <p:ph type="title"/>
          </p:nvPr>
        </p:nvSpPr>
        <p:spPr/>
        <p:txBody>
          <a:bodyPr/>
          <a:lstStyle/>
          <a:p>
            <a:r>
              <a:rPr lang="zh-CN" altLang="en-US" dirty="0" smtClean="0"/>
              <a:t>如何标识物体的身份？</a:t>
            </a:r>
            <a:endParaRPr lang="zh-CN" altLang="en-US" dirty="0"/>
          </a:p>
        </p:txBody>
      </p:sp>
      <p:sp>
        <p:nvSpPr>
          <p:cNvPr id="4" name="内容占位符 3"/>
          <p:cNvSpPr>
            <a:spLocks noGrp="1"/>
          </p:cNvSpPr>
          <p:nvPr>
            <p:ph idx="1"/>
          </p:nvPr>
        </p:nvSpPr>
        <p:spPr/>
        <p:txBody>
          <a:bodyPr/>
          <a:lstStyle/>
          <a:p>
            <a:r>
              <a:rPr lang="zh-CN" altLang="en-US" dirty="0"/>
              <a:t>随着商品经济快速发展，物品标识与管理逐渐形成一门科学</a:t>
            </a:r>
            <a:r>
              <a:rPr lang="zh-CN" altLang="en-US" dirty="0" smtClean="0"/>
              <a:t>。</a:t>
            </a:r>
            <a:endParaRPr lang="en-US" altLang="zh-CN" dirty="0" smtClean="0"/>
          </a:p>
          <a:p>
            <a:r>
              <a:rPr lang="zh-CN" altLang="en-US" dirty="0" smtClean="0"/>
              <a:t>在</a:t>
            </a:r>
            <a:r>
              <a:rPr lang="zh-CN" altLang="en-US" dirty="0"/>
              <a:t>物联网系统中，如何标识物体的身份是一项重要工作</a:t>
            </a:r>
            <a:r>
              <a:rPr lang="zh-CN" altLang="en-US" dirty="0" smtClean="0"/>
              <a:t>。</a:t>
            </a:r>
            <a:endParaRPr lang="en-US" altLang="zh-CN" dirty="0" smtClean="0"/>
          </a:p>
          <a:p>
            <a:r>
              <a:rPr lang="zh-CN" altLang="en-US" dirty="0" smtClean="0"/>
              <a:t>本章</a:t>
            </a:r>
            <a:r>
              <a:rPr lang="zh-CN" altLang="en-US" dirty="0"/>
              <a:t>重点阐述物联网的主要标识技术：一维</a:t>
            </a:r>
            <a:r>
              <a:rPr lang="zh-CN" altLang="en-US" dirty="0" smtClean="0"/>
              <a:t>条形码、二</a:t>
            </a:r>
            <a:r>
              <a:rPr lang="zh-CN" altLang="en-US" dirty="0"/>
              <a:t>维条形码</a:t>
            </a:r>
            <a:r>
              <a:rPr lang="zh-CN" altLang="en-US" dirty="0" smtClean="0"/>
              <a:t>技术和</a:t>
            </a:r>
            <a:r>
              <a:rPr lang="en-US" altLang="zh-CN" dirty="0" smtClean="0"/>
              <a:t>RFID</a:t>
            </a:r>
            <a:r>
              <a:rPr lang="zh-CN" altLang="en-US" dirty="0" smtClean="0"/>
              <a:t>技术。</a:t>
            </a:r>
            <a:endParaRPr lang="zh-CN" altLang="en-US" dirty="0"/>
          </a:p>
        </p:txBody>
      </p:sp>
      <p:pic>
        <p:nvPicPr>
          <p:cNvPr id="5" name="Picture 3"/>
          <p:cNvPicPr>
            <a:picLocks noChangeAspect="1" noChangeArrowheads="1"/>
          </p:cNvPicPr>
          <p:nvPr/>
        </p:nvPicPr>
        <p:blipFill>
          <a:blip r:embed="rId2"/>
          <a:srcRect/>
          <a:stretch>
            <a:fillRect/>
          </a:stretch>
        </p:blipFill>
        <p:spPr bwMode="auto">
          <a:xfrm>
            <a:off x="5888112" y="3685177"/>
            <a:ext cx="1420192" cy="1190829"/>
          </a:xfrm>
          <a:prstGeom prst="rect">
            <a:avLst/>
          </a:prstGeom>
          <a:noFill/>
          <a:ln w="9525" cmpd="sng">
            <a:noFill/>
            <a:miter lim="800000"/>
            <a:headEnd/>
            <a:tailEnd/>
          </a:ln>
          <a:effectLst>
            <a:prstShdw prst="shdw17" dist="17961" dir="2700000">
              <a:schemeClr val="accent1">
                <a:gamma/>
                <a:shade val="60000"/>
                <a:invGamma/>
              </a:schemeClr>
            </a:prstShdw>
          </a:effec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1768" y="3507854"/>
            <a:ext cx="1389031" cy="14231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33370" y="3591312"/>
            <a:ext cx="1325617" cy="13511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757960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Rectangle 6"/>
          <p:cNvSpPr txBox="1">
            <a:spLocks noGrp="1" noChangeArrowheads="1"/>
          </p:cNvSpPr>
          <p:nvPr/>
        </p:nvSpPr>
        <p:spPr bwMode="auto">
          <a:xfrm>
            <a:off x="6443666" y="4800600"/>
            <a:ext cx="2700337" cy="342900"/>
          </a:xfrm>
          <a:prstGeom prst="rect">
            <a:avLst/>
          </a:prstGeom>
          <a:noFill/>
          <a:ln w="9525">
            <a:noFill/>
            <a:miter lim="800000"/>
            <a:headEnd/>
            <a:tailEnd/>
          </a:ln>
        </p:spPr>
        <p:txBody>
          <a:bodyPr/>
          <a:lstStyle/>
          <a:p>
            <a:pPr algn="r">
              <a:defRPr/>
            </a:pPr>
            <a:r>
              <a:rPr lang="zh-CN" altLang="en-US" sz="1400" b="1">
                <a:solidFill>
                  <a:srgbClr val="FF3300"/>
                </a:solidFill>
                <a:effectLst>
                  <a:outerShdw blurRad="38100" dist="38100" dir="2700000" algn="tl">
                    <a:srgbClr val="C0C0C0"/>
                  </a:outerShdw>
                </a:effectLst>
              </a:rPr>
              <a:t>桂小林 </a:t>
            </a:r>
            <a:fld id="{2852D82B-D3AC-4FD9-B254-9179CA6C4266}" type="slidenum">
              <a:rPr lang="en-US" sz="1400" b="1">
                <a:solidFill>
                  <a:srgbClr val="FF3300"/>
                </a:solidFill>
                <a:effectLst>
                  <a:outerShdw blurRad="38100" dist="38100" dir="2700000" algn="tl">
                    <a:srgbClr val="C0C0C0"/>
                  </a:outerShdw>
                </a:effectLst>
              </a:rPr>
              <a:pPr algn="r">
                <a:defRPr/>
              </a:pPr>
              <a:t>20</a:t>
            </a:fld>
            <a:endParaRPr lang="en-US" sz="1400" b="1">
              <a:solidFill>
                <a:srgbClr val="FF3300"/>
              </a:solidFill>
              <a:effectLst>
                <a:outerShdw blurRad="38100" dist="38100" dir="2700000" algn="tl">
                  <a:srgbClr val="C0C0C0"/>
                </a:outerShdw>
              </a:effectLst>
            </a:endParaRPr>
          </a:p>
        </p:txBody>
      </p:sp>
      <p:sp>
        <p:nvSpPr>
          <p:cNvPr id="11268" name="Rectangle 2"/>
          <p:cNvSpPr>
            <a:spLocks noGrp="1" noChangeArrowheads="1"/>
          </p:cNvSpPr>
          <p:nvPr>
            <p:ph type="title" idx="4294967295"/>
          </p:nvPr>
        </p:nvSpPr>
        <p:spPr>
          <a:xfrm>
            <a:off x="457200" y="195264"/>
            <a:ext cx="8382000" cy="669131"/>
          </a:xfrm>
        </p:spPr>
        <p:txBody>
          <a:bodyPr/>
          <a:lstStyle/>
          <a:p>
            <a:r>
              <a:rPr lang="en-US" altLang="zh-CN" dirty="0" err="1"/>
              <a:t>EAN</a:t>
            </a:r>
            <a:r>
              <a:rPr lang="en-US" altLang="zh-CN" dirty="0"/>
              <a:t>-13</a:t>
            </a:r>
            <a:r>
              <a:rPr lang="zh-CN" altLang="zh-CN" dirty="0"/>
              <a:t>编码规则</a:t>
            </a:r>
            <a:r>
              <a:rPr lang="zh-CN" altLang="en-US" dirty="0"/>
              <a:t>三类字符集</a:t>
            </a:r>
            <a:endParaRPr lang="zh-CN" altLang="zh-CN" dirty="0" smtClean="0"/>
          </a:p>
        </p:txBody>
      </p:sp>
      <p:sp>
        <p:nvSpPr>
          <p:cNvPr id="14" name="Rectangle 3"/>
          <p:cNvSpPr txBox="1">
            <a:spLocks noChangeArrowheads="1"/>
          </p:cNvSpPr>
          <p:nvPr/>
        </p:nvSpPr>
        <p:spPr bwMode="auto">
          <a:xfrm>
            <a:off x="460374" y="915567"/>
            <a:ext cx="8360098" cy="3740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110000"/>
              </a:lnSpc>
              <a:spcBef>
                <a:spcPct val="20000"/>
              </a:spcBef>
              <a:spcAft>
                <a:spcPct val="0"/>
              </a:spcAft>
              <a:buBlip>
                <a:blip r:embed="rId3"/>
              </a:buBlip>
              <a:defRPr sz="2800">
                <a:solidFill>
                  <a:schemeClr val="tx1"/>
                </a:solidFill>
                <a:latin typeface="+mn-lt"/>
                <a:ea typeface="+mn-ea"/>
                <a:cs typeface="+mn-cs"/>
              </a:defRPr>
            </a:lvl1pPr>
            <a:lvl2pPr marL="742950" indent="-285750" algn="l" rtl="0" eaLnBrk="0" fontAlgn="base" hangingPunct="0">
              <a:lnSpc>
                <a:spcPct val="120000"/>
              </a:lnSpc>
              <a:spcBef>
                <a:spcPct val="10000"/>
              </a:spcBef>
              <a:spcAft>
                <a:spcPct val="10000"/>
              </a:spcAft>
              <a:buFont typeface="Wingdings" pitchFamily="2" charset="2"/>
              <a:buChar char="Ø"/>
              <a:defRPr sz="2400" b="1">
                <a:solidFill>
                  <a:srgbClr val="000099"/>
                </a:solidFill>
                <a:latin typeface="+mn-lt"/>
                <a:ea typeface="楷体_GB2312" pitchFamily="49" charset="-122"/>
              </a:defRPr>
            </a:lvl2pPr>
            <a:lvl3pPr marL="1143000" indent="-228600" algn="l" rtl="0" eaLnBrk="0" fontAlgn="base" hangingPunct="0">
              <a:spcBef>
                <a:spcPct val="20000"/>
              </a:spcBef>
              <a:spcAft>
                <a:spcPct val="0"/>
              </a:spcAft>
              <a:buChar char="•"/>
              <a:defRPr sz="2400" b="1">
                <a:solidFill>
                  <a:srgbClr val="FF3300"/>
                </a:solidFill>
                <a:latin typeface="+mn-lt"/>
                <a:ea typeface="+mj-ea"/>
              </a:defRPr>
            </a:lvl3pPr>
            <a:lvl4pPr marL="1600200" indent="-228600" algn="l" rtl="0" eaLnBrk="0" fontAlgn="base" hangingPunct="0">
              <a:spcBef>
                <a:spcPct val="20000"/>
              </a:spcBef>
              <a:spcAft>
                <a:spcPct val="0"/>
              </a:spcAft>
              <a:buChar char="–"/>
              <a:defRPr sz="2000">
                <a:solidFill>
                  <a:schemeClr val="tx1"/>
                </a:solidFill>
                <a:latin typeface="+mn-lt"/>
                <a:ea typeface="宋体"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itchFamily="2" charset="-122"/>
              </a:defRPr>
            </a:lvl5pPr>
            <a:lvl6pPr marL="2514600" indent="-228600" algn="l" rtl="0" eaLnBrk="0" fontAlgn="base" hangingPunct="0">
              <a:spcBef>
                <a:spcPct val="20000"/>
              </a:spcBef>
              <a:spcAft>
                <a:spcPct val="0"/>
              </a:spcAft>
              <a:buChar char="»"/>
              <a:defRPr sz="2000">
                <a:solidFill>
                  <a:schemeClr val="tx1"/>
                </a:solidFill>
                <a:latin typeface="+mn-lt"/>
                <a:ea typeface="宋体" pitchFamily="2" charset="-122"/>
              </a:defRPr>
            </a:lvl6pPr>
            <a:lvl7pPr marL="2971800" indent="-228600" algn="l" rtl="0" eaLnBrk="0" fontAlgn="base" hangingPunct="0">
              <a:spcBef>
                <a:spcPct val="20000"/>
              </a:spcBef>
              <a:spcAft>
                <a:spcPct val="0"/>
              </a:spcAft>
              <a:buChar char="»"/>
              <a:defRPr sz="2000">
                <a:solidFill>
                  <a:schemeClr val="tx1"/>
                </a:solidFill>
                <a:latin typeface="+mn-lt"/>
                <a:ea typeface="宋体" pitchFamily="2" charset="-122"/>
              </a:defRPr>
            </a:lvl7pPr>
            <a:lvl8pPr marL="3429000" indent="-228600" algn="l" rtl="0" eaLnBrk="0" fontAlgn="base" hangingPunct="0">
              <a:spcBef>
                <a:spcPct val="20000"/>
              </a:spcBef>
              <a:spcAft>
                <a:spcPct val="0"/>
              </a:spcAft>
              <a:buChar char="»"/>
              <a:defRPr sz="2000">
                <a:solidFill>
                  <a:schemeClr val="tx1"/>
                </a:solidFill>
                <a:latin typeface="+mn-lt"/>
                <a:ea typeface="宋体" pitchFamily="2" charset="-122"/>
              </a:defRPr>
            </a:lvl8pPr>
            <a:lvl9pPr marL="3886200" indent="-228600" algn="l" rtl="0" eaLnBrk="0" fontAlgn="base" hangingPunct="0">
              <a:spcBef>
                <a:spcPct val="20000"/>
              </a:spcBef>
              <a:spcAft>
                <a:spcPct val="0"/>
              </a:spcAft>
              <a:buChar char="»"/>
              <a:defRPr sz="2000">
                <a:solidFill>
                  <a:schemeClr val="tx1"/>
                </a:solidFill>
                <a:latin typeface="+mn-lt"/>
                <a:ea typeface="宋体" pitchFamily="2" charset="-122"/>
              </a:defRPr>
            </a:lvl9pPr>
          </a:lstStyle>
          <a:p>
            <a:r>
              <a:rPr lang="zh-CN" altLang="en-US" sz="2400" dirty="0" smtClean="0"/>
              <a:t>在编程实现时，我们只需要关注编码的</a:t>
            </a:r>
            <a:r>
              <a:rPr lang="zh-CN" altLang="en-US" sz="2400" b="1" dirty="0" smtClean="0">
                <a:effectLst>
                  <a:outerShdw blurRad="38100" dist="38100" dir="2700000" algn="tl">
                    <a:srgbClr val="000000">
                      <a:alpha val="43137"/>
                    </a:srgbClr>
                  </a:outerShdw>
                </a:effectLst>
              </a:rPr>
              <a:t>二进制串</a:t>
            </a:r>
            <a:r>
              <a:rPr lang="zh-CN" altLang="en-US" sz="2400" dirty="0" smtClean="0"/>
              <a:t>。</a:t>
            </a:r>
            <a:endParaRPr lang="en-US" altLang="zh-CN" sz="2400" dirty="0" smtClean="0"/>
          </a:p>
          <a:p>
            <a:r>
              <a:rPr lang="zh-CN" altLang="en-US" sz="2400" dirty="0" smtClean="0"/>
              <a:t>然后再将</a:t>
            </a:r>
            <a:r>
              <a:rPr lang="zh-CN" altLang="en-US" sz="2400" b="1" dirty="0" smtClean="0">
                <a:effectLst>
                  <a:outerShdw blurRad="38100" dist="38100" dir="2700000" algn="tl">
                    <a:srgbClr val="000000">
                      <a:alpha val="43137"/>
                    </a:srgbClr>
                  </a:outerShdw>
                </a:effectLst>
              </a:rPr>
              <a:t>二进制串</a:t>
            </a:r>
            <a:r>
              <a:rPr lang="zh-CN" altLang="en-US" sz="2400" dirty="0" smtClean="0"/>
              <a:t>转换为</a:t>
            </a:r>
            <a:r>
              <a:rPr lang="zh-CN" altLang="en-US" sz="2400" b="1" dirty="0" smtClean="0">
                <a:effectLst>
                  <a:outerShdw blurRad="38100" dist="38100" dir="2700000" algn="tl">
                    <a:srgbClr val="000000">
                      <a:alpha val="43137"/>
                    </a:srgbClr>
                  </a:outerShdw>
                </a:effectLst>
              </a:rPr>
              <a:t>黑白条</a:t>
            </a:r>
            <a:r>
              <a:rPr lang="zh-CN" altLang="en-US" sz="1800" b="1" dirty="0" smtClean="0">
                <a:solidFill>
                  <a:srgbClr val="C00000"/>
                </a:solidFill>
                <a:effectLst>
                  <a:outerShdw blurRad="38100" dist="38100" dir="2700000" algn="tl">
                    <a:srgbClr val="000000">
                      <a:alpha val="43137"/>
                    </a:srgbClr>
                  </a:outerShdw>
                </a:effectLst>
              </a:rPr>
              <a:t>（这个由程序容易实现）</a:t>
            </a:r>
            <a:r>
              <a:rPr lang="zh-CN" altLang="en-US" sz="1800" dirty="0" smtClean="0">
                <a:solidFill>
                  <a:srgbClr val="C00000"/>
                </a:solidFill>
              </a:rPr>
              <a:t>。</a:t>
            </a:r>
            <a:endParaRPr lang="en-US" altLang="zh-CN" sz="1800" dirty="0" smtClean="0">
              <a:solidFill>
                <a:srgbClr val="C00000"/>
              </a:solidFill>
            </a:endParaRPr>
          </a:p>
        </p:txBody>
      </p:sp>
      <p:sp>
        <p:nvSpPr>
          <p:cNvPr id="2" name="AutoShape 2" descr="data:image/jpeg;base64,iVBORw0KGgoAAAANSUhEUgAABBoAAANICAMAAABe43wfAAADAFBMVEXr6+vw8PD09PTi4uLq6ury8vLx8fEAAAD////u7u7v7+/z8/Pf39/29vbh4eHs7Ozg4ODt7e3e3t75+fn4+Pj+/v79/f3d3d36+vr8/Pz7+/vj4+P39/f19fXm5ubk5OQICAjo6OgTExNAQEDp6ekfHx9eXl7n5+fl5eV+fn6NjY0kJCTHx8cZGRkiIiK5ubkJCQlqamrc3Nw3NzclJSUODg4dHR02Njbb29soKCgNDQ0DAwMXFxcYGBgMDAw1NTVBQUEEBAQQEBAaGhoBAQEPDw8rKysgICAHBwcbGxsnJychISEGBgYwMDA+Pj4LCwsvLy8CAgIcHBwKCgoFBQVEREQzMzMxMTHMzMwWFhY9PT3IyMgUFBRra2sSEhImJiYeHh4qKiojIyM8PDwyMjK4uLgVFRUREREuLi4pKSktLS00NDQsLCzPz8/a2to/Pz/X19eVlZXNzc2mpqa3t7fU1NS+vr5kZGSCgoKhoaHT09OsrKzGxsZRUVE7OzulpaXY2NhwcHB2dnaLi4vBwcHFxcVQUFBFRUVDQ0PV1dXAwMCDg4PJycl0dHRsbGxWVlaMjIyjo6NOTk62trY4ODjZ2dlfX1/Ly8s6Ojo5OTl9fX1CQkJNTU1TU1PS0tLKysqtra3CwsKYmJh1dXVubm6wsLBnZ2dtbW2xsbG7u7uJiYl7e3tHR0e9vb2/v7/ExMRbW1u6urplZWWurq5MTEyRkZGenp6zs7NhYWGpqamIiIjOzs6Ghoa1tbViYmKZmZlcXFx6enqqqqpXV1ePj49xcXHR0dGTk5NISEhPT0+ioqJGRkbQ0NCvr6+ampqfn5+rq6u8vLxaWlrW1tZLS0uHh4eBgYGEhIRdXV2QkJDDw8OWlpZYWFiXl5dpaWmoqKhJSUmAgIBmZmaSkpKnp6ednZ2FhYV4eHhUVFRoaGhZWVl/f3+bm5tzc3OgoKBgYGC0tLR8fHycnJx5eXmysrKkpKRVVVWOjo53d3eKiopKSkpSUlKUlJRvb29jY2NycnK+M1O7AAAgAElEQVR42uydbahlVRnHz9r7rpe99vs9597zMufc08jIvVLEeKHozSzQJpqmml4kYQokTQkNg1HREpIULD/4AoElpZFZSUSCQhIlVgpqCH4oS/FjBQUjRB8KKdr7nDN37sy9mi8zc9c6+/d8/Hk/bP7rOT/X3vvZa1rR0WqZjWrBYLBms6iFGmAwGGqAwWCoAQaDoQYYDIYaYDAYaoDBYKgBBoOhBhgM5qoaNmrh2H9egMFgzWatFiHAYLCtjK0TDAbbjhEHDAZDDTAYDDXAYDDUAIPBUAMMBkMNMBgMNcBgMMfUwJgHDAbbUAOD0jAYbAtr8XkVDAbbyvjyEgaDoQYYDIYaYDAYaoDBYKgBBoOhBhgMhhpgMJgjamDkCQaDbTPyRAgwGIyzIWEwGF9ewmAw1ACDwVADDAZDDTAYDDXAYDDUAIPBUAMMBvNSDYx5wGCwDTUwKA2DwbYwzoaEwWDbML68hMFgqAEGg6EGGAyGGmAwGGqAwWCoAQaDoQYYDOaIGhh5gsFg24w8EQIMBuNsSBgMxpeXMBgMNcBgMNQAg8FQAwwGQw0wGAw1wGAw1ACDwbxUA2MeMBhsQw0MSsNgsC2MsyFhMNg2jC8vYTAYaoDBYKgBBoOhBhgMhhpgMBhqgMFgqAEGgzmiBkaeYDDYNiNPhACDwTgbEgaD8eUlDAZDDTAYDDXAYDDUAIPBUAMMBkMNMBgMNcBgMC/VwJgHbA5ZbhW5cDYkDLaVrR3+9TNfHfZsTi6cDQmDHWW/36fr+sDzxsicXPjyEgarqneD3qiDj4za5IIaYE1n1Q6h89vz9eY68ANyQQ2wZjMre+bJt+oT66WCrFADrMFMtYcPX663q0dHZIUaYA1lomNu/Ih+mTp0LVmhBlgTmRiaq+7Sr1Af+kb1dzlZoQZYk1iZmu/eof9Pfe6LJrBkxdmQsAax/voP9auoz3SXZE5+nA0JawTLVW/132foV1UXfon8XpmxdYLNC5MD+6cL9auu/YfJ7xUZccDmgqmBuWe/fk311Dr5oQbYXLPqVsL88p36NdevJO8qUANsjllqHviWfl31bbMsyQ81wOaU/eIO/XrrzH+0B4pMUQNsDtnus8/Tb6DO/WmnI8gUNcDmjMV/2KvfYN161VJgyRQ1wOaJPf1e/cbr4L/6HPTy8mpgzAPmHbv9fH1y6t2PdDpkytmQsLlgwZE365NXB54ZBDk5czYkzHt2xcf0ya3frBhJznx5CfObXfeEPun1tiPDoSVn1ADzl43v06ekrr9yIMgZNcB8ZY/pU1XnX13dVJAzaoD5xqwyvWf1qaz7TcBrTNQA84tZuVS+cKE+tfXzUUz2qAHmEbNy0L59nz7l9Z0R2aMGmD9MtEf/PFefjrqG7DkbEuYLK0dLN/1En6Y6i+w5GxLmA8urPu1cr09fPWRKzob0dvszZKvdlPzsaKl1nz6tdVW78f3n7eWnIuXn3Yj8bGB2Pbb39JpBXzyIm95/vl5+qqRKTclPft7zs3Ff3PJZfdrrtr5teP95evnVykip2krwk5/v/NQg+vM+vQP1LhE3vP/8vPzJykgZj2PBT36O84t65keX6Z2pF5Zss/vPw8svJyujlJLB4spsbfjJz2V+5rkDeqfqnFg2u//8u3xR7eOqlRmaQAVJMVsbfvLzmN/XP6V3sB5oN7v/vLt8Ue3iZP0IyJggSMLZ2vCTn7/81v6od7T+s2wb3X++jWWUaryeBvH0HL9ON0kWx6pkLGj+8ovu/eTOmkFflNsm959/g9LtOF2slsPm7yijqBMEQdzmxz9n+Yne+Nm9eqfro3mT+8+/syHT6cMfuZBkYxlV93uzzR23DPOTX2/5kXO0A3V3k/vPuy8v62fD1c2elWtFmK0os7E2aGB+8rv2PdqJerjJ/eebGiZvjdpKlEKOs7CoN0KztWEucl7yu/py7UgdaXL/eaaGdGMZSmWTMOyao2vDXOSc5Pf4XdqZerrJ/eeXGtJjmzdh5UIWJp2ja8Nc5Fzkd+Wt2qG6tsn955Eayo2VMTZSkVKyCJN4MFsb5iJ9zy83pnxMO1WXNLn//FHDbAatWpmBaim7WBRFGCbBaLY2zEX6nZ+Nl80tH3TLDPp3Te4/b9RwbAZtKIL1OK/WJayXRikhhoPlEXORPudnpVF/OeiYGPQnWk3uP1/OhpzNoNXDJZ047Y5b3cW6umlQVyyZi/Q4v9wOhi98XjtXdza6/7w5G3I2g1a2SpF103ipZsvLg2pB6ura6VxaByF4md+Pv6AdrBv6eZP7z6cZvtV6w1Yq0Q2kmP1dNwyz3UmRiOlcmuhxG+FXfvUs8vfep52sw+1m958XlzoUsloaqcrIWqsW4umD4qr2ZGFmA7Eg8uk7JIsGvMrPBiZ5yU0x6ENWNrv//Pm/XjKWwiolAtmr/Dx5MmxEEmYrsVW2+rs+avAsP5ua1f9qV+tRY5vdf55caqqCJNsl5WpSFNWGrlqb/nJ1w6dWszCR0yWsrK06aMCb/Oodw9na3VoYNbz/fLnUNK4EvSuudnBhUi+NVEKINC+LsIjqd0Yb+zk04EV+Njbqr3sdNsOLy6Lh/efNpbYXwzBb21MUxWKspqd2ynhBFWG2W5ZK1KNq010eGnA/vzzu24cOOSwG/eEsbXr/+XOp46Jam0LYfKHfGU7O+lbxwqhy+Tiwtohnz4fRgA/5tcWRi7TTdVb9pKHZ/ef6TNYxplbqtRlLFU3H1lW/k67F05s9sTsVIkUDvuR3yQVui0F/PIgb339uj2BEUefYparxYpIsZvWLIrMcB/XcSSRWFpNulOelWR4y3uRJfsXN2vW6sZ03vf9cH5TurGci2mDtOAji1OStXHSTZKz2VEi1J3d4C5EoEYLz+ZWxuftB58Wgn6f/XD8bMpi8MlLHn7KTClVON3KVv5d4muBNfrkdmfBn7otBP0H/uf7lZf2xazhbm01n82VSiKgIizxCAz7lJ/vZ98/zwAwXl/Sf42qoj8hIwtnabJ5m3yWFLMJsj0ADPuW39rVzPBCDPtRN6T+31TA5WGutmK3NCXNpo2rNEokGPMrvy2/3QQz6/XcPSvrPaTVMPmUzcmW2NtvMpRXsGvzJ77n92g8zPG4E/ee0GiYrs2zKeLY20QlzabuLYpFnDb7kd9OdfohBX/oVY+k/p9UwWxnTErO1ESfOpbWsYNfgfn71FMA3n/JEDPrMTw8E/eewGnITiPpw/wmbrU22dS5NoAHn87OByV70RQz6sl21Geg/p8+GTOvpkv50TGYyhtZ9mbk0xpsczi9Xy+tnvckbMzy4mpb0n9tnQ0aRyOrl2DO7m2vHQdrddi4NIbid322XeiMGfT/95/7ZkKEUclcWhsWe418ZnTCXNoostxEu5/fkXn/EcMZh+s/9Ly/TyVBJvTbd/nGvjI6fS1MdgQYczu+eff6IQd8c9ug/59VQT67PvJ3Evc2vjI6bSxP8+9jO5ldtxK8+4JEY9N+DYU7/uaqGyPQ2JtcTq0pVrU0SiN7mV0ab59KGaMDR/ERneMVTPonhgreYmP5zVg3KdmxvNrnetfXOrfL2YnD08JzZK6PNc2mowcn8bGqu+5tPYjj4qB0I+s9ZNYh8ffJPf0wm18vJ8x6rZHbsYK1t5tJQg3v52cCsXuOTGPSBK0xg6T+Hdw0yC6TqjOpT9zqifr5j5YKdHsc5WZuWjXdnJ8yloQbH8rPx/9g7t9gorjOO75ndOXPmzOzcdmf24t2115fiNsWlxAQcDBg7jrHBQIGYcgsXt9xLKJWiQNQUlKJWqKVqoFXShkppH5pWCURKhNI0rVKpIU+gtpFC6UPKQyukPLTNQ3qVqs45s2uvMUlDsDznSJ+F1nh2drTznf/+9ly+8/+I/iOpwND7Hskg0J/YA4oEs+KMnHotFbtUTZim21AwLGqaKXlpgAax4oeI8tP1UpHhKili0J/o3pC0ENUdVqL0ElTNmeahybw0m+eghT+LAkhvEjR+9ItzZeLC8hM66O99U55ESpR2WeHhnJ30vLSRJoEatlPWncxLYxloimGovm4DEISLn62XjK8sk6rH8M4Rv+yC/mTwhkRhh82qKnxeGLMyIFghOl9DSiadVIYdKJF0htgwjBAufigbnFwtFRge+kOQRaA/OXZeuphb5yA+L6zylmHnRW0TNle9QDFgQLT40RK59G+pwDD2PMlj0J80m7KNipV0bIxQqd4y7Dw3yktTJkqXAwbEip9dJoekSmTQ1p6qgQH0JzAa3IZj2HZYUXIdFXjhMGbwr9PwB/G8NLUMGBAyfqT901KB4Z5n2d5K0J/gaMCNCSRUdSzHU9Vq1KFDhWKQQmzUpxjNbPyXBzQIGL/0jXkygaHjL7VBEKWgP4HRgN35BtJr29sSrpJrt201kWPTQFHBUc9hP55tsPGf7gMahIvflQ6ZwPDgK9F3v+H7hYCUFNCfoGhAqmkqKDNxDIdtoiYcU8FKETFwszoA4Y/Dy5SjAHoNosXv4e1SjSVO4Np9XHr8nSe+fGNLkGgqY9CfeGigRiUcw5WIP0ljF6fMpKkokVmGqniOxbJTq6pOjADmGgSL35YDUoHhd/XCET+pve+eJf+iBdCfeN6QNprjmV6ZFHEweZ5r52o+fCzlpNCeqnTmvFwnaof0JpHiZ4dyutQnFRjOHavdw5ax2pGDezRtLyYF0N+tUp5ifTN+GP3y/FDec2jjeTjLmEXbPdNcVDsUtl0KciCFit+x56QCw/c9dh9umVyYyMzq5lVzdhyeA/oTzRvSR2wWOGXxBaOG8wok6i2H4zzPh+VJIeOXPC0XGC5Ek4/BF741cWxoLZ+XXPGA3Qn6E2znpYJZFonrJJOmodNp56lVK2lmAAMCxk95a1AqR4bLtfvwXl81cXDrQvY4b/V27YfIAf0JhQZmvKmE3bdmK+lgFU1zz2GFyhsqjgIahInflX6ZwLDgS/Xb+MSCyaP9fTwbY+G9m7Wu+RXQn0hoyLKN8GF/jYY9YocmPEpvnn9Xw6YxfMCAQPFj1qov3iMVGF6tJzG+19pwuGUjx8TaDm3nHu1djEB/4qAhzwfKLBVVdyyr4lime9N5rmKGTVMEDIgTP5wln79LJjAsfguRyJXpzMCUJ3qWsMeRbk1b0q2teNMF/YmCBkpQLUmd2NirVph9Tu7m84w5FqBBoPjhTHB+o0xguG+bXVAo6+mcGpv6TPcIexwIyaCtGdW0X5aaQH9ioAG7LA0VFdl6ckLFLlN2OK4Lpp6nVsOmyQAaxIgfKhWfeUImMGz46zFSpjoqkyMv3fTU0P3810BP38gKbXx0k7YlAfoTAg04sujMIKTkiasmeCXipKmgYHrTlAANIsSPlsl3vrtYJjI8fbKYRcz5/tB/p+2wups9Du4JHzZtXrOrV9OuG82gPwG8IXVq5dJhzJmhlpqnzIPPqzDbLUWdch62vJwSQHqTAPHDRfv0fTKB4eyhfFq3bVxoOjHtfQ/wZUst6jmsX8tnHb5qm6A/Abwhs0Y6Z+Ekt+KjLKWPddvSZebB5zbmpWX9oCnhAhBijp+tE/KGVBuv914mNduVay3Tnmzt472fs9FfB3r5r20kD/ojsXtDprGqzMdY1SuOk0qpdWOttMcGzBRP9etDMIyIN35U9Qt/liqRYeWjQQHzCpYXb+F839rGaTE2MN69XNO28oWLltXaBVIC/cW985JvaXOxqyODVqrepLEW2+MWtg1CmJRLgAEx4qcWsxd7ZQLDkqOZvMrWcMijt3KSWNPHybBzZTiweGzfBt4Zamlr1bpAf7GjIcOW3QjG1HV11WZ749N1QjN7Tlaj2FQxKgAGBIgfyqcvPyUTGOZerRKV6iiTPTV+q+fnHXyQjzj2dwxq2uLu4ajPwNKf3iAY9BcrGliqDk6rFRsZiM2tm0aa1JpBV5ssq0lFOGWARawA8bNRKfjG12QCw/LvmQGrX1kKfvD1W5/Rw3tAq7T+4f3jvSO8oE7L5l0Hwv7FOjUN+osTDUEoaFTIKp5jNits1c3LEJ8q0XlYbWpSw54ys+ZDgIG442eQ4/+Ran/l22ViUJ2W/eMfe7+06c+xx+FoTvXJ3ogMI5p2d8iGG74K+ot1QJGneYIUM2npdqhsp5ntLea+3oTqrDIIKwcftg0FDMQdP2ubVGB4Icl6OtQg1R9/gGlsX6/WOxr9l69atozzxMiFO7T1nWXQX7zTkD5JU8NLWuw7z6ngsB9c8/xv9xLhMDFK6EFFwEDM8fuVVGB4OqpSi0n2nx+YmbWiZ+PeaN1id9RniJIctM2Dc39fdkF/8XtDtnPPPadiuCRA0fpbkLOchMqKBXmTU2uAhnjiFzy+VCYw9L1Zu4/qtT3/79ylg6Pj+2ple1vaBldGqU/zxlu1MwnQX/zekDTFyg53Ypd57jEXPiOj5EwzV8XU8nLlDKQ3xRq/P3XLBIaNZ+q38WLPh3tF//Z1PBWyrVXTuiM2rNK0s67VDvqL2RvS9bmco2OUlyhuqvIS5nnmd5jEkAMZV/zsdPbZgzKBYfiPJItsWy/nn//Q+0KHIs+JfUN8Gya/3eXDmvZbAvqLd3sVswThiTtsP0t4TOUTaijqGYf/MhhyIGOLn3/+SamsWi4ynOm05H/2pdsZgUQJ1Ad576ibdyHGerWuIK2C/uJFQ4JMaJsdY5VAnBRfsw+PpYkLGIgrfk3XZQLDilf4m3bLZP7fb+uFtXRp7X7Ghs9w1/yOuzZpF4kB+osdDTVtE1Z5UG23klaVkIBizIoxAQZiil/qBak8nN6t7YsMqi/f7munsGEt2yPS29Xd1V/Jgv7iR0OkbdVlK8msRHEn3+yWDQADccWv/XWpHBm+WS9lq3x8w+2/upENXWxEsWBU27XrEeKD1uJHA9e2kqPYxa7DOsTwkY8zfsVrC2QCw7mT9bu4MvSRLtDAhnWsWM26Lk3b8JQLuhIBDXx7sWnqlFn+AxpijB8l5OiwTGBYfaFQSz34W89HvUadDTsH97OyGh072B8vg66EQEOo7VDaKWxUQmm78JGPKX4oXzyzTyYwjH2K5CNHhiOP3cFlamzYvWshG5Dsj0wpTNCVEGggaSOXUHXVTCZNDB/5WOKH8+RUj0xg6PoNKWJdD1G46IE7uxJnw9wejfOlrbasCbq6GQ0xpVZkKsjWE55pNlNIZZr9+Nl6KXhGqkSGdUczWWrbruI3n7vji7W2rertWbWbrVKsX1Y7dgp0xdGQiPnNuHyWOaMohg8NEkv8jr8mExgGfj2RtTkj279a+0bmacvWhP/bvqRu6VDWQVcxeUNOP4b4/njoxs1y/MIuuXF6g0RgWHOjOR/dQ+HVrTN21aXcxGHzxN/fzoOuYtx5OeVYBqsYEk1mO37UyOevrpApw+ntJlKOJlsvzp3B6x5kxTBbJ/eNbIIJcWHQEH3pwUd+VuOH/dI/pPKDfe0wSVNekPfhlTN53X5esGasYRP6VdCVIGjIhl96WfjIz2r81IAclcpB/rnDpIRCoJXIJ0dneEs3y/QabNy0ea8NuhICDT7FkRMffORnK364WPrZkExguP5zDgaU9c8/NNPzF3ymYWwKJx8BXQmBhmwpS0vwkZ+9+LnZ4i/+x96ZB0lRX3F8e5bpfttTTTPbM2P3MAMsYoJyCkK4CbAhIFchyCWFHAmLYK2wnLIsghQgK1e4ghzrCgHCISBlhCCXSBRFiiIkWsGAJSuVlIIVIMZozMGcG2MqhRqmf+8339+f3z/Y97a+70Nv93vv9xgnMHx/dxwMuhGsWPZ//8dH1W/VVWv15U0P98NXgrxrgJZRzZ54ilWHUyXFNzJ4QrW33Ybr9Zq37TNuYZ+iL2n9c4EGoCH7tK8/wOxqI8OZRBeDN9RgRubu3TwPNLje8gQtw1rwbk6D182rUk86dLQogz/3LFqeclA02aOZqhP4A6cnBu2vEVLNHFO3nMOtM/qDt0fRKI1H7WzRbj6S+3/3A0Zc6L3Ejt1Sl6fY1unxGf7RbTzwEMonWzTLeHwUpyeGrS0otqNRiQRn3Znpn73KUOEhlE+2aM0GcwLDg8XxJx3dcM65sK7y9bAOD6F8skM7V8YJDGsXJ6JWg7XmuvDjf2T64CGUT1Zo5hpOYBi/PZVHeGc9NwJYHdDhIZRPNmye5tXIUJpO43pvVyKYj3sogAbpNfPmQ/nbhYzA0Ppdw04mcbypKxH0nAkPAQ2ya7rXoUndGIFhxDu1Q77E2OO0li7Na/jhof9EA9qCJNNMPeC50pQRGNr/rK7t9cfzOPeiSzHshIdSaECjtMTanu9xesmwLxV2eKZb1+sVPhH0mvCQSLshod0Gbc4wTmBYUDOdxxG3YugwlVR4CJOXcr98pNVPcQLD+japJOxD7rVZRWwFHgIaJNZ0H+VO5wSGvs1CgcSq1tCmoa5FMTdqoAcSaJBY0z3B3J39GIFh3AfesJrI47iLUx5V5EOjE9Agr6b7nAYzON143fNMxPHGapLoIRffmg48G9skBQ8BDbJqqmNdb8IIDEUHvRQDgx4JtljhYhz95sBDQIPEGxnUMJ1uzQgM2kGKP8XrBuUucDOO4X54CGiQWIs4W+7n1OF0jeIP8XqU8ve5GknnMDz0VTSg5Ukebfd6RmDov60gnoephhre6ORqKCsMeOi/tDzhlyCDZvo91qKNnMaoVjS2o34znsflu1wOxR814SHshpRS0z2h4ns5vWMYM4usWHeRGqDDbk95bAxEdHgIk5cyarqPous43XjdZ1owDgbForOzXW/QtqNodAIapNSUoH0PJzCMnkIUK0YlQM+OcT2ajeSDh4AGSdHwbgdGYOhVmshDN6hihfvh7EOjE9Agq7ayOyMwjP3CiQftj32vHOh+PAfgIaBBUu0tTjdet/rIkwzbrrNOhMtyNsBDQIOc2sQPOTUy7FPTeVTVFyGivvAQ0CClZl/i9L1y46J0FlPaivHaAx66RTSgzYOPZioUWsIJDKemkifptfOCXK83Er763y1PaJRmqVmv1GMEhpMzE3n4o6HnnxEkpqEVFnogsRtSOu0Kp/nKCdOSUXto5h+Fme1a6WDZGyYvZdMON2IEhkaV6TwmXhRnymNyCHdhAw2SaXs4zVcOrcpLZeHsaC5OXCdSZICvgAYZND9RwS5Obx9n6KQkk3izvkBx7SUFvgIapNH0SLDgDUZc6PGkQx49kUdlkUiRPYL2aKBBHk2P0kROjQyF2/KDHj1xJ8YLfYQKrV4d+ApokGcjA9V4sh0jMvylwjbig9dRmrpQsNh+CV8BDbJsZPCGzRNdGYHh80UUiIFBN+ySI6IFdwO+uiU0oOVJfM20jJ9w2gc7bP7NmM2cHFMN1r3YRbTo1sNXt9byhF+C4JqZZ9Di8YzA0HF/2NKTeXw2ULjwetQycBc2dkNKoCkW7e7DCAxN36SwmszjaH8BAzzv6PAVJi/Za0qEGnP6Xtlkkt+J9xLpRE8I2bN5KKjAV0ADd003Qm329ucDhn73NAzHvlfmqVag8WAhQ+ybXAUJrwENfDXT49T8Z3tGYJjriV9fefNRJ3Be0J7NAW0C8BrQwF0Le5cXMfpb4lLtZAdGlFa/KmqQnxEWywMN7LUvRjACQ1lBsgMjSnn/EDbKXYYPvgIamGuVDzACw8niZNQq1dkp8FBHTgReAxp4a+dXMQLDqlnpPLy/7ShwoJvID69hNyRnreIUIzA8fLx6UXSp0MunFsJrX6vlCY3SYmmq/fKrjMDQ63oiD9NveP40SOxYKwx4Dbsh+WoN5jICw8CqcCIPJUJDFgoe7DpS4DVMXrLV3mYEhsJDyaD9BhWvED3akeSF14AGrtqJVnzA0P6qk8ojeMd08eNd6cBrQANTrZLTBvkDr1X3Zi1hQLRdtgqvAQ3stNiStCmc5isXlIRSN9s6F4ZzeCsy34LXgAZ2mu6hn55kBIa1L1BAMRM5/JnHjpnpIQVeAxqYaYpBucsYgaHRFju9kWFISx4x98834DWggZemR6nNrxmBoWklJTYy+ImmzuYS9Y7EWBX8h92QXDRTpZpLC/mAYeQHhpUX2/ro9wQblrEJ+4EaKryG3ZDMtCpGG+SLDhYEUlnkzWW0Y+Y0vPYNGqXx6OSaplPopZF86qvVkw3J40+OUb3TnE/gWiN4DZOXjDTFtqYMZlRfa1pQVE/mcaWjxum8B/8BDWw0xaIhj3JqZJhK8cuo4h0Yo1mBQWsO/wENXDQlQHvuZFRcZRUUiS9ivhl4+cMas/Mp/Ac0sNBMxaC3NjIqrdkzKZoCw3PDuIFBa1IX/gMaWGg+J/cIo++VE7ZT4sp5JeK8vFHjd6458B/QwELLv5vR98pRk5N56J7QnIuFDMkwIt8H/wENHLTLHfiUVaejqT+CfEHPjVYax/N38sN/2A0pvnaYERi0Hek8wtaFThrPk++D/7AbUmjNzAvYx+/jU1K91xGpZvyqbtsobcIUDNpe+O+bNkpjvCozWl6Apj3DqKSW6omXj3mqTaWjNLZnPvyHyUuxNavkQUYFdSw33YERKO/LFwzaffAf0CC2Vncfo3p6cUjy5aNuhEqWaZzPPPgPaBBae5/RNNKjD6WiVsm8NJA1GTQv/Ac0CKwtZzS/PPp4dR7+pzXm5zH4D2gQVzvD6Mbr0Y+TlU7jFwO4k0HbDf8BDYJuZKD9jL5XdrqSF/Ym18HSJ73Yg0HrCk8CDSJqqmWVd+ZTR2M/ygn6UhsZysdpEpyl8OS3QANanm6PZvqj9vw3+FRRj3uLQ14zmUfJbzQpTjk8+S1anvBLuF2acYRTI0O1EZw2f5MDDFqTOio8id2QomnGNkY1tGF1dRqRrZos5ztYMY/JS9GuqXM4ffY7uZgiqelE+5Uu0pBB22LDk0CDOJruC9MFRt8rO5cHAkoqj9eHywMGbWwDHzwJNAijqY66idH2xD6TnbCqJ/P4eTdNpvP7xN8T8CTQIICmWOdvqbYAACAASURBVPbhQYw6nCYpIW8iEaLnZ2tyncowPAk0iKEpARoyhk/pdLlMYV/8P1YlEmxxSpPt5EfhSaBBBM1vsOoHGPA0JTcy6AYVfy4dGLTBERU+BRpE0KgWoxuvC3cayTz0KOWv0SQ8m8M6fIrdkAJovqXt+ZTNr5RkHqY3VHtzbxnJoE0xTPgUuyFdbopWnNz3+XyvLCx7ljz+VFP0haFSgkHrEYFPsRvSZU0NB8705FMzT5VYlpKc/6LT3TVJzwT4FJOXrmqmaoe2NGLUyLCYKJGEYgV/PEiT9iyBT4EGVzWDVjKqr+4r0x0YAZrVWZP4lMKnQIOrWslaPtXSujLdgRGhig2a1CcXPgUaXNTu+JBPrfT8ON2BEQ2dOyA3GLT+BJ8CDa5p311Sj02pFG2uXvoYLrjaTnIyaH2BBqDBNe0Qo/ramv9vV8lXddCkP9eC8CnQkHkttlr1Y0b3wx6rRUb6vuj93bQsOKUB+BS7ITOtmbpF793Fp0o2LCKfP5VHs7ZaVpzXVHgXuyEzrz33Qz41ciq13K1GnuGUt8wOMMTeQsKn2A2Zaa3xej4lMiZ9Sx15wosXaNlyHoFPMXmZaW3iMUYF8omvOo85R3pkDRm0MngXaMisZk3nUx71N/lCejqNeV20LDpX4V2gIWOarrJaFN1uXoB8eiqPlwZoWXWWw7tAQ4Y03Ufqp3w6nNrP8JDvX+yde5AU1RXG6WGn50wPTdv29NAzTu+yCFnepETeEQMYQEEQeRQEAkpEEERBFuUZ5BFgBcFCYIEyJigPERB5C4IkgCARKTCoJCElJhaSRCQppTQRTNjpnulew2NX7lKczPf9+bH7x2HO+e1033u/m46DpbENQlmms+hdoOGaeEowntzPJ5Ghx7L8WEBJ78CYdmso63QEvQs0XJtEhuAkPvsBeswpMG0n/ExSafbMUBZqNHoXaKj4RAbJiDfqwmcqvh5BpKfB0PvVbARDqE0BelcgGrDN4+JeJHaQ0R/eLkXpOrRgovaKUHaqTwC9e9VbnrBR+vKboiOkbOAzEr12UjSspevY0S1LyRAaWFNB7yIbsgI9xaZcRn94O2w1E3KmjrpNQlmr+xUZ/YyTlxXmKQEz/zSfjUKdNkYt91IWhWj34FAWa6gMNAANFeUpwVilL/kEsdcaaZHkLEvIVqDR7aGsVi9bQj8DDRXjKYnkKD43XreaZafrkJLm0p6hLNdMU0E/Aw0V41k7h/KZhGVq5iFIjT0yL5T1Ok7oZ6ChYrwRjIKiN+RnHoICdNMTAEMoNDWGfgYaKsLLYxTE/lzNTB0y6W+2AhdCoY6VA+hnoEG8d9MZRg/Vxb442JwdnYGFEi0kBf2MbEjRXnA1n/PLi8cHklqmjFEDAYWU7m0e0dDPyIYU6iWVqW35rFd+ka5DC6vRrQ+ACa56o59FbJTGVye/t4vPDQ0P/jZTh5Sk2YtBhPR/zJPoZ5y8FOwV8tnI0HJkpg5dpaLpIEJaK9DPQINgr/c9bNq/zUdhrw6z2kIAIa1N+ehnoEGs1/vfbNq/+rJc8i5giZzHemVab9dPoJ+BBnGeTlSZ0XrlwsdiqpJZlzh3G4jgqtl4wwqjn4EGUZ4SMIwX+QQbvPVYPCpl6ngH65WZ9ZpRdiKI8QYahHlB0t/ns5Gh8VIqAYNbx9KhIIKrGi9YsaCC8QYaRCUyBE36kk/iye0/J0tyCyEq+hmI4KrrDpuCCsYb2ZCCPE2ykmNrsOn/9tOIdC2VSqfbiSpYr8yAYTsZsoZtS8iGFOgNms+m/zvtsi0v77DgzyBCeiF3crWYhKFGNqQwT7Lp9bfZ9H+/HblmJHNkyKjTBEhwNfd1/3oNHgVw8vJqr6lTE7+by6b9O35S00xdRpWqwzzUFkRwNaPY9K3XYLyBhqu9pi5AVf7Kp/9X5pF7GVXJX8fdHUAEV4uOkCFhlIEGUd4FMATO8+n/Nyql7rVN5cFGs/L+ykuoxTpKJ2hjlIGGq/e0SCw8i9GjdKVMHZJhrW0MIqTBMIgIMURAg0AvoZ/rxKb/3xqeqUNSaQLyYNNq+JmJUQYaxHqH27Pp/16DvIcg26z6WhsgwVHrkxZGGWgQ6w3n84281lbfQ1A8dwmI4KrzJ0mM8rVAQzZtebrxFJ8/jOcivocga2p/IMHVQh3bkZANKdDTI3TLJjbt3/WPmTo0xTC39QMRXJ0KUlDHpmhkQwrzgnTjN2za/0fbvTrkhLoRGxnSml6t5PEKX/tx8lKcV7UOmx2E3b7KydQhRc3Cm0EEVzOWYmyBBsHeFj5B0a9Wybx8lNTYOJyvTKvesxhboEGw9xKfjQxrful7CIpVWQEiuLpzEsYWaBDs1W/Gpv8XLyXVq0OZgmvqXHWvi8xHoEGgV3IYaRyfjQxDVpEheceLN98BJDjqUSduyhhboEFcIkOARvDZWtx+t5WQvTrO9gESHH3/dC5FFIwt0CAskcGmEZPZBEW3O6TFg14dO5sBCa6eOBhXEQeLbEhhniZbuaerc2n/fntzLDfcsKSOg1ivTKvnPstO7XDCdiRkQ4ryRrLJg+38dIHp1WE9/xyI4OrHRzCsyIYU7G1swKb/V1Yl23v5GD0DIqRfy+40o/iKj5OX4jyFaGtTNv1/vKAk3C1dR/IrEMFVh0K68JCFEQUaRHmSEX9lEZv+/7rYVDNxsGRORVC0q4aHAnEZIwo0CPOkZKz4KJv+X7NKdVJPnTpG3QUkuK9lt+fGIwpGFGgQ5Sl2ouhdNv1/9ypKyuHMNXWPPwwkOOo4xo3Wx4gCDUI8JUK551tx6f+Bh73jxUqSin4IJLiao7nXV2JEgQYhnkyJk3x2+I3yPwRRc6xXpnUsHyMKNIj19Jc7snmU/r3/IYgW7AERXB2QMaLXDxr+T7Y8TarHpf27b7czdWgy5c2pDiQ4OtobW4+upy1P7AvRwqq6/n42/f9mTjSie3Xsug1IcDTscCCqaBhMZEOK8qSk9VRPNv0/98KjtB7OXFO3rSmQ4KjTcrLSbx/xdR4nLwW8YbCJ0Y3XR0d7dUgGbewFJDjq/wIhDhZoEOpRpWNs+r9LkVfHBTD0vR1IcNR5L8YRaBDsBZex6f/Gfb06lKQ5ewaQ4O5w+gDjCDQI9uLPsAmKbj+p1ENQ0a9bgQmOJudjHIEGwd7hdlzav+musOHVYeR9jottXZ0qxjgCDYK9Qjbv8GrMUiniO1783mAgwdHM+v4EbYwj0HC1nk60j8+Zg9UFFPESGejDhkCCoyHPlkrQxjgSsiGvytN01Sz4KZ9HaY2CvmzDP7QDEhwNWE7RsIZtRsiGFOjd8BqX9u92zHvFkKOr1j+GAQkuGLZiCK/7jdLcjlcpfIKij/f2ZRsGqC/OV7rq8wy+uuPkpWAvNqYrl/4/MSER9V3HtuB7QIKjwUtyEhg9oEGcV/LC6rP7uPT/A+vJkL067I86ggnOQ9bKGyigY/SABmGebNB6NgevO2xMlNxSl6ljJNYrXe1pTqqC0QMahHmyRVs7cGn/Fr+iuOyrYzeI4OpAZVIRBws0iPOkqLmKzUaG+86WPEp4D0HLhwIJjiZOiCURBws0iExkoIMTubR///1J73ixpFJf5MG6arzOS9DG6AENIhIZ4s3ZXPbW9n3bl8igWvs2AQmOhi5HIgM3NFzvW54S+XXYvNxfFvHq0IJm8w1AgqOmZ7GliN+Wp+t6U7QUj29hc9nbngUU8F/4PgbnK139KxiTtVKfbzj1H4UhRDbkd/OCMeMv3bm0/7sKqZKvjpdBBEdNVpuUuqXO/XyT+xoVjsglS8ZXd5y8/G6enDA+fohL/5940ouDVRSiLbXABGeH0z+lRETx1muempfaztr6QKOEjWVMoKH8niYZxuPzufT/4nW+OmTLPnIPmOBoYW0PmZJKRWu8f/qbFlUwjkBDeb1AbB2bG697feGrQ4paa+cDCY7mjfA+X8WODS99jOThvCT2RQIN5fVueYNL+/9gm68ORaXnfwEkOLq5vvf5KhHKWfbtPMxhiQDGEWgon/c0l/bvvtlXh2JT7TNAgqNb/QnaEVJ3XORnfkIyxhFoKLtn/J1L+z+4PRr36pApdwWQ4OguX4K2JpuBuhdfgh4bwxlMoKHM3qE+TNq/1ZK8uD8OttKstmBCSvce0n0J2tHYpAGX+MG24xAbi2zIMnrLB3IBw4ZHrKCueXWMagAmpNTyvXxD9n2+ay9zTdcMCduMkA1ZBs8ez+Wyt24Lq3l1aGE1Oak9mJBS6xeT3uerRxLrDlz2x/ebOoYQ2ZBX8io/yqX/Zzb3nwyNUt8uYIL7ZrHAt14ToJxvrvTla5yF+7Fx8vLyXk02B68XzSbfydAkjZ4BJDiaKPvWawIkTbnyr7QwIhhHoOEyXh6bU4qLCsnwvVencXOBBEcnhvv+WxTSP2hdlt+aQhLGEWi4lBf/DZcE+QHvRCxfHCxFz/cAE1J6dFXSj0zr07IeI6kWxTgCDRfxFJmszVxW/Rp+aieCvp3/0b0twYSUhrxklELm0rKfjJuZCGIcgYb/8eS49HELJu1/50mNgr7jxTS2HpiQUoc/JeN+ZA6fXp7f/jCBM5hAw7c82aBVA7j0//ZYPOB/m178EJiQUue64VLIjJbzNp6B+TbGEWjwe5JBr3CJW77jc/KOF5fc1T38bjAhpep1yYz4kGlNLv+KpylhHJENmfF0m6atYdL+bf6jeHVo+n/ZO/+gKK47gLt77O67t7fcLbt37K63giDFFGuJWlBAAUER1EAQS0REFFTwZ5OKv2rEMcHY2KRR05rExtYf0aTpNGOjJu3EtsamNTNpdGqTxv7Ij9oYx2mbxk7t5J9O98fd8Y5fctwBe+x7M4iz3O2+9/3x2ffj+76PBNtwPtgAGJ7xderX7QTS9YHk5eoQ8ZnZODdkwIi05/LvlcaJ/f95m6hnfQy1A/4cM8Esm69ILI/o98zANsDUYce0YKD0sHRXoCo5d8WL+X+4GPgJpB3OF3E+WLPcWGdIJqTfjRUDvdPHuDuPd14a+WC9CXvjZX/lhiOKgKaD9V7F26jM0vSoV0SRefDiwO9VgN0Ro0EDgwyONsRLIMMfteEDelb3cysxE4yyukMJJIU29Uvsjup2Z7A72h4NtCztS4sT86/YiLaDFsCBRswEEwybwpFJRJ3dCp9tZXM0OCXvD5rjpcewD20HIYBX8P5KszReRueNWK/wTPTR4sc6l4axi9oRDVLHU3Fi/g1vy0g7CL+8bg9mglGm/0nu1C9kZfh5LAZZpeNV7I42RsOk23Fi/jOPyUg7oCpvexUzwShpW0REv7REXpobmxvfLRLYHe2KBuIf8bLqd2Kqt7MdbhZk7qrEUDADGYiwJDa+U0/H6s6Vb/mxO9o0N+S78RLhdDPZSyJyUXzvzMNMMMqzO32I6aigLZZ5uTYHc8Hh0CM75YbkhXXxsup3EyLtcEOF/c8szASjXMhE9MvTIPNCbO8/DjumpQKlh2R7FVQemBEf5r9/W9jOUMXbvgwzwShFX0P0C0kwOubhrO/j7rztdl661cz4ODn66XVoO2hBegEfbGuWpx5G9AtZeexdsZ99mZeJXdRuaOCl4/Fg/lU/9SM4g35lwm7MBKNMuxyGTIW6f1BQfx67qN3QQE2NgwxvXzqq+iBSZ+D5CWaCUVKPOhFkEoJ3xSAdutGAXdRuaJB+ZXnzn3FU8VIQjds8iZlglOy9IkDOmOJAR+6gPet17KJ2Q8MvLW7+sx4SAZrbEIAnMBPMHsOLELAoMidcHMSnZWAXtRkaxCet/V78ZIyPRdPBgq3lGApGeTxRIVFk0oN8Fvhh7KIYDdZ5Lx5jFTXscLXnl2Im6KX4Zhvg0IwM9F2DfVzIfuyi1kHDUIQ8+S9a1/43OzRxuJE6f6sIQ8Eou9sElXcjujxaPejPzB+DQ48sE/I0JA++PhgThy0xiKI69H0vh+Y2lK98zy6efwf5LfuxwCHrEn7fb4dkkHVdwglkbZUbckLsbSitKK8o2pQwdQ8AMSzNOXHbNn2CvuU37Tkg0e5OXfq+vHZoqtUKqXjpfvvxzstYXKuLuWWnpzKp6VGx4clNQEBH0sD/hn1GC33KL6tdVsKQeXjokticEuLEfTiCw2iIwbVNg2DZTFRsWPsCJ6C5DYHv6gJ7kaE3+a36O5TCTqHkh7Iv9TsA48J9OJqiuZGdmWqIHvf+IFh2FGyY9joAEKJ1vpXD2I0MPcpv+uejQOAwKlOX4z7JH9KV5HFkPLiPRgaKogWawGjo5/kShLOXz8lLB8GyB8qG+l8oYcs0AGysZWxIhu7ym7eLDxxfGdCb9+pQb6Y/K7ut7z4GGSiKTWEJjIY7XoOU3wdkZFabCCOqZzAse0BsKN4S1g5C9H1nB2NPMnSV3926V4YyO0MAvjF9yGu3EPAWdx/eIANN0xSZNCbABoyGXrdd0xJwdny0v9UYr+c1rtl8dmcKAH6683MfxNiyswsHxIYF74S1A/rBwUcYO5Khu/xujw1DpiJvGo6zwCtTaGu7D6GNIzQy+AFJky5PgA0YDb1dU+RXbnRNhlTcvOWgPpEb/Ny7MbXs1HtWDoANC/6ghPV0VDD1BmNLMnST3+mdqH4JEWwqHJ4KtguWdh9CG0VQ+hQkACTpcgTYgHND9nbt0vKe1Vy9t00UgvMP52Np2XUlLdWRsqHhs7Ei0g6eVRKPMzYlAyq/mQyT+2tEv25eld8atr7Um8DKYUE8nTKJI1nTjsRklyspheZxbsger7lp8dE+ciEVnz4C/NCtfY4i/xo7y27KWMosK8iNhA0lD3Fd2iE+sciuZEDlxxTuednUUUi/mY8NXxWzgdPKTiOwXJKGA+ieyjudIkmSrIBzQ/Z4DfrV8/f2res95xRFn3RQ1QdjZtm59bpJL+o/GxZ8kQprBy2AfRMZ25IBlV/BWXTy0Q2A97VhzZR7mLNwV5szJx+pBFdiCuUEJB0YXOCdl93WJSRnPyLlap+XBcIJOfXZ2Fh2el6Tnv99QXN/+w2rfhjeDlrynZvC2JYMIfktqmJqrvmB0qlfSgK3hjkn13EvtG4MJG0sWUJqvMeROIYGITZgNHS5BhVX/3bdfHUxYJ2QBSdjYtlpTNpk/X/lGdP7w4b5l8LbQQhgRSFjYzIE5bcob+7HMvCzobg+WlHay4a7mmVeywYSGauWAk3wBJWS6PDoHfEAG3iMhvAk8mJmvxe+jwMOap3V6zGxbIZpNPITNteX35ENH74khM15E35w3yHG3mTQ5Gck0f+NCoBKB+P6CAlsXG2BiiaQFo6BNDHA09DlcCSDIBtGXlxkdGhwq3QEK99vJnB6RM25hmhX3b7CMKUra6bpBp6/g6nukw0zT+6UBXQPIc/JV77N2JkMpvyKs+Yxn5q59Umjk0zSnPeINc4Cb1esGwMZGDwQkEpIdLjETvmNtLjI6NAAxccj0fiDrJF+NLkqKsuuK5+fxTRV1FbNNzqfGcUFa3plw8TXkoCfCM9Tuf6NSluTwZDfjqwpy06eojJJJWDbpIsH3/zUIlXdLEPLxkDqU47QSTtpmvI4XGxIfiMuLjI6NEjtkan8rBlvJL0XhWXvaC1nKjJC2c5L59bWtfQS37DjFvSqsEud75/J2JoMhvxyypiqlxPcKR5SNW2bkpyuxxbmW6Sus1naqjGQGhkUehQNkzwej8PhCspvBMZFRoeGtghTBeYF109XVA7Uspsm61/NbUT/VlmeVdqNDfWfjQIS2+3t8yPG3mQw5bf80GWSH6+bNk0ThF/WcP3RPCZ/Q5o1Kpvfxlk3BtJPkJNYt8YFR0h+ik8deXGR0eWG/H2kOv8glDXof1GtutV03UE9LbzfUHxhcc91vsfmZNDkV8Mwjf8EYz1JWknmSFJV/UA5MKtfa8BDVS4JbkvGQOrT2SLLJaeMSk4Kyk8PeqJGYFxkFLkh3VxHxCp/FZgqd7PifasHYtlpTJqRMCqnqqq2tWx6TfADVcExRbH277JroxU9uK9rnZ3iCbuTIY2pnF1wTQrw2ackuzyOBLi1uszM75ZaNMcS9f23VWMg+VE8kZjMsd6Q/IySDM24SBHnhjSWwMGeyFesAbLhd2tBf782o8jcK2i81HKMWcza+tS0xikGJrK1n5ZAfMOciY1LDoqy2uOoT3yp1J5kCMlvlUaJt6kEgQ0eR5Wc4nb/az7DrA3Ib1GFJSr8iCVjIDP1AQNPE8kkFZKfw5E41uVxEWZcJCHhnZe6ox2JXOUZAL0ff76+f19ryTN+FZZo77XKmsYSfThqpISv0KMqKurW1tfOydHXKeae2Clqaux5fpuQvmDTTkNAfmtWMtnnM33cKNacaNdzasDtp8vmt6bVpuYYMVDMwkimBGaVVzS3zF0Z+8MpcrzWchU/QWlooGjeCSGkEzrlNy7RkQhJIoFwm2uYEKNBf+0PIDqgEYTfj/1ZdgRvPWZyTl5hbVV6ut7rLVueVsmU6uOI/NzsVu3vDc1LtqsA3Q3Qpc6U065nUgXl13LMBfyUSkna+81cLOK/ey/DaPKrZJjqrEjQULDk6wfWExTJqSyduX7FmfSYdshqRluw1+BKoQhI0wSJyI9wORLHsJDW81nKGA3mNUocgMqrQLf7/aWk/2NlpnB259kJE1trNzRV6fPtLdpPyX/Ha8pRhT7qzG1n7FpM+e1fB6RxLo9H6xBrti1rYvmbMeFTqE/QZPyfvWuPjeI445497/v29vbee96zfXCOLRETF9c2xsbYGMcGG2NjMGDAj/BKMK9AC00fpAEngYDSgNIKQgmtUqo2hBTSIIXSFtpGoYFITUOoIGmUKgqoSZWKVjSif7U7u3tP397tzVmcufP8YcPe7HrnN9/87ptvfvON4jVUzTfyuOfPsnC4+GCmI4LA1dQr7+yqH7sX/sV4GyocgZktBTheGsbPJbs2RKnFZNZOS5W9BsIxQQ00LX4Locf/QMV53o93VBjmhsoYVcKUcvlH38pLNpkXWFydAuq9s+N0zlID2dJL/vGYFChjZQ/YZJZNm+Uo15tNZDtcBR6YGWQGsndd0kfN/JDQs42NYyYzvTjuhgrHyg5CQQg/HCcAABwvWE1WGka2QvOJnKcG4ERRCJygwtqyUPGJedv66oxxQ3cMNUzqazyzlKfsEgGlaqqXp0sNX8tdaiBfN1GlBSZLWcBqtdpY3Ee5tpUEY7otXWSrygzVSXejzvw4oW28OEbk8L3xN1TsNlMIP0LNGouz+YTVZPHjAgGS21+uUANWgNLjj4na41i7eOuJozu/vPlnmF6WFZ1FZ3/7kCG/Yah2sHVtD2SSivVHb+6XCBAo9TGMldXiwwkmFMdylhhW/VzGoMwq27YVMHy+k3Le1rhAieb29ahrl/W1ixI/Z8YJJrFt+Kj794zFC08dh0OlKISf6JCUXPMEm++TfYkizJD95Qo1eN5F6fHtDjWEKXH/DSafr7mNu1gGYF5n/jNnPn8oNitMc2MwFtE/WV1zry3uKO+6duG537jluR4t+ZXJHvBzAHCJ3xnn63OPFJon95PtZxUMiEJo20UszlH+XfCzuS1kQxcM3hxqWrLMiKrhlXOuJCldeeDxfTQG2oj+caMJDF/T8MMJWt02QYgOrowtNWx/OZIbkvciZQj7LqsInnyByED4wCXOiwu8ADC4ZvHtiz8s6QmFu5etJ7uC2767ofPbM+/9iwf2K9ISyNE0KLSZ3TTPC5RLSvLOgvR5zjHDYBfZ+G6wq4kim9ls9lOWHeQKyJLtQ32rHoEyyK6KnnmNJR3JzhD9CycJSW2DB669Q2m/dwU7PiRA8jQ0PFQU/GwWuFBJuVgM6p5Ssb+cyQ15GaXHN2kPi5nStj/q1RK50rgEl7SLbCM3fvfJe6+fum9ec/PBp4ePHHzvtSdePj7NgqkhIUATbrO5iAjIU0DCrtycTwMh2TtfyTVmKG+teKmMYvkgBnbMTjEnljSQc6BYrOmwzAoN5ILZqyAVD9YkVpm0bTFuWCvTfvOt7PgYII5pFkCHrtlZDGM5ipcJEMX+ciM3JLYCob+Lte+CC6M/ujCiCHC0M7BA+O+ywKfJehVPAU7xOEAIqiMH8xim4ib9L7eYoWr9LpYohC5wCAPnPzrkSVwJOQwPDKnpINcNL+7d0GDgWe10Ku7oh+m++knHuHCrMWXJkojO8oRufzmx8xIppLdQxTG+vqDhJ0uBKKpSxuDfxXCftcCk2jYfzs1nwQGgrSYrT6fa9D25xAxTd5dRXqtJs20Fg+3qvrTKhf3QcWsdVGXmBkonlpqJHU/z3Q94x8NQgZuto/BL1/5ygRoOIAXKVWo4qOv/njr/TZby+nAh2DO43DVq6CdKzV6AA1y2+QBItemeodxhhjtFsgPsg/iptg1P9lxU2aEGf+tXq6uWBstqLlUTO5/ey191joOhErS/gjGzv1yghm+g9PfflUmBlKhKx/BXHt+krQJxOIuzZcGwcPBdJMJnNRViHMykgafcdKY1R4hh8XTKxeIh/HDOeWVxxBpw72alktF1jsKUTcz1Qlqv/yyV+aGiJHZT8CuIsD9NFwk5F8H+coAafoDS35+JSgKY5Nq9Q3du5XsxubZIiUwgP1Aa4LCIFXXA+P2UXSi1IrC2pTwXiKF3uer7AgqHS26mfMp9NFofUgNTdO40tvNhzrnUcQZUWunk3s48NWBh/CA3xNFFWie8hjjXVqH0978UathmpOqiarKl9sh9/xk5/eLJ7cs37jVjpUxeoXX6O2s+vfTTvg2tzUNPXXcLCAen2t9al/XEMPRp0LJdlMAWWkp9W15bXxWtHeuGQYauBkPP2+ZKHWfex85PowlHMk4NYfxUbqBjdJF+q9U2EWuIc60apb/fVJZ5zhjxYGvUuOUk2YYVC6trq1mofdbUq/6u23AewWQF8YNF2U0Maz+GyfU1y6bygIPzP9ukLEtE+w31tQ9PNvTAFKUe1QAAIABJREFUv1IoQ4DxbJyB3ojOTFNDGD+NG0CsLjIvaiVtghq0a1IDSn/fUM6DeMxAzUbViLvgnsD+TjV01js3xra7imvY1JsOXCezmRhmXpS8OE9hAB6OAB17kTmu+kmVMdwwZ5axuVW14ONRTAw4P0JvxqGMUkMEfnI7VG6wjNZFgryspgY0yZMfaXv+WSXO/TMDNVeoCd1m1lZEUEGsbZO9VYedqUs6aPFG1hJD/wmzCJTUdxxU58jfeuDAQMfhtvj4RWff1Sv/9vJo0hmArUZuSI2SKjCDEiAFP1G5JigySLeOLjLLNJDp5oZkzyH19/3wXsnAkndz51p1RlGejBveoFA0aL/OUmb4IhirpWlgsZkthY79lxPhF7qQoLySUDAvlwQ470VuyeHMDhAVP7M7QAdTQ2KcO64uMssIIe3ckGibGLu/Du91PJO0YklN6BDsJNzQRV6RUFynldlIDF+Gp74mHOBFRWDpnqaFixLhN5xc8XRFN9DIYA6P12vnEuzGPIruNWTUrYb4FVhMJmsgeskyRhfpo5ksm0akvfNSehKlu4sLFFpJ6nEoaUVmrZ2VnBvaNpNvUAxK07Mv6/xTW8PN5WyyFUvY9WRzsrbkcci/6WIqUtaTj+9+9PZySR/nLcirrxkdFpwiaoLc4BajliyjdZGEA9AT1BB9zfEqSncvyIP3YmbdCnUDdWQo4VBneWUyboDJ04u9BErT6fbsIobNG10OIVL5b5I8+4zgl6ws1cPU8XKtVqVH2QATv14jYnvmZ3rnhOY3mFlP5JJllC4SZOH52GlTg/0BlO5uYOC9bJ5uhKFxWWNbkBkeLAn+S8+2G2cou4hH0DbivNWRRcRweA0Fv8AoT0j5byaofZNWG8EvcVmtg5/nV1FrVDuX6tR7ALFFwxnJzRCBH0MIhMwNZgx4IpcsI3WRUhauS6RPDbdQuruKhfcSrM6a2Vd768hlU+ZqzAC3/wwmjDc0PKxY5wteBqnpv88aYlj/T1yUv8wIxsF4NOW/m/Ee6yarjeCXuFyPj5+1N7biVR2cETPRX777wyIaP+iLyn6DDQsmb9KWLCN1kRPUEIcabqN092xJOX7cOyvup2qy8yXqh0NTFUnk1ITxBrXM4gi0pn+SHcSw4jwhwrM9AT9NOTpFUf4LODwLwBB+iUteXPw2xjmzdEd8nBFRvnbXh0U0fsoslSFwSzixWxxd5AQ1jKaGNSjdPckO79U7wELJLkJWKYKJuhoob6qoXTsv0rZndzbEse26LT60putQ1L1VGnZTLu3QX9yC4YTDB7MWOgAmGcUvYamNi19p3Lo74uL8Klq7Xrr7wyIKPxhfZPB8Rk0H61H1nazfEqOLnKCGUWHI7UhCPY9CDaLOnrzWgYj/yOZbXCvPPB6JsO2gaZOVUV6qsrUfoR2+wKR7nRi694nhI3mIPJjnRs10bPGeJtsM4peo3ImHH6uT4PdqPJxxJN0s+VwGJhSR+OGEwOB5ZrMQcWCdSg1RusgcoYYU5BG+EZTurnbCe3nucZ3Pl7REcsPcASUmMSVo2x3rJgctekVU1oXveNHOJ87zPHlvn4E5544rqm2MqJ7bjGGcW/jRAqP4JSr74+H3mV7tsng4P43Utm0ZkPtE4mcBNPC7zeZNYV0kr+bWNJunu7JXA5l+bsjvo3T3YL46S9PLUz9bjW1p30nPq+lie5u1dYopIctW3eNQWYYOwp/uZWa4tsXJClFaRAEe3OzmTTYbR90cqDeIX6LiA6Pw4z7Qrb3HOQpn3vUFUuN+KWVgMETgB4/wwWWecAhhXSRUQGIsiztpPnsJIe3ckG6U7p6bp+rmxJZEbkPV/OHoiYW2htmshL4qOjvqYy17L7rrdOqeJYb3R0Qp9jxwIDu8Fj+GF9h8QS24Efz0SxsFRmkgqbf1628djfP/2bv22DiOMn6zd7s7u3u3t3vvO5/PdmKTNMYlxI4dv2o7jp+JE9dukiaYPGzjxElISEtB0CaiLyKVFBXhpEkJEYLwlHgEQsMzooCqgJASVfBXFVAk/qAUBAhERZGAndndu/Pd7nl3Nj6f8c0fTbrZnZ353Te/nfnmN98XOUnUvW8sRWzIDH4UytmnLC8oyOE9TLdb8gTRhST0BU2zqpZPXhb48Bcs+/SAWRfNpg14I/6CppFOe8w028aCytUbu4dzLfs+cjh8vcuTGC5cjgWZ/APnDA49BGiRirzLOn6FNIl83vDxF3j87/k4k3ms2ff7lmBYZPATsMtBYQa83Y65QaELPUG2q0wN5tc87QQ/d1uFFnrlC2Z3nEaHsHvHGlo0J0CLeg67uSVt2Uaew1kHcCzLjFb9X4XQ8HcTUqJb8jMAJJMu6/gV2kLMe0fycQsbGlk4V54j0ZbtqKWXYlhk8NOZAd0nq7pISmeGMjUUuhbcSPB7j2/QqOH6PMLIcmFPIlPumWMPquvkocmG5rq+HeMPdaheiAe7jZciDzuA481lRwx1X5nXj6zsoS7GL6Gk7hyIC3CbdfxMy5P51BB+d6EHQB7OQkUfQR+HICjWEDDGDyeuQ5GHOF4pAOsi6UpYpoaFr5FMxAcf08JsprK87E3TIzt31mv/tw1/3hon9YRVzQMDdYd37x6Z2676HzqGDSv+pBM4lpm6YeinOVtu2QIcnpZEKUDTNQINb1jHz7S8lE8N8FqhB6ryqWENianshEXbsjTBDxUQT0Q8AHkdKKEK+R9iZWpY+Noowe/d84gelOlQ+loTPuY0q2ejPMNuHmqe22OglVTnxNOGs5UDTuDYtJyIYc/P4/P7wcgbBMBpF10yFa31+2lXlKIjH7KOn2n5WjifGnYVeuCH+UIi136Cfj5fLGowxY/REt4GJFQCfgH5H7hwmRoWvPY2yT78E3qek/TGgLqztq81vaI4c7i5XltNzNdDdSLb7jdJ8v6sEzheWjbEMHiFz+kHoL1eCgTT1xjFpmmX5KWYEGywjp+p8MiAGgp+FN6TTw3+VhJZQ6I4Q8AcPyoB0MQB5aFQiiQzwMeASHnWsPA1Imn8p/VEJ7qzYUc3cmf2nDg2lREfDc/gP7qmx7Mf3Xist8Xcsv/iCI7pZcIMN7zhnH7wQkpZAydhOPM1kxmP1+2lFBJ+xTp+ZuWuwYKiYLJTMZ8aakgiDD/iK8oQKIgfkkjTVEASkTq6huagEFlZvgbCdLhEKWo+ogf9iGkXjqBkCOz+PvZARtY/g6V6jWOH8IRi88BQH/JTto2wdd3m2n9HMo/lsUtx7TIUcrSrfrAm4A1UwgQTyfRN9kfVOIYbbOBnUv6rRTjLwi9cMAMJl4cz495nv68dHlAMaU9h/CCSPMVrPam10UB0Laj9P5Y33cPYkP7Yd0ms+/NafTI8nOVoQGVVf+aupn51P34YLyxON4/u2tl1pL5w9ON/+MhB4OLLYJfipmTUj7BivZUbFPNew2f3jQmh6WDilHX8TMqXDfArlEZkgOfzcGZ67L/3UpEGQyH8XHxtwOvdpF1SuMOzEjSQjmNDcolHSSztKV1Hpq7vB/CydQJ5sHsuZN3WNItzJgzio5hNKCX3YN/QAp/UsIOpEw0nS5wYPvNRw36EAfKie0S84ZbVtzheB8TOWsfP7L0G+BUa6s/H82MlkkQY/ldxptCF8eMFr9sdCK+Mo1T37OQl4dHLn+nUEEKpICZaVOUuXkCcYLN85x1qcPQRtCM+bmlzsd3tAA4/6cnhIpXDV036QTFIhSOj7J8Cx+f2jUnMWcbPpEwYvfei+f0v+u5NyJxnizMECuPH0TWi2xssU4O9airPjRP84nN6LD2aa2X7urHitqUNTw5G66fzfGSdeNvLWoalF5zBsbN0iWHojll8ABS4lFKmv1WiW2JokBd9KPK4dfxMfTj5771qevdByOfj/Bv7b12VLMoQWAg/wEnZGW/L1GCpGpobIDC0GV3ey8M/syN4mjBaxx5E4t3hznz/+SD+4B3ZbKXqemdwSKVKDPveqoQm1BBCgQSU+S6vzIgl3hXgc4O+C75Oy/iZlHNG+F0z37o0OHhEEG/+VFGGwIL48bRCDUK4TA22qgEUSajgLQKtVRd65v4JvFPZpE0Oeox23fG3vM6aX/0JZ3C8UZrMcNcPBd64zTG8UEZSXk4SxZQkeuXc+/AXu67OwfvXGWH1AZMDNP80wjneaf+tJ4sxBBbGT6a8CjUkytRgqxo+8WESSzub1OWpoY9jxRMigx0j7Hr1CE4uN+xC225bre2Lv+0QjvESJIYrAFK8cZt5CDSRP/QzgZoUCj8Uzb0vSTVYxs+4nDbEyjhiw5Qhzg8TvLUIk3hL+AlrxDI12K4m/AOi3cuITg1hnCSht7V7eJCdGtH95zncMNqXs69pSW1DBsfLpcYL7V+Kwkqz9DuMjGS8IIH24100IyPLVtbFkRzT9n3KOn7GxVj/ZxQCp5EzxJlAANNahJMTlvCjaxRqCJapwV41sdskhnZeczYwdG2UZfsOKZf27N0x2ZG+YT43HEbL5I27rdX9isONrJHSYoZvHQ8mganyXw1xGgSAikGZduFMzm4vBebr9WiXr4lt2+2kGbeN8ftrXsTHzyaNcSbYNb27+CcnLOKHqCFZpgZ78giyhLjDavJajhe9cDurfs7GR/FqtG1LPjdg5/qAxQlxc9CZzOP7JSVkuKxMdE0lNgp+UZ9isyggGR3jUQzDQAqFLaPoefcxouf37JiTBQV70wS/qlPzvaW3TO57leCdH1tsaY91/AJRKrKiNJDOY0MqhcTQtmgn3kNCsuaWdhL7KJ4zVJ/oyp83jIxvXdU2O2Ox8jsJvwNgAD9bMsQwfT0c4gq1OST4oiLjxqEMeSTpQ9NeXyWKYShn6/pCEF5qnnHUll9V+g3wk33w6r/TM4emp1wQGCW9l+Ef7b/x2OLnn7aMXzhS4ZJXFCE4jg2pFKKkke/Dj/oYmhJ9w11NPZoYkq1evXmsMYsbelevVhYTh6bH+ndPWB5QEcbBdIqP/K5EiKH5diLOFGwzwm8Dw9BcSpI8HloPTOYLoAUzP//ZV/c4a80bKKiKQVtAEsafe+vJP7zjzVtVQewtNcDZV0XwxpOLHnvRDn4ArLBlhOOTlxDeJDG0G9ovQ9McvMI2nJ59aL3KDKsyIQz7x4a6Z7c8YH+J/Lm4EzjoRFMpEEPvyzCxQPAzjJ/MyBwQ+FRNIBOYDJ0RVGwbAAZW6kvkiNMz58eTZhrSdDGzIQDfa/99D1CLPQRs4bfiPAz3gBr+RmJndcqDQbRtBJlggGXbm7CXqno7lj/p3DCFWWG/bQfWJI4aRnxAN1YCWTCH/iRH6IWC76n4Mbwsc7QfxRbQz5YBFN4U5Xj20gzQwpMwzH5nTfq2giohpkmJINHHa4s9BOzhV6YG+9U8R2Rofiw1YXx0Sob/0bKoVO+dPFqX4YaWoTEktWyfsl3512O8Azjo5P1LTAzVPwKQ4Rdos46fHwgA+da9gg9qZszRFaJYQQPGI6S/hP7Ej501queZBE+GKUMUy/+dizwEbOJXpgb71YSJDO0kVH4QEA9RAdH16LEZlRmG9TyMvV3q385g/6TtJMtdQdoBHHzkzpISw7bfIiftQuvsiI6f5K2i0K5bIAjDvBo+y8XQFRW0MlNGoQ01ebWLiZ131q65pECEKZ/4IMHbji7yELCNX5ka7FczQWJnBxTa5mMQUF53VQifxK6ewrFMW+rY9a2tA9No/nAAx12aetC+lzPGO4BDAINLyAznRYtt1vETOb9i2VIVOluM46JDnkOZVVA6eMW2ef1ZX227s5atgzIJpr4aErHVFxd9CNjFr0wNtqv5NZGdnVPmG9DHCwG3GHwazxla1H/Yu3m4k+2sb9fXFUP19is/EaKt9iPvMA0Sz95YMmL4hdc69jp+6JsnpRhlHqzlTKgNuGheE/SARPrrDV932LhNIQITo+FPSJQvkcUfAjbxK1OD7WrWkX0ctadrJXdKnGSrV/dtVT8u66eQwKGhtecAZobqbpJv3fW4xX7QEebsJ1679L2Tx7Mm8cnHlogYLoq2f8JaHLNQSgkyjAB1/y0SFSUXjZItBTKuNbzmv+mseR219k2Mgy+QvOqXxRoCNvBbqdRALHmCLxKZ2QNr1ad5T0Di72O3r1IjvqG1Nv5v59Hp9Ham/dIY4630w18pvK477vd+U5Xr4FBwSxK3ofE7gn1pioKf1/s/9q49uIrqjGdvsnvP3b2bZbN7b+7e7IKJBCJIikAgEkghJEKDPBIjD3nGApZHCsQiFBFRNFUQlWE0nXEUcKxiS4USO9QyY0UEWhDaoh1RMlQo2FpRGctYBqz27n0k9ya59+7j7CObs5PJH9/sOXu+b3/f75495/u+4y0iWNlt5SqGFOfK9Xpz8wkyOydX4uLaMq4fj9Y3wt3qxydc0fKgeaaF9qiwX08NedLcmPDWaILZK5wcXsb6cJcU7L0gvEUxbFl4KTyyW1migxnc7t8o08Mff6br4fb7LEiymtei5cXJ9gvBOSIjw0c85+WHj4APyPUOM4nEGL5dOgd5SsQZNeNjee9gLc/5c4AxB/gq7dcjA6U1TzkwQVtFxSnv0eGAGZrAKXBwVHhFYVit/H9aW5qVZmZw3+ZXoocwvXMgVvjqb3aVyEEntU33mEjgjpwPlCEf9iB/NmORmXHojyM6xvAd1jnOs1LSLNAusdFwj6Z4L4CbNF1Waz+Ueammm1SnqadEWTT0NvRuuIyxA+UYxJpwYZjCgaP1MoPb/Y9YkblUenSsPHS0bRr8nanEMHijjsCaGLZlmXySSq+s8J59SEZ3YYOBOod6KCCSSsdHgI9KND3k70HSPBdQZz9EDSq60RwG0ByI1eajwNPuepkbpsrp16OKI6sOc8doZwZ3nd+VVo+tnVrFaqzRO81khjX6iotFsB2ux4j3zc7Mzg99KJEEIR/G1LntCr2DHcEJmLJsFBe4UKntEYAw0wVU2Q9Rg4pupGc07pdXc1SkP5rgxYJwPlWx/EVRMsk9bNo9c+uXlOuB8PMg3WSwi5yf2HIDiZsWEVm2mtX7CsPYxll5J14+4jm8wMvzSbb/LukdcMFffS4FcZFYwPWyxifM4Mx1AVX2Q9SgvBsMVGuEwN8AFk10wcF/w7mWtXIeZ23ILcuXLJutE8ILg2RqPX7euU1t9D7GtCKRpxv9FJREIVcuSbAE20ueEKdsu1vvkCvXUIInzfhCU4aGpRr7Px8ldfNcQJX9EDUo7wb8SivInghGfzFpCYx0u+urlsil3grnQ3G68VlSSj26HHX0Xob7yBRi2L0nwGMMnPRir9dDykcmpIN21kTdw17waiD1MwiB+axGY+ez+9Cmu4Aa+yFqUN6N2KwVYjOLojVdgAguut2L7h5R59ZZFj1+ezRIJB0zCy502ebxWAwfVWE8MUy/D3AEnFdIEyFoZxFU7xC003ygcNtH6h96a17KZ7Bfaf8g2+ojzXcBFfZD1KC8GyI4VysMPm6bTAcD1eXV7vWy8EZYrrcfJNtoIwNFXS+QrItNiIVTRhPDsDeCQXjLbTSVm4F7cG9mppdI3ZYFX8AY/qnc5M/46XgdX1giboULKLcfqg2pPDyCAYc0A+H19v4W3l25SN6l0HUEW2LE5QaR6XLMDJ2VpApEQ/Q+ht5mLDGM3yYESAZiaArXG2M8GTlebx8yTVsPOAhFhfkbo8lITOSKYujmt/R0WhCkrDluVrn9UG1I5Y35ldqh0MRFoMAS4Lx76RQ5LHA0NP8bk3TMC5K0eNQVIxPJSGIYdYbj4L5MNrwwyLlclE9B20OQ9Ch+81hje85V39LXNt85Vl+PlzlrnEGd/XpUoLRHx5TD1VijHQvPSzwZiUvLLA8HSt8F0QU/TTLmB5I1OEC33VdrGDFUrMnzU4wRU0AsXF8g/X0SxGjPRUuvfb3v85dONz1XPFh3Z+eBx8optFL7ocxLhTKSGqoDDev7BqIF2/4gM0zBMpheOKDLMSffmVzbTg1NBhHDDQ9l+yXSkNfKETihLFCHvcFtx2uZy8VY6BbK7YeoQZmM8Q/Qg4f6hljlZPmohGnlUMG2v4sx90t++wap7b53jEH/3iGANioMOPKjp6jtjLE2ZIbbGwKklW6hwn6IGpTJpD66EDHhXiCFIbHf7a6aDhlu93cqppaq9kyOq+2+dUaA/4EZQCQNPPOZ4JW2PWFDajipvTSt6fZD1KBIhoHj+jBxnfF7gI8A190LoMcTvBM9MjI65txUq5xlvak23QT40P9jHqCNy+XzkUSkkqGytm/YjhluAoSVbqHSfogaFMmCLTpRMbPFBzgR9K2oh4+4f3sBTsaKvR1LeWsVG3f2ww8gj2N9IwBGHrvCizwpqmg7wGbM0CpRlrqFWvshalAio/AavcA4G/kpM+ITeNTbNOAlifcFm5envnOcKy4I6Smog/jRFdu9/rO2Yob6LJpE7ug4aiAh7JQv3iP39ZwhsCsesGdD6fZv0q5j3Cpg7bqtgTmArTZ8/fS/bMQMBb04Ermjs2pDyjJGvAIBHZtDfQ0pNwh6E6YouGk5iDtK9wK8Z79oy7AWIjDZPpsTszgWhRk5qzZkTAYjXXJeLgAfWgnQT+N0E3fB6vWc30cw9gTC63ahhlnICR1XGzImOwYFIRuD4JqFAB0Qp5v2hNKEa+zDxi4+6pSttgcztKCpuxMzL6OyKigYeawof4p1CD0Rp5v0OIwen8y3+ev/1gbEUPcXDrmjg6nhHByYFK5qsQ6jzXG6ubyVuvtrWmH/17/PemrYFiSROzqYGrJKIP2EbHvSMoxmxOlGZdTpnQE1d4vXb/U3RdlrgGCQOzqYGsAtsLCyf4lFIL0jXjec0Hcq7m0nusvrf8tSZqj7tbXh0UhmPDVsgIaWqxXWoHRxAjV4btfR1aB7fd3n+/kTC5lhbDPAkDs6nBrgVWGue6zGEpi+mUANWdo/KOafBH68G02SH6y0ihkGHfFhyB0dTw04vNC471uC05XxulH9tQZtl3zYV8C71esPvFpgDTPc2hDAkDs6tjZku2wzNMgUTrICqOvidcOHaOtk8HeZAYLpXmEtDL+i0AqDjykSUQykk2tDxoqx4uRIaKCZPNACpBYR8bqVagr4/ZLpnkAQlptv75eREzq8NmRbCXdwFN669W/NR2pt7Cy8iG5aarm0vit02+ljP9O/3/xo6u74zMu2M+4mQsPNpPtNp4bTIOFwFPU5FGNWAbEbH3By0lRrz3wUoEAnpTISi7MV4YpeRHoZReGYHaiBgVk1reWc2dRwxp+gm9pSJ5N3Ar5779APMXGFZ0yRgCGXVybDeMD3p7Dohef0il45eHpZNusDlPXUEJLNgYadpeBPJlPDTjFBN3WlXBZccXHdfxvOtMjIfbhIIhpQJAsRwyOr60dXlESvqpFtV1V6WdXwoZ+tsgU10PBqxR9wLTOVGSbmUwm6qTmIovoLPoA7oRTJpSozTF1ySa63j2hAiYwINuo93Lxyi2ADagCPQFy/PrLITGp4NpBY0lV52NW4b4CAk46Aor9hqfGWvusIwBENKCzJ7NsFYd9vGmEDagAvQYttIP3vmUkNW4UEPVYobriRs3NFBnUyNoAZnt32gcSRiAYUnvEi3AwlMniqHagBVENCUE0zDXLNY4YyhkrQ42mFo9ziLHiSLnBgppF2XpwBKBLRgEIZ4bkDjtn3aqaGDHghEwSs8o7HRAA2mUYNIwCboIeiEKCy/+GOC3VheeKfhlm55pO4+DoUUpRWxl2FZflZWkOe4CnHBn8BSZmrIMsT3FpmEjVsEeL1IFklbN16gJdYxoGg3PBDY4x8fHuQQM6vXMYCaIeTPhVgLaoNGbcLC34PR5kbAeshfLsmmEMNq1zxeigp/3Z8hY/HnDqV3TEcvokL3w5wqDaDGhmcKoThay6DW5d5GZPhgb1QlJkaooYQN+w3hRuqxYTj2/mF6RoMvQ8Aj4PhmfUQ7OOCPs/y48jlVcmEM/DM/65kPTV4JPx9KIEGYdcj/OvMqCawRkior8ClWYUc/hOnwxMHz7TCNPC1VdHDR5HLK5eBh+G9gE2iDaiBpP2HIOgyKJLTgPlZEzKGc+lEariY6ubaHT1g2wwTQeazsMz7OxKIGHJ51dQA8fDBhbwNqMHjocDHEL6OfBEwkVz/nxnNDNNBYkS/mCIbZNRXPQSeJA3W7oWxDPylF8gfh8jlVVPDLfAg/j3OFtQQ+gXerVuXkbFFPlLEXjGYGlYKHQ74zU52Z/lNdA9K7BG50i2z9Zl2Sr8hyOURNcTLzuvVZWYsSdpDUuCXhjJDuUQl6oElmfYMPpvn61HwxGggXNSRkbnkKI5cHlFDB9kHOnUpbt8BCM1CDK3fcBh0zAPkukwGaX0B0GwPg6e8BvPEHG1nil3bhNzbOdQAMXzjsj5d3k+Mm1trIDWUUh318ICmzoEMjT6JZXpoKM6266rjS1d6BRS2pEfG+OAVOXAvpC2rDdlRxpC+PF1pfAf5+P5Yf2m1UczwbZd6dOCGO3N6LlAZFuNCVD9nnFKLVnx9GTk6BBnEqnyzNAZKGxK8Q/LSf3ToskNMXC/nejcZRA3/Z+/sg6OozzjOLt7u7/Z6LOH2jr3zbpRSmhDeqYDlReVFQERAhaJYXkppA2qiAYpBQCTE0haCibx0wEwLCS8hNDjghAEEoQUGZEQIhSDFCoi8FXSAlFKmODZHAjmyl2Tv9reX293v8weT+wxzcE9+z+f29p7f85sc9nVIod/rj2xr9ctbwVbx+0ib/e64eu8RzdvzRz8+HlBhFNXQtuF3XoYwgfVsGBX1d5dNuPufT/A7j+tihi21vY4V/av+xrKtNixZe1XnR1KHM6fbdwyXyOcHvHJk85sizr2GGupnFdeh30a5x3e3VPOGn+BwL+pC3wy9H6z9dWxcf+S3l4694PUyWLKhzN78z6vTL+z6ZP8TLbs9PmT/rCMvt6cIAAAXS0lEQVSb9pacWtBMIMTrtCUgV1CDqncadntUp0cWu5RHw3Hk7/RHm2bX8ToCwT/cTg5LtvqqIRic01V5i1GuZrLLydo4hmFCdqMkCChvqKEuduK5iF/JTzxcuLMu/IR299PDPixFFYwJkJDwy5XhcymZHHKPSKowBof8QQ11sNRLAyJ7JUuk2t65ZgynqoZvsRTrZ4KTvJ3R8tW+7Sqjb89eVdHzLgrPnnp5V6Hs5ZBTqKEutmDb4kiu8mvf2Z/Wn6IZ3sJSVDHw3NPk86gzPPEwcSCnUEMdjPXKCy6qfMefJznqej5qs2n5HnYsxXoZ452mabh3gcyKyKlB1RCTeX2i3elJvaRmt07LRFas8/mKabU/5aDFpv7fm/SBxoHna0MH5SCnhmp5iuELlq+OqO9V5NXzfKLdl7ibSr6OEjsWYP1sgNY8H8awWKM2Ssf2MknIaV9Xn0GuimaqAFk0Rnu6BrGmOUFCT3Zec6KHcg7kFDsvVUzXd5OPtnWr5SVclNU1U8lE84CyPolYimoYhYV5zIsOB6hBDeP8Pn/zKbsUdwzGfPyRU30DztX22rKViqWohk2msDBbJbHIadjzwhiG4YIhQA13vynnAj4SYLJKtgyZNO6Hgx/u027i0cx/JJD7JzvX93zbtRzfug7LU5WCc2iszBxiyTOrmNCSD0gul+zzeT2+EOYMsA4bxwgi8Uqs0Cj4zihYWw137hhUasDj5x5IaJbEECLZIj1a/aHoB9sfggbUqeF7Giuzl4O1XP4Yp1tmg2rwBpgfPdh8SVbx1H/PmDL9SvrN9ORtGdcy53R6Y+msvL888ctuI/uPbdW156/HPNn95xNH/8HlYqyuhvvuPzi46A5JfSe67zF77IAGVKphDZWluZ5Y7BBcwe9Ouzaq1ZOPRbyFaEJbtw1qoMEOpESeqK6doQG1aphDZ20281sqf4z79byoc1Vy5zQfqEE7+2xchHl6nIMGVKuhnM7a/B+x0karBPK3wRqStefOSQumnQ0ZMyZIwqGI9lUsRztNBCyD0uLMkkTr5E+apilX/bL8omlnQ8aa7XhfbZJeSyOCiOJXy3yXKS3OVyzUx2gL9NGWrFHx0ihtN8NlXNtdao4c75KPjwwRMS+1M0DSLZM/RrqgNVmJlNUQzzsvY8G2zqsnQc/neFDykTHfWVqrs/ebVskf23yo1mTNhRqoMhfhbowaWGt6RhSi5CPP6XRqy3OYVfInz9acqzyogSoTBYfPkzStfJnyk167i7kMSj4K5iyltz6/s0j+KNw/fAZqoN+D5pB8sshsuPnl0WUjfzF+Uv8J7/94/o4mnNePko+G2ZZQHKq11RpndpA8zZlqAzXo8qth7nWuewgTbEt3sZyASUPRbaFnKaqhdzMrbIMXyGtQgwGYnRFQ8pqadyiqgf8pYaEGqAHMHGroQ9MNX/hYqMFAasB4LrBa++EIzQnePH/JxYkmz59IhmhO0yNx0vKEYgCrnf2Hqhr44xbI3zzNWXqaiBacDQlmLHaMrhr42+bP3wjNSWpPBOy8BItz1oGyGvjVUAPUAGYC9gBtNVTO3oMaoAYwg7Me1N1wEGqAGsCMz16lrgY+H2qAGsAMzy7SVwNfRMzcFwk1gFmCleigBr6ABASoAWoAMzL7VA818O81khmowThqQLsPmIJ5e+nihq5pcuUkPrQ8xW/LExqlwWpnCWSULmrgh5eiUTreG6WxvQqsDkbKeJ3iminzh52XYBZhUpZeauAndIYaoAYwozKbPUU3N/RLhxqgBjCDMoHM4vWL95III0ANUAOYAZnvsI5q4Afmyub6GhNqALMKY5uk6OkGftg6IjFQA9QAZrgp3dIsXt8Y8TpxMlAD1ABmMOY7wOsdSx91B0wy9RuzIcEsw2xNO+ruhpSyxm4bWp7irOUJxQBWD9vC6x89y1hXwC6iUZrHbEgww7CmfExi1ks+rw3bq7DzEsw4rGts3MCPvOEhktHPGoMawKzDrvOxihf3ziTECTVADWCGYK6BfOziqTnFUAPUAGYMtoaPaUwsnww1QA1gBmA/eJaPcQz6aoOr4h922ASoAWoAi1/2Bd8A8XL2xt84CPH5HYJdhBqgBrA4ZH/iGyhSFn93YGYLEhqiUHUlEaKLexOqG55hNiSYlZh8hG/IGPr40j0zZjZx3fm/+Dwe953wVv//vG53vLCjpml5QqM0mAqW1puPgxj84tjFpzetyi4/s31ucnJy63uRfC8amF0uam+aRmlsrwJTw/byiBgFdl6CGYkFuqNmoQaUBZiSTUfNQg0oC7AwbByKFmpAWYAp2UwULdSAsgALwz5G1UINYGBK5uyLsoUawMCUrBhlayU1oOUJTDVbiLqNQWA2JJjBmOho8TQKV//AbEgwozFBfgGFq39g5yWY4Rjj/gyVCzWAgSmYjeZnYATUAGYa5iAjUbtQAxhYTSaSxI4oXqgBDEzJPu2B6oUawMCUbB2qF2oAAwvDZqN8raUGtPaAqWTnUb8WaHlCozRYhExkyFcoYP0CsyHBDMscZC0qWLfAzksw4zIHyUQJQw1gYArmkJejhqEGMDAFY51nUcRQAxiYgjH4DhNqAAML1zJNSgeijqEGMDAl69wHhQw1gIEpGTsClWxaNaDlCUwLu4ZSNmvLExY5WPRMtMk7+6GY6QZmQ4KZgdnIAsySpRvYeQlmCsZ4E5einKEGMLCaTGBJaW8UNNQABqbscCCfoKKhBjCwMOxQF9Q01AAGpmRJ76KooQYwsDCsuBXKGmoAAwvDClDXplQD2njAtLJH96OyTdPyhEZpMGoseErF71DbGgOzIcHMyQ6OR3VrCuy8BDMrO4D7kVADGFg4trkNKhxqAAMLw9JTUONQAxiYgvnIomWocqgBDKwGEzmf96Vd2HYFNYCB1WSc5Pr98nYodagBDKwGY5xuZkUeLh2MqQa0PIHpx0SR8ZOHyh5BvRuw5QkLGkxfJrLEuXITJkiqDsyGBLMKEziJkJX/wkQHdYGdl2BWYpzLI2Z9j04oqAEMrAYTGEI8qevH4qMF1AAGFoa1KNwyCfUPNYCBhWGp+y6i4QFqAAOryRweIi1JPw0NQA1gYDW/tXB6CGl8OCOv77OwAdQABhbCBIaVKh403rBn96DhUEL8qgHtOWANxxql3jrys66PQQyYDQkGdpeJYoJgCwQfsU0/uJ4565nnLH0NgdmQYGDhmbNR83dW5B/f+/n+t8Z3t54asPMSDCw8s9tYv+y995B5e8HK0tmH8k8UZazPXvjG6NGjFy5cu3bVqjlrLn3ZqVPw0ejMgszM/164UF6+fu8332RnF1Q8LCg7U1aWkTF//vzzf722fHnr1pcvn7k899bcnJzk5Js3TxzffuzYtm1FRbeKTqafPPnP/PydO6/sKSk5e3bfvtu3902viAO5uTduTNl55cr16+fObd58bkZFrPjww4MHC3NnT5ny9denTm09NXXR1Km/6tBh48bSFQdXry4svLqjDdQABqY7E6uZ5PV43MEf3NXMrfghPPMofiAkaB53MKoVRHyeqpCrmeytClc1c/mqQqpmfjkYXs8wqAEMrKF1IdJgdHeK2CZBDWBgYAo1MIOgBjCw/7N3NiuyJGUYroisCDIj8r9+sqq7fixp6RYRpNGhUUEQ8RwRRY8KuhFRcKVHYVBBXIzMxrkAcSE6oDvB1eDKOxDvQRcD3oELV0ZkZndXd7Vz5FT1nO7MJ5cPSVO835dvR2S++SVsxxrMx7EGGAx2m6niu1gDDAbbsYbBF7tjDUSeYLBDMbH5TnciTxQYBjsYO3rSnaA0y0IY7GBs/BpvXsJgsB2WfAFrgMFgO2z5UawBBoPtMPtprAEGg+0w/X2sAQaD7TDxQawBBoPtsOizWAMMBtthxSe6aA1EWGCwPVlxgKlUzIaEwbrG1BsfYzYkDAa7zZZvPOXNSxgMtmMNP/461gCDwXas4a1PYQ0wGGzHGn7yOawBBoPtWMPv+Q4FDAbbYfLXH9j/Uv4M1gCDdYzZ9bf2v5R/hzXAYB1jYv7l/S/lPzwQayDyBIMdimXzN/e/lPUDiTxRYBjscGy09/tVvwqLAbMhYbCusdf3vJCf/nzh/h5vXsJgXWN7/r9/dyKwBhisg8z+cZ/r+B8zHWENMFgHmQ7f/cHLXsX/+eu0dgasAQbrHMv0NHrnZ9/7yLNnTz7UHk+evdYe78G+8s8P/300FhHWAIN1lBk1m4yWVl0zJdvjBewqVIA1wGCdZEZoHW1d8ro9XsAGWAMMBnsPxmxIGAy2y5gNCYPB7mTMhoTBYHcw3ryEwWBYAwwGwxpgMBjWAIPBsAYYDIY1wGAwrIHSwGBYQwOJPMFgRJ7uiDxREBiMoDSzIWEwXq/izUsYDGvAGmAwrAFrgMGwBqwBBsMasAYYDIY1wGCwO63hl4ezhj+PsQYYrCNs8ubhrOE3CbMhYbCOsOSnB3OGp7FmNiQM1hWmD2YN33i538JsSBjsIbKjfx/KGt55ud/Cm5cw2ENk8vmBnOFHIdYAg3WHFZO/HMQZPlliDTBYl5ia/usAzvDVX4RYAwzWKWbDv317X2f4UhpiDTBYx5ieqD99fg9f+NpvX9/jt2ANMNhDZcZOJ+u3yucXzXH+9jfb4+3zixeyH15k4RhrgMG6yYRVW08tkvaQ/w+TymR7WQORJxgMdkfkCRFgMFinZkMuWHqiH/rdH3u0Pz8RCe2JfuiHNdxiiVY6CQtaFv3QD2vYYq4ySumRFrQs+qEf1nDF6sooZddW0LLoh35YQ30UdWW01kqWq7Y2tCz6oV/frUG4dZyrzCKUWsZ5WxtaFv3Qr+fWINwqTvlbQGEoZRy0taFl0Q/97ssaHkcso9Dr80TaJh0+ruK4XOuCuAr6od+hI0+PLig9sknpymGyiyKKxlJKO6J50Q/9Dswe32zIpLn5o4ZxulaR2++1izuWvOiHfgdkj+7NS39v2G32jDrLg3Slw6va0Mboh349tob6qdFIi0KodRrkfiHU1oZcH/qhX3+tIbkqQ6FNHARVeFkbcn3oh379tYbkevEmjBqmQTy+rA25PvRDv55aQ3FVmdBEOtJa5UFsj9rakOtDP/TrpzW0GTRXmSM90KbM8zwIYrlsa0OuD/3Qr5fWcJ1BWwh5bjNXl8CXRmshFkfTJbk+9EO/w1rD4DFl0Hy4ZGyTaj2oSn9UifSHVeT60A/9Dhx5elwZtGJQiLRK7MSz6fTIFcQflWlyaWMaGv3Q7zDsMWXQTv2CrdCikkq051VBkG7iPBZNLk3MWAajH/odhj2Kn7oQypVG6SIyxuihbW4Uu+MkDVIjxVBkzTMkQxujH/r1yBpq147XShithVQz58/1neFQxEG6skYbd96c1kY/9OvdvIZEyzg9Vuo0znO3oHO1mU/dhk+fpkGsTH2ec209po3RD/16ZQ1hYp1BH1u3ggtiXxqlhRBJVuRBHvlnRlfrOdoY/dCvT9YQjsogSM9O8jwvrW6mdio71HmQblShhY+qNas82hj90K9P1hCuc1ebXJhsOB8v6lnf2g6XzsvX0pjctveHaWP0Q78+WEN0zfTK12atdBQ2G7v5ODmzzWZPbBIhEtoY/dCvJ7Mho2h8/VP1uozjMvUPisKplT53EolVGVdRlhXhdEE8B/3QrzezIcfnqYiu2MhKaZMwG2SiiuO1PnFIj+od3jASBQ2NfujXk9mQsn5kpG9O2UmELpqFnPPvCbth9EO/3r156V92DdrabM3mS5UQUR7kWUQbox/69dAa/IiMOGhrs51mP1ZC5UF6Imhj9EO//llDPVjrLG9rcyuXtnQ1ixVtjH7o1ztrqF9lC9Wqrc0dubSc/3roh369s4a6MtOwsG1tolu5tE2el+yV0Q/9+mYNbWXCgWhrI27n0gZG8F8P/dCvV9aQhVL44f41a2uT7ubSBG2Mfuh3X9bwUCNPiU+XzGtW1DG06n/k0ojnoB/69Wc2ZBSJ1JfjpN3NjaxMqjtzaTQ0+qHffbAHuqwJlFDHaRDkJzcfGd3KpS0jwzIY/dDvXtiD/FlJHSrxtanmNx4Z3cyl6bGgjdEP/fpjDT653vp2bGfbj4xu5NIE33dGP/TrgzVE4axNock4NrrQrjaxFLPtR0bbubQFbYx+6NcDa9BmbGZN1kRWxq/cnG+X8nJ4TvvIaDuXRmujH/p13xpEdl5/+qNOrhf1/R6jVXo9WOuOXBqtjX7o1/1Vg0ql0uOln7o3Fv7+jlFD04zjrGszMHaT3sql0droh37d31AM/CjOZlJvqnRh1CCOi60PhjWluZFLo7XRD/3u3RpeedzCzJvvDssmXiI2VRw/v86lZXUGzR0XU+I56Id+fZoNWfgPD1dZUJaJTcKpcnUaF9e5NJ9Ak9aqSZTR0OiHfvfKHtZsSOEWbOlG1veFtf8MiJZhVD9DCoJ8OPJgESajMGMZjH7od8+Pch+UNRS6Hp0j6vvCqq6MP6+pjSvX5QeKaWP0Q79eWcPArtIgz7QQi8vK+POKJpcmrz5dThujH/p13xqKLaaz3H+UPBLz+sNhfsB/ZNwh6lyaWtLG6Id+fbEGvR0gMSpP81KpTbOgE/Oj6VD4XZ+0a7//m9Ha6Id+/bAGXZxbEbWvtw0KWZ1kmRpU/jZQ88HRMvdHmVm//4smtDb6oV8frEGoOJZidMW0q4ka5LHU8kh44/bfAXBHXn+mXEz5r4d+6NcHazB25fZwi3By7caFHsZBLGUzLEPJMk99OnWjotBO2SujH/r1YTZkJk7LuFyGR3p6fV6RVe0cPh85mZ8MV2dVWZ2JE+I56Id+fZkNOXHqL89deU7N9nl67D3LnJRxfNEiV7shGT70Q7/3jb3SJcxE+LvAw7R+YLR13jxsVntun1dOeLyGfujXtzcvpfYpkiIPgthGZuc8tUmDeEQbox/69cwa/OBN6ZZv6zTItRI703P8h8q3vjhKa6Mf+vXCGsb+RXi3XjNuRZebQWnM7fvHypXGTmhj9EO/PlnDrN7o+ShqlKfpKk/j4tZ5hYxdaY5oY/RDv/5YgwlFG1IPM11uVn58TnX7PHua0troh359sgZd+BiqOPLPkwdKF74ybl83vXme2rjSjGht9EO/vliDbkZ0joSQs7BQg/pLxEEsxXS3NAtaG/3QL+rHbMjIpFXiNPcDtdTM+Bl85cqP3ZLqxnk6LSs5JZ6DfujXl9mQY5tUqQ7qUXzGR9L8si1Z+hl8xXYubTyZHg8KGhr90C/sxWzIRCt5rrWKVnk+HKrLwVpJ6Td8Rt+c1ydYBqMf+r3v7JW8eVm/0lboIhLWrDbl9WAt/46bq81/2zu7FQdhIAo3aob8GRNttV23loKwff8n3ExU9hFcyCm9GnpRvjMcYhLPCEHq+Y02Bj/wK8saBj42UkQmRi07fje+PRya4zl5RrGTJB5oY/ADv5Ksga+aUCuXTljBe8POtmqXQcvZ+1kKaiwiTsEP/MqyhjEJIh7Xqg/uVfGpUT+om6m235GcZ5lWehzNJ9DG4Ad+RT1Q3M1dicrVXndJmfDid2NzrrcymieD8DjzpI1BG4Mf+JW1DXlTrbF97dmzw0JpHbdn/q/9RZr9Qor4QhuDH/gVmA255sy9sNioRrGdH42TDxfJw4L6v60htDb4gd8p1nBWNqRpeOzwhyJn7nEKnx2qybnpTcb303PA9RzwA78SsyHjLcux1UweUTy/8wjzO+f11YQ7fOAHfmfWzlqudNvFE36fJdVk3hAS28oufQfCHT7wA79za+f9hUMbrvEkkNDkM+dUa1VEG4Mf+JVqDbs2yvDrr6uv/Vup0RDxMCG0MfiBX7nWsGkjI58k84jiD9eu1xFtDH7gV7Y1ZG2qyVCkGHhBh5YFP/CDNezaVM5pw5H/kAb8wA/WcNRaStI0ZJckTYQ04Ad+sIZDGztdpJaurh1BGvADP1jD8RlWqUV61PM/AtKAH/j9l9ovEsqk0gY+yv4AAAAASUVORK5CYI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 name="AutoShape 4" descr="data:image/jpeg;base64,iVBORw0KGgoAAAANSUhEUgAABBoAAANICAMAAABe43wfAAADAFBMVEXr6+vw8PD09PTi4uLq6ury8vLx8fEAAAD////u7u7v7+/z8/Pf39/29vbh4eHs7Ozg4ODt7e3e3t75+fn4+Pj+/v79/f3d3d36+vr8/Pz7+/vj4+P39/f19fXm5ubk5OQICAjo6OgTExNAQEDp6ekfHx9eXl7n5+fl5eV+fn6NjY0kJCTHx8cZGRkiIiK5ubkJCQlqamrc3Nw3NzclJSUODg4dHR02Njbb29soKCgNDQ0DAwMXFxcYGBgMDAw1NTVBQUEEBAQQEBAaGhoBAQEPDw8rKysgICAHBwcbGxsnJychISEGBgYwMDA+Pj4LCwsvLy8CAgIcHBwKCgoFBQVEREQzMzMxMTHMzMwWFhY9PT3IyMgUFBRra2sSEhImJiYeHh4qKiojIyM8PDwyMjK4uLgVFRUREREuLi4pKSktLS00NDQsLCzPz8/a2to/Pz/X19eVlZXNzc2mpqa3t7fU1NS+vr5kZGSCgoKhoaHT09OsrKzGxsZRUVE7OzulpaXY2NhwcHB2dnaLi4vBwcHFxcVQUFBFRUVDQ0PV1dXAwMCDg4PJycl0dHRsbGxWVlaMjIyjo6NOTk62trY4ODjZ2dlfX1/Ly8s6Ojo5OTl9fX1CQkJNTU1TU1PS0tLKysqtra3CwsKYmJh1dXVubm6wsLBnZ2dtbW2xsbG7u7uJiYl7e3tHR0e9vb2/v7/ExMRbW1u6urplZWWurq5MTEyRkZGenp6zs7NhYWGpqamIiIjOzs6Ghoa1tbViYmKZmZlcXFx6enqqqqpXV1ePj49xcXHR0dGTk5NISEhPT0+ioqJGRkbQ0NCvr6+ampqfn5+rq6u8vLxaWlrW1tZLS0uHh4eBgYGEhIRdXV2QkJDDw8OWlpZYWFiXl5dpaWmoqKhJSUmAgIBmZmaSkpKnp6ednZ2FhYV4eHhUVFRoaGhZWVl/f3+bm5tzc3OgoKBgYGC0tLR8fHycnJx5eXmysrKkpKRVVVWOjo53d3eKiopKSkpSUlKUlJRvb29jY2NycnK+M1O7AAAgAElEQVR42uydbahlVRnHz9r7rpe99vs9597zMufc08jIvVLEeKHozSzQJpqmml4kYQokTQkNg1HREpIULD/4AoElpZFZSUSCQhIlVgpqCH4oS/FjBQUjRB8KKdr7nDN37sy9mi8zc9c6+/d8/Hk/bP7rOT/X3vvZa1rR0WqZjWrBYLBms6iFGmAwGGqAwWCoAQaDoQYYDIYaYDAYaoDBYKgBBoOhBhgM5qoaNmrh2H9egMFgzWatFiHAYLCtjK0TDAbbjhEHDAZDDTAYDDXAYDDUAIPBUAMMBkMNMBgMNcBgMMfUwJgHDAbbUAOD0jAYbAtr8XkVDAbbyvjyEgaDoQYYDIYaYDAYaoDBYKgBBoOhBhgMhhpgMJgjamDkCQaDbTPyRAgwGIyzIWEwGF9ewmAw1ACDwVADDAZDDTAYDDXAYDDUAIPBUAMMBvNSDYx5wGCwDTUwKA2DwbYwzoaEwWDbML68hMFgqAEGg6EGGAyGGmAwGGqAwWCoAQaDoQYYDOaIGhh5gsFg24w8EQIMBuNsSBgMxpeXMBgMNcBgMNQAg8FQAwwGQw0wGAw1wGAw1ACDwbxUA2MeMBhsQw0MSsNgsC2MsyFhMNg2jC8vYTAYaoDBYKgBBoOhBhgMhhpgMBhqgMFgqAEGgzmiBkaeYDDYNiNPhACDwTgbEgaD8eUlDAZDDTAYDDXAYDDUAIPBUAMMBkMNMBgMNcBgMC/VwJgHbA5ZbhW5cDYkDLaVrR3+9TNfHfZsTi6cDQmDHWW/36fr+sDzxsicXPjyEgarqneD3qiDj4za5IIaYE1n1Q6h89vz9eY68ANyQQ2wZjMre+bJt+oT66WCrFADrMFMtYcPX663q0dHZIUaYA1lomNu/Ih+mTp0LVmhBlgTmRiaq+7Sr1Af+kb1dzlZoQZYk1iZmu/eof9Pfe6LJrBkxdmQsAax/voP9auoz3SXZE5+nA0JawTLVW/132foV1UXfon8XpmxdYLNC5MD+6cL9auu/YfJ7xUZccDmgqmBuWe/fk311Dr5oQbYXLPqVsL88p36NdevJO8qUANsjllqHviWfl31bbMsyQ81wOaU/eIO/XrrzH+0B4pMUQNsDtnus8/Tb6DO/WmnI8gUNcDmjMV/2KvfYN161VJgyRQ1wOaJPf1e/cbr4L/6HPTy8mpgzAPmHbv9fH1y6t2PdDpkytmQsLlgwZE365NXB54ZBDk5czYkzHt2xcf0ya3frBhJznx5CfObXfeEPun1tiPDoSVn1ADzl43v06ekrr9yIMgZNcB8ZY/pU1XnX13dVJAzaoD5xqwyvWf1qaz7TcBrTNQA84tZuVS+cKE+tfXzUUz2qAHmEbNy0L59nz7l9Z0R2aMGmD9MtEf/PFefjrqG7DkbEuYLK0dLN/1En6Y6i+w5GxLmA8urPu1cr09fPWRKzob0dvszZKvdlPzsaKl1nz6tdVW78f3n7eWnIuXn3Yj8bGB2Pbb39JpBXzyIm95/vl5+qqRKTclPft7zs3Ff3PJZfdrrtr5teP95evnVykip2krwk5/v/NQg+vM+vQP1LhE3vP/8vPzJykgZj2PBT36O84t65keX6Z2pF5Zss/vPw8svJyujlJLB4spsbfjJz2V+5rkDeqfqnFg2u//8u3xR7eOqlRmaQAVJMVsbfvLzmN/XP6V3sB5oN7v/vLt8Ue3iZP0IyJggSMLZ2vCTn7/81v6od7T+s2wb3X++jWWUaryeBvH0HL9ON0kWx6pkLGj+8ovu/eTOmkFflNsm959/g9LtOF2slsPm7yijqBMEQdzmxz9n+Yne+Nm9eqfro3mT+8+/syHT6cMfuZBkYxlV93uzzR23DPOTX2/5kXO0A3V3k/vPuy8v62fD1c2elWtFmK0os7E2aGB+8rv2PdqJerjJ/eebGiZvjdpKlEKOs7CoN0KztWEucl7yu/py7UgdaXL/eaaGdGMZSmWTMOyao2vDXOSc5Pf4XdqZerrJ/eeXGtJjmzdh5UIWJp2ja8Nc5Fzkd+Wt2qG6tsn955Eayo2VMTZSkVKyCJN4MFsb5iJ9zy83pnxMO1WXNLn//FHDbAatWpmBaim7WBRFGCbBaLY2zEX6nZ+Nl80tH3TLDPp3Te4/b9RwbAZtKIL1OK/WJayXRikhhoPlEXORPudnpVF/OeiYGPQnWk3uP1/OhpzNoNXDJZ047Y5b3cW6umlQVyyZi/Q4v9wOhi98XjtXdza6/7w5G3I2g1a2SpF103ipZsvLg2pB6ura6VxaByF4md+Pv6AdrBv6eZP7z6cZvtV6w1Yq0Q2kmP1dNwyz3UmRiOlcmuhxG+FXfvUs8vfep52sw+1m958XlzoUsloaqcrIWqsW4umD4qr2ZGFmA7Eg8uk7JIsGvMrPBiZ5yU0x6ENWNrv//Pm/XjKWwiolAtmr/Dx5MmxEEmYrsVW2+rs+avAsP5ua1f9qV+tRY5vdf55caqqCJNsl5WpSFNWGrlqb/nJ1w6dWszCR0yWsrK06aMCb/Oodw9na3VoYNbz/fLnUNK4EvSuudnBhUi+NVEKINC+LsIjqd0Yb+zk04EV+Njbqr3sdNsOLy6Lh/efNpbYXwzBb21MUxWKspqd2ynhBFWG2W5ZK1KNq010eGnA/vzzu24cOOSwG/eEsbXr/+XOp46Jam0LYfKHfGU7O+lbxwqhy+Tiwtohnz4fRgA/5tcWRi7TTdVb9pKHZ/ef6TNYxplbqtRlLFU3H1lW/k67F05s9sTsVIkUDvuR3yQVui0F/PIgb339uj2BEUefYparxYpIsZvWLIrMcB/XcSSRWFpNulOelWR4y3uRJfsXN2vW6sZ03vf9cH5TurGci2mDtOAji1OStXHSTZKz2VEi1J3d4C5EoEYLz+ZWxuftB58Wgn6f/XD8bMpi8MlLHn7KTClVON3KVv5d4muBNfrkdmfBn7otBP0H/uf7lZf2xazhbm01n82VSiKgIizxCAz7lJ/vZ98/zwAwXl/Sf42qoj8hIwtnabJ5m3yWFLMJsj0ADPuW39rVzPBCDPtRN6T+31TA5WGutmK3NCXNpo2rNEokGPMrvy2/3QQz6/XcPSvrPaTVMPmUzcmW2NtvMpRXsGvzJ77n92g8zPG4E/ee0GiYrs2zKeLY20QlzabuLYpFnDb7kd9OdfohBX/oVY+k/p9UwWxnTErO1ESfOpbWsYNfgfn71FMA3n/JEDPrMTw8E/eewGnITiPpw/wmbrU22dS5NoAHn87OByV70RQz6sl21Geg/p8+GTOvpkv50TGYyhtZ9mbk0xpsczi9Xy+tnvckbMzy4mpb0n9tnQ0aRyOrl2DO7m2vHQdrddi4NIbid322XeiMGfT/95/7ZkKEUclcWhsWe418ZnTCXNoostxEu5/fkXn/EcMZh+s/9Ly/TyVBJvTbd/nGvjI6fS1MdgQYczu+eff6IQd8c9ug/59VQT67PvJ3Evc2vjI6bSxP8+9jO5ldtxK8+4JEY9N+DYU7/uaqGyPQ2JtcTq0pVrU0SiN7mV0ab59KGaMDR/ERneMVTPonhgreYmP5zVg3KdmxvNrnetfXOrfL2YnD08JzZK6PNc2mowcn8bGqu+5tPYjj4qB0I+s9ZNYh8ffJPf0wm18vJ8x6rZHbsYK1t5tJQg3v52cCsXuOTGPSBK0xg6T+Hdw0yC6TqjOpT9zqifr5j5YKdHsc5WZuWjXdnJ8yloQbH8rPx/9g7t9gorjOO75ndOXPmzOzcdmf24t2115fiNsWlxAQcDBg7jrHBQIGYcgsXt9xLKJWiQNQUlKJWqKVqoFXShkppH5pWCURKhNI0rVKpIU+gtpFC6UPKQyukPLTNQ3qVqs45s2uvMUlDsDznSJ+F1nh2drTznf/+9ly+8/+I/iOpwND7Hskg0J/YA4oEs+KMnHotFbtUTZim21AwLGqaKXlpgAax4oeI8tP1UpHhKili0J/o3pC0ENUdVqL0ElTNmeahybw0m+eghT+LAkhvEjR+9ItzZeLC8hM66O99U55ESpR2WeHhnJ30vLSRJoEatlPWncxLYxloimGovm4DEISLn62XjK8sk6rH8M4Rv+yC/mTwhkRhh82qKnxeGLMyIFghOl9DSiadVIYdKJF0htgwjBAufigbnFwtFRge+kOQRaA/OXZeuphb5yA+L6zylmHnRW0TNle9QDFgQLT40RK59G+pwDD2PMlj0J80m7KNipV0bIxQqd4y7Dw3yktTJkqXAwbEip9dJoekSmTQ1p6qgQH0JzAa3IZj2HZYUXIdFXjhMGbwr9PwB/G8NLUMGBAyfqT901KB4Z5n2d5K0J/gaMCNCSRUdSzHU9Vq1KFDhWKQQmzUpxjNbPyXBzQIGL/0jXkygaHjL7VBEKWgP4HRgN35BtJr29sSrpJrt201kWPTQFHBUc9hP55tsPGf7gMahIvflQ6ZwPDgK9F3v+H7hYCUFNCfoGhAqmkqKDNxDIdtoiYcU8FKETFwszoA4Y/Dy5SjAHoNosXv4e1SjSVO4Np9XHr8nSe+fGNLkGgqY9CfeGigRiUcw5WIP0ljF6fMpKkokVmGqniOxbJTq6pOjADmGgSL35YDUoHhd/XCET+pve+eJf+iBdCfeN6QNprjmV6ZFHEweZ5r52o+fCzlpNCeqnTmvFwnaof0JpHiZ4dyutQnFRjOHavdw5ax2pGDezRtLyYF0N+tUp5ifTN+GP3y/FDec2jjeTjLmEXbPdNcVDsUtl0KciCFit+x56QCw/c9dh9umVyYyMzq5lVzdhyeA/oTzRvSR2wWOGXxBaOG8wok6i2H4zzPh+VJIeOXPC0XGC5Ek4/BF741cWxoLZ+XXPGA3Qn6E2znpYJZFonrJJOmodNp56lVK2lmAAMCxk95a1AqR4bLtfvwXl81cXDrQvY4b/V27YfIAf0JhQZmvKmE3bdmK+lgFU1zz2GFyhsqjgIahInflX6ZwLDgS/Xb+MSCyaP9fTwbY+G9m7Wu+RXQn0hoyLKN8GF/jYY9YocmPEpvnn9Xw6YxfMCAQPFj1qov3iMVGF6tJzG+19pwuGUjx8TaDm3nHu1djEB/4qAhzwfKLBVVdyyr4lime9N5rmKGTVMEDIgTP5wln79LJjAsfguRyJXpzMCUJ3qWsMeRbk1b0q2teNMF/YmCBkpQLUmd2NirVph9Tu7m84w5FqBBoPjhTHB+o0xguG+bXVAo6+mcGpv6TPcIexwIyaCtGdW0X5aaQH9ioAG7LA0VFdl6ckLFLlN2OK4Lpp6nVsOmyQAaxIgfKhWfeUImMGz46zFSpjoqkyMv3fTU0P3810BP38gKbXx0k7YlAfoTAg04sujMIKTkiasmeCXipKmgYHrTlAANIsSPlsl3vrtYJjI8fbKYRcz5/tB/p+2wups9Du4JHzZtXrOrV9OuG82gPwG8IXVq5dJhzJmhlpqnzIPPqzDbLUWdch62vJwSQHqTAPHDRfv0fTKB4eyhfFq3bVxoOjHtfQ/wZUst6jmsX8tnHb5qm6A/Abwhs0Y6Z+Ekt+KjLKWPddvSZebB5zbmpWX9oCnhAhBijp+tE/KGVBuv914mNduVay3Tnmzt472fs9FfB3r5r20kD/ojsXtDprGqzMdY1SuOk0qpdWOttMcGzBRP9etDMIyIN35U9Qt/liqRYeWjQQHzCpYXb+F839rGaTE2MN69XNO28oWLltXaBVIC/cW985JvaXOxqyODVqrepLEW2+MWtg1CmJRLgAEx4qcWsxd7ZQLDkqOZvMrWcMijt3KSWNPHybBzZTiweGzfBt4Zamlr1bpAf7GjIcOW3QjG1HV11WZ749N1QjN7Tlaj2FQxKgAGBIgfyqcvPyUTGOZerRKV6iiTPTV+q+fnHXyQjzj2dwxq2uLu4ajPwNKf3iAY9BcrGliqDk6rFRsZiM2tm0aa1JpBV5ssq0lFOGWARawA8bNRKfjG12QCw/LvmQGrX1kKfvD1W5/Rw3tAq7T+4f3jvSO8oE7L5l0Hwv7FOjUN+osTDUEoaFTIKp5jNits1c3LEJ8q0XlYbWpSw54ys+ZDgIG442eQ4/+Ran/l22ViUJ2W/eMfe7+06c+xx+FoTvXJ3ogMI5p2d8iGG74K+ot1QJGneYIUM2npdqhsp5ntLea+3oTqrDIIKwcftg0FDMQdP2ubVGB4Icl6OtQg1R9/gGlsX6/WOxr9l69atozzxMiFO7T1nWXQX7zTkD5JU8NLWuw7z6ngsB9c8/xv9xLhMDFK6EFFwEDM8fuVVGB4OqpSi0n2nx+YmbWiZ+PeaN1id9RniJIctM2Dc39fdkF/8XtDtnPPPadiuCRA0fpbkLOchMqKBXmTU2uAhnjiFzy+VCYw9L1Zu4/qtT3/79ylg6Pj+2ple1vaBldGqU/zxlu1MwnQX/zekDTFyg53Ypd57jEXPiOj5EwzV8XU8nLlDKQ3xRq/P3XLBIaNZ+q38WLPh3tF//Z1PBWyrVXTuiM2rNK0s67VDvqL2RvS9bmco2OUlyhuqvIS5nnmd5jEkAMZV/zsdPbZgzKBYfiPJItsWy/nn//Q+0KHIs+JfUN8Gya/3eXDmvZbAvqLd3sVswThiTtsP0t4TOUTaijqGYf/MhhyIGOLn3/+SamsWi4ynOm05H/2pdsZgUQJ1Ad576ibdyHGerWuIK2C/uJFQ4JMaJsdY5VAnBRfsw+PpYkLGIgrfk3XZQLDilf4m3bLZP7fb+uFtXRp7X7Ghs9w1/yOuzZpF4kB+osdDTVtE1Z5UG23klaVkIBizIoxAQZiil/qBak8nN6t7YsMqi/f7munsGEt2yPS29Xd1V/Jgv7iR0OkbdVlK8msRHEn3+yWDQADccWv/XWpHBm+WS9lq3x8w+2/upENXWxEsWBU27XrEeKD1uJHA9e2kqPYxa7DOsTwkY8zfsVrC2QCw7mT9bu4MvSRLtDAhnWsWM26Lk3b8JQLuhIBDXx7sWnqlFn+AxpijB8l5OiwTGBYfaFQSz34W89HvUadDTsH97OyGh072B8vg66EQEOo7VDaKWxUQmm78JGPKX4oXzyzTyYwjH2K5CNHhiOP3cFlamzYvWshG5Dsj0wpTNCVEGggaSOXUHXVTCZNDB/5WOKH8+RUj0xg6PoNKWJdD1G46IE7uxJnw9wejfOlrbasCbq6GQ0xpVZkKsjWE55pNlNIZZr9+Nl6KXhGqkSGdUczWWrbruI3n7vji7W2rertWbWbrVKsX1Y7dgp0xdGQiPnNuHyWOaMohg8NEkv8jr8mExgGfj2RtTkj279a+0bmacvWhP/bvqRu6VDWQVcxeUNOP4b4/njoxs1y/MIuuXF6g0RgWHOjOR/dQ+HVrTN21aXcxGHzxN/fzoOuYtx5OeVYBqsYEk1mO37UyOevrpApw+ntJlKOJlsvzp3B6x5kxTBbJ/eNbIIJcWHQEH3pwUd+VuOH/dI/pPKDfe0wSVNekPfhlTN53X5esGasYRP6VdCVIGjIhl96WfjIz2r81IAclcpB/rnDpIRCoJXIJ0dneEs3y/QabNy0ea8NuhICDT7FkRMffORnK364WPrZkExguP5zDgaU9c8/NNPzF3ymYWwKJx8BXQmBhmwpS0vwkZ+9+LnZ4i/+x96ZB0lRX3F8e5bpfttTTTPbM2P3MAMsYoJyCkK4CbAhIFchyCWFHAmLYK2wnLIsghQgK1e4ghzrCgHCISBlhCCXSBRFiiIkWsGAJSuVlIIVIMZozMGcG2MqhRqmf+8339+f3z/Y97a+70Nv93vv9xgnMHx/dxwMuhGsWPZ//8dH1W/VVWv15U0P98NXgrxrgJZRzZ54ilWHUyXFNzJ4QrW33Ybr9Zq37TNuYZ+iL2n9c4EGoCH7tK8/wOxqI8OZRBeDN9RgRubu3TwPNLje8gQtw1rwbk6D182rUk86dLQogz/3LFqeclA02aOZqhP4A6cnBu2vEVLNHFO3nMOtM/qDt0fRKI1H7WzRbj6S+3/3A0Zc6L3Ejt1Sl6fY1unxGf7RbTzwEMonWzTLeHwUpyeGrS0otqNRiQRn3Znpn73KUOEhlE+2aM0GcwLDg8XxJx3dcM65sK7y9bAOD6F8skM7V8YJDGsXJ6JWg7XmuvDjf2T64CGUT1Zo5hpOYBi/PZVHeGc9NwJYHdDhIZRPNmye5tXIUJpO43pvVyKYj3sogAbpNfPmQ/nbhYzA0Ppdw04mcbypKxH0nAkPAQ2ya7rXoUndGIFhxDu1Q77E2OO0li7Na/jhof9EA9qCJNNMPeC50pQRGNr/rK7t9cfzOPeiSzHshIdSaECjtMTanu9xesmwLxV2eKZb1+sVPhH0mvCQSLshod0Gbc4wTmBYUDOdxxG3YugwlVR4CJOXcr98pNVPcQLD+japJOxD7rVZRWwFHgIaJNZ0H+VO5wSGvs1CgcSq1tCmoa5FMTdqoAcSaJBY0z3B3J39GIFh3AfesJrI47iLUx5V5EOjE9Agr6b7nAYzON143fNMxPHGapLoIRffmg48G9skBQ8BDbJqqmNdb8IIDEUHvRQDgx4JtljhYhz95sBDQIPEGxnUMJ1uzQgM2kGKP8XrBuUucDOO4X54CGiQWIs4W+7n1OF0jeIP8XqU8ve5GknnMDz0VTSg5Ukebfd6RmDov60gnoephhre6ORqKCsMeOi/tDzhlyCDZvo91qKNnMaoVjS2o34znsflu1wOxR814SHshpRS0z2h4ns5vWMYM4usWHeRGqDDbk95bAxEdHgIk5cyarqPous43XjdZ1owDgbForOzXW/QtqNodAIapNSUoH0PJzCMnkIUK0YlQM+OcT2ajeSDh4AGSdHwbgdGYOhVmshDN6hihfvh7EOjE9Agq7ayOyMwjP3CiQftj32vHOh+PAfgIaBBUu0tTjdet/rIkwzbrrNOhMtyNsBDQIOc2sQPOTUy7FPTeVTVFyGivvAQ0CClZl/i9L1y46J0FlPaivHaAx66RTSgzYOPZioUWsIJDKemkifptfOCXK83Er763y1PaJRmqVmv1GMEhpMzE3n4o6HnnxEkpqEVFnogsRtSOu0Kp/nKCdOSUXto5h+Fme1a6WDZGyYvZdMON2IEhkaV6TwmXhRnymNyCHdhAw2SaXs4zVcOrcpLZeHsaC5OXCdSZICvgAYZND9RwS5Obx9n6KQkk3izvkBx7SUFvgIapNH0SLDgDUZc6PGkQx49kUdlkUiRPYL2aKBBHk2P0kROjQyF2/KDHj1xJ8YLfYQKrV4d+ApokGcjA9V4sh0jMvylwjbig9dRmrpQsNh+CV8BDbJsZPCGzRNdGYHh80UUiIFBN+ySI6IFdwO+uiU0oOVJfM20jJ9w2gc7bP7NmM2cHFMN1r3YRbTo1sNXt9byhF+C4JqZZ9Di8YzA0HF/2NKTeXw2ULjwetQycBc2dkNKoCkW7e7DCAxN36SwmszjaH8BAzzv6PAVJi/Za0qEGnP6Xtlkkt+J9xLpRE8I2bN5KKjAV0ADd003Qm329ucDhn73NAzHvlfmqVag8WAhQ+ybXAUJrwENfDXT49T8Z3tGYJjriV9fefNRJ3Be0J7NAW0C8BrQwF0Le5cXMfpb4lLtZAdGlFa/KmqQnxEWywMN7LUvRjACQ1lBsgMjSnn/EDbKXYYPvgIamGuVDzACw8niZNQq1dkp8FBHTgReAxp4a+dXMQLDqlnpPLy/7ShwoJvID69hNyRnreIUIzA8fLx6UXSp0MunFsJrX6vlCY3SYmmq/fKrjMDQ63oiD9NveP40SOxYKwx4Dbsh+WoN5jICw8CqcCIPJUJDFgoe7DpS4DVMXrLV3mYEhsJDyaD9BhWvED3akeSF14AGrtqJVnzA0P6qk8ojeMd08eNd6cBrQANTrZLTBvkDr1X3Zi1hQLRdtgqvAQ3stNiStCmc5isXlIRSN9s6F4ZzeCsy34LXgAZ2mu6hn55kBIa1L1BAMRM5/JnHjpnpIQVeAxqYaYpBucsYgaHRFju9kWFISx4x98834DWggZemR6nNrxmBoWklJTYy+ImmzuYS9Y7EWBX8h92QXDRTpZpLC/mAYeQHhpUX2/ro9wQblrEJ+4EaKryG3ZDMtCpGG+SLDhYEUlnkzWW0Y+Y0vPYNGqXx6OSaplPopZF86qvVkw3J40+OUb3TnE/gWiN4DZOXjDTFtqYMZlRfa1pQVE/mcaWjxum8B/8BDWw0xaIhj3JqZJhK8cuo4h0Yo1mBQWsO/wENXDQlQHvuZFRcZRUUiS9ivhl4+cMas/Mp/Ac0sNBMxaC3NjIqrdkzKZoCw3PDuIFBa1IX/gMaWGg+J/cIo++VE7ZT4sp5JeK8vFHjd6458B/QwELLv5vR98pRk5N56J7QnIuFDMkwIt8H/wENHLTLHfiUVaejqT+CfEHPjVYax/N38sN/2A0pvnaYERi0Hek8wtaFThrPk++D/7AbUmjNzAvYx+/jU1K91xGpZvyqbtsobcIUDNpe+O+bNkpjvCozWl6Apj3DqKSW6omXj3mqTaWjNLZnPvyHyUuxNavkQUYFdSw33YERKO/LFwzaffAf0CC2Vncfo3p6cUjy5aNuhEqWaZzPPPgPaBBae5/RNNKjD6WiVsm8NJA1GTQv/Ac0CKwtZzS/PPp4dR7+pzXm5zH4D2gQVzvD6Mbr0Y+TlU7jFwO4k0HbDf8BDYJuZKD9jL5XdrqSF/Ym18HSJ73Yg0HrCk8CDSJqqmWVd+ZTR2M/ygn6UhsZysdpEpyl8OS3QANanm6PZvqj9vw3+FRRj3uLQ14zmUfJbzQpTjk8+S1anvBLuF2acYRTI0O1EZw2f5MDDFqTOio8id2QomnGNkY1tGF1dRqRrZos5ztYMY/JS9GuqXM4ffY7uZgiqelE+5Uu0pBB22LDk0CDOJruC9MFRt8rO5cHAkoqj9eHywMGbWwDHzwJNAijqY66idH2xD6TnbCqJ/P4eTdNpvP7xN8T8CTQIICmWOdvqbYAACAASURBVPbhQYw6nCYpIW8iEaLnZ2tyncowPAk0iKEpARoyhk/pdLlMYV/8P1YlEmxxSpPt5EfhSaBBBM1vsOoHGPA0JTcy6AYVfy4dGLTBERU+BRpE0KgWoxuvC3cayTz0KOWv0SQ8m8M6fIrdkAJovqXt+ZTNr5RkHqY3VHtzbxnJoE0xTPgUuyFdbopWnNz3+XyvLCx7ljz+VFP0haFSgkHrEYFPsRvSZU0NB8705FMzT5VYlpKc/6LT3TVJzwT4FJOXrmqmaoe2NGLUyLCYKJGEYgV/PEiT9iyBT4EGVzWDVjKqr+4r0x0YAZrVWZP4lMKnQIOrWslaPtXSujLdgRGhig2a1CcXPgUaXNTu+JBPrfT8ON2BEQ2dOyA3GLT+BJ8CDa5p311Sj02pFG2uXvoYLrjaTnIyaH2BBqDBNe0Qo/ramv9vV8lXddCkP9eC8CnQkHkttlr1Y0b3wx6rRUb6vuj93bQsOKUB+BS7ITOtmbpF793Fp0o2LCKfP5VHs7ZaVpzXVHgXuyEzrz33Qz41ciq13K1GnuGUt8wOMMTeQsKn2A2Zaa3xej4lMiZ9Sx15wosXaNlyHoFPMXmZaW3iMUYF8omvOo85R3pkDRm0MngXaMisZk3nUx71N/lCejqNeV20LDpX4V2gIWOarrJaFN1uXoB8eiqPlwZoWXWWw7tAQ4Y03Ufqp3w6nNrP8JDvX+yde5AU1RXG6WGn50wPTdv29NAzTu+yCFnepETeEQMYQEEQeRQEAkpEEERBFuUZ5BFgBcFCYIEyJigPERB5C4IkgCARKTCoJCElJhaSRCQppTQRTNjpnulew2NX7lKczPf9+bH7x2HO+e1033u/m46DpbENQlmms+hdoOGaeEowntzPJ5Ghx7L8WEBJ78CYdmso63QEvQs0XJtEhuAkPvsBeswpMG0n/ExSafbMUBZqNHoXaKj4RAbJiDfqwmcqvh5BpKfB0PvVbARDqE0BelcgGrDN4+JeJHaQ0R/eLkXpOrRgovaKUHaqTwC9e9VbnrBR+vKboiOkbOAzEr12UjSspevY0S1LyRAaWFNB7yIbsgI9xaZcRn94O2w1E3KmjrpNQlmr+xUZ/YyTlxXmKQEz/zSfjUKdNkYt91IWhWj34FAWa6gMNAANFeUpwVilL/kEsdcaaZHkLEvIVqDR7aGsVi9bQj8DDRXjKYnkKD43XreaZafrkJLm0p6hLNdMU0E/Aw0V41k7h/KZhGVq5iFIjT0yL5T1Ok7oZ6ChYrwRjIKiN+RnHoICdNMTAEMoNDWGfgYaKsLLYxTE/lzNTB0y6W+2AhdCoY6VA+hnoEG8d9MZRg/Vxb442JwdnYGFEi0kBf2MbEjRXnA1n/PLi8cHklqmjFEDAYWU7m0e0dDPyIYU6iWVqW35rFd+ka5DC6vRrQ+ACa56o59FbJTGVye/t4vPDQ0P/jZTh5Sk2YtBhPR/zJPoZ5y8FOwV8tnI0HJkpg5dpaLpIEJaK9DPQINgr/c9bNq/zUdhrw6z2kIAIa1N+ehnoEGs1/vfbNq/+rJc8i5giZzHemVab9dPoJ+BBnGeTlSZ0XrlwsdiqpJZlzh3G4jgqtl4wwqjn4EGUZ4SMIwX+QQbvPVYPCpl6ngH65WZ9ZpRdiKI8QYahHlB0t/ns5Gh8VIqAYNbx9KhIIKrGi9YsaCC8QYaRCUyBE36kk/iye0/J0tyCyEq+hmI4KrrDpuCCsYb2ZCCPE2ykmNrsOn/9tOIdC2VSqfbiSpYr8yAYTsZsoZtS8iGFOgNms+m/zvtsi0v77DgzyBCeiF3crWYhKFGNqQwT7Lp9bfZ9H+/HblmJHNkyKjTBEhwNfd1/3oNHgVw8vJqr6lTE7+by6b9O35S00xdRpWqwzzUFkRwNaPY9K3XYLyBhqu9pi5AVf7Kp/9X5pF7GVXJX8fdHUAEV4uOkCFhlIEGUd4FMATO8+n/Nyql7rVN5cFGs/L+ykuoxTpKJ2hjlIGGq/e0SCw8i9GjdKVMHZJhrW0MIqTBMIgIMURAg0AvoZ/rxKb/3xqeqUNSaQLyYNNq+JmJUQYaxHqH27Pp/16DvIcg26z6WhsgwVHrkxZGGWgQ6w3n84281lbfQ1A8dwmI4KrzJ0mM8rVAQzZtebrxFJ8/jOcivocga2p/IMHVQh3bkZANKdDTI3TLJjbt3/WPmTo0xTC39QMRXJ0KUlDHpmhkQwrzgnTjN2za/0fbvTrkhLoRGxnSml6t5PEKX/tx8lKcV7UOmx2E3b7KydQhRc3Cm0EEVzOWYmyBBsHeFj5B0a9Wybx8lNTYOJyvTKvesxhboEGw9xKfjQxrful7CIpVWQEiuLpzEsYWaBDs1W/Gpv8XLyXVq0OZgmvqXHWvi8xHoEGgV3IYaRyfjQxDVpEheceLN98BJDjqUSduyhhboEFcIkOARvDZWtx+t5WQvTrO9gESHH3/dC5FFIwt0CAskcGmEZPZBEW3O6TFg14dO5sBCa6eOBhXEQeLbEhhniZbuaerc2n/fntzLDfcsKSOg1ivTKvnPstO7XDCdiRkQ4ryRrLJg+38dIHp1WE9/xyI4OrHRzCsyIYU7G1swKb/V1Yl23v5GD0DIqRfy+40o/iKj5OX4jyFaGtTNv1/vKAk3C1dR/IrEMFVh0K68JCFEQUaRHmSEX9lEZv+/7rYVDNxsGRORVC0q4aHAnEZIwo0CPOkZKz4KJv+X7NKdVJPnTpG3QUkuK9lt+fGIwpGFGgQ5Sl2ouhdNv1/9ypKyuHMNXWPPwwkOOo4xo3Wx4gCDUI8JUK551tx6f+Bh73jxUqSin4IJLiao7nXV2JEgQYhnkyJk3x2+I3yPwRRc6xXpnUsHyMKNIj19Jc7snmU/r3/IYgW7AERXB2QMaLXDxr+T7Y8TarHpf27b7czdWgy5c2pDiQ4OtobW4+upy1P7AvRwqq6/n42/f9mTjSie3Xsug1IcDTscCCqaBhMZEOK8qSk9VRPNv0/98KjtB7OXFO3rSmQ4KjTcrLSbx/xdR4nLwW8YbCJ0Y3XR0d7dUgGbewFJDjq/wIhDhZoEOpRpWNs+r9LkVfHBTD0vR1IcNR5L8YRaBDsBZex6f/Gfb06lKQ5ewaQ4O5w+gDjCDQI9uLPsAmKbj+p1ENQ0a9bgQmOJudjHIEGwd7hdlzav+musOHVYeR9jottXZ0qxjgCDYK9Qjbv8GrMUiniO1783mAgwdHM+v4EbYwj0HC1nk60j8+Zg9UFFPESGejDhkCCoyHPlkrQxjgSsiGvytN01Sz4KZ9HaY2CvmzDP7QDEhwNWE7RsIZtRsiGFOjd8BqX9u92zHvFkKOr1j+GAQkuGLZiCK/7jdLcjlcpfIKij/f2ZRsGqC/OV7rq8wy+uuPkpWAvNqYrl/4/MSER9V3HtuB7QIKjwUtyEhg9oEGcV/LC6rP7uPT/A+vJkL067I86ggnOQ9bKGyigY/SABmGebNB6NgevO2xMlNxSl6ljJNYrXe1pTqqC0QMahHmyRVs7cGn/Fr+iuOyrYzeI4OpAZVIRBws0iPOkqLmKzUaG+86WPEp4D0HLhwIJjiZOiCURBws0iExkoIMTubR///1J73ixpFJf5MG6arzOS9DG6AENIhIZ4s3ZXPbW9n3bl8igWvs2AQmOhi5HIgM3NFzvW54S+XXYvNxfFvHq0IJm8w1AgqOmZ7GliN+Wp+t6U7QUj29hc9nbngUU8F/4PgbnK139KxiTtVKfbzj1H4UhRDbkd/OCMeMv3bm0/7sKqZKvjpdBBEdNVpuUuqXO/XyT+xoVjsglS8ZXd5y8/G6enDA+fohL/5940ouDVRSiLbXABGeH0z+lRETx1muempfaztr6QKOEjWVMoKH8niYZxuPzufT/4nW+OmTLPnIPmOBoYW0PmZJKRWu8f/qbFlUwjkBDeb1AbB2bG697feGrQ4paa+cDCY7mjfA+X8WODS99jOThvCT2RQIN5fVueYNL+/9gm68ORaXnfwEkOLq5vvf5KhHKWfbtPMxhiQDGEWgon/c0l/bvvtlXh2JT7TNAgqNb/QnaEVJ3XORnfkIyxhFoKLtn/J1L+z+4PRr36pApdwWQ4OguX4K2JpuBuhdfgh4bwxlMoKHM3qE+TNq/1ZK8uD8OttKstmBCSvce0n0J2tHYpAGX+MG24xAbi2zIMnrLB3IBw4ZHrKCueXWMagAmpNTyvXxD9n2+ay9zTdcMCduMkA1ZBs8ez+Wyt24Lq3l1aGE1Oak9mJBS6xeT3uerRxLrDlz2x/ebOoYQ2ZBX8io/yqX/Zzb3nwyNUt8uYIL7ZrHAt14ToJxvrvTla5yF+7Fx8vLyXk02B68XzSbfydAkjZ4BJDiaKPvWawIkTbnyr7QwIhhHoOEyXh6bU4qLCsnwvVencXOBBEcnhvv+WxTSP2hdlt+aQhLGEWi4lBf/DZcE+QHvRCxfHCxFz/cAE1J6dFXSj0zr07IeI6kWxTgCDRfxFJmszVxW/Rp+aieCvp3/0b0twYSUhrxklELm0rKfjJuZCGIcgYb/8eS49HELJu1/50mNgr7jxTS2HpiQUoc/JeN+ZA6fXp7f/jCBM5hAw7c82aBVA7j0//ZYPOB/m178EJiQUue64VLIjJbzNp6B+TbGEWjwe5JBr3CJW77jc/KOF5fc1T38bjAhpep1yYz4kGlNLv+KpylhHJENmfF0m6atYdL+bf6jeHVo+n/ZO/+gKK47gLt77O67t7fcLbt37K63giDFFGuJWlBAAUER1EAQS0REFFTwZ5OKv2rEMcHY2KRR05rExtYf0aTpNGOjJu3EtsamNTNpdGqTxv7Ij9oYx2mbxk7t5J9O98fd8Y5fctwBe+x7M4iz3O2+9/3x2ffj+76PBNtwPtgAGJ7xderX7QTS9YHk5eoQ8ZnZODdkwIi05/LvlcaJ/f95m6hnfQy1A/4cM8Esm69ILI/o98zANsDUYce0YKD0sHRXoCo5d8WL+X+4GPgJpB3OF3E+WLPcWGdIJqTfjRUDvdPHuDuPd14a+WC9CXvjZX/lhiOKgKaD9V7F26jM0vSoV0SRefDiwO9VgN0Ro0EDgwyONsRLIMMfteEDelb3cysxE4yyukMJJIU29Uvsjup2Z7A72h4NtCztS4sT86/YiLaDFsCBRswEEwybwpFJRJ3dCp9tZXM0OCXvD5rjpcewD20HIYBX8P5KszReRueNWK/wTPTR4sc6l4axi9oRDVLHU3Fi/g1vy0g7CL+8bg9mglGm/0nu1C9kZfh5LAZZpeNV7I42RsOk23Fi/jOPyUg7oCpvexUzwShpW0REv7REXpobmxvfLRLYHe2KBuIf8bLqd2Kqt7MdbhZk7qrEUDADGYiwJDa+U0/H6s6Vb/mxO9o0N+S78RLhdDPZSyJyUXzvzMNMMMqzO32I6aigLZZ5uTYHc8Hh0CM75YbkhXXxsup3EyLtcEOF/c8szASjXMhE9MvTIPNCbO8/DjumpQKlh2R7FVQemBEf5r9/W9jOUMXbvgwzwShFX0P0C0kwOubhrO/j7rztdl661cz4ODn66XVoO2hBegEfbGuWpx5G9AtZeexdsZ99mZeJXdRuaOCl4/Fg/lU/9SM4g35lwm7MBKNMuxyGTIW6f1BQfx67qN3QQE2NgwxvXzqq+iBSZ+D5CWaCUVKPOhFkEoJ3xSAdutGAXdRuaJB+ZXnzn3FU8VIQjds8iZlglOy9IkDOmOJAR+6gPet17KJ2Q8MvLW7+sx4SAZrbEIAnMBPMHsOLELAoMidcHMSnZWAXtRkaxCet/V78ZIyPRdPBgq3lGApGeTxRIVFk0oN8Fvhh7KIYDdZ5Lx5jFTXscLXnl2Im6KX4Zhvg0IwM9F2DfVzIfuyi1kHDUIQ8+S9a1/43OzRxuJE6f6sIQ8Eou9sElXcjujxaPejPzB+DQ48sE/I0JA++PhgThy0xiKI69H0vh+Y2lK98zy6efwf5LfuxwCHrEn7fb4dkkHVdwglkbZUbckLsbSitKK8o2pQwdQ8AMSzNOXHbNn2CvuU37Tkg0e5OXfq+vHZoqtUKqXjpfvvxzstYXKuLuWWnpzKp6VGx4clNQEBH0sD/hn1GC33KL6tdVsKQeXjokticEuLEfTiCw2iIwbVNg2DZTFRsWPsCJ6C5DYHv6gJ7kaE3+a36O5TCTqHkh7Iv9TsA48J9OJqiuZGdmWqIHvf+IFh2FGyY9joAEKJ1vpXD2I0MPcpv+uejQOAwKlOX4z7JH9KV5HFkPLiPRgaKogWawGjo5/kShLOXz8lLB8GyB8qG+l8oYcs0AGysZWxIhu7ym7eLDxxfGdCb9+pQb6Y/K7ut7z4GGSiKTWEJjIY7XoOU3wdkZFabCCOqZzAse0BsKN4S1g5C9H1nB2NPMnSV3926V4YyO0MAvjF9yGu3EPAWdx/eIANN0xSZNCbABoyGXrdd0xJwdny0v9UYr+c1rtl8dmcKAH6683MfxNiyswsHxIYF74S1A/rBwUcYO5Khu/xujw1DpiJvGo6zwCtTaGu7D6GNIzQy+AFJky5PgA0YDb1dU+RXbnRNhlTcvOWgPpEb/Ny7MbXs1HtWDoANC/6ghPV0VDD1BmNLMnST3+mdqH4JEWwqHJ4KtguWdh9CG0VQ+hQkACTpcgTYgHND9nbt0vKe1Vy9t00UgvMP52Np2XUlLdWRsqHhs7Ei0g6eVRKPMzYlAyq/mQyT+2tEv25eld8atr7Um8DKYUE8nTKJI1nTjsRklyspheZxbsger7lp8dE+ciEVnz4C/NCtfY4i/xo7y27KWMosK8iNhA0lD3Fd2iE+sciuZEDlxxTuednUUUi/mY8NXxWzgdPKTiOwXJKGA+ieyjudIkmSrIBzQ/Z4DfrV8/f2res95xRFn3RQ1QdjZtm59bpJL+o/GxZ8kQprBy2AfRMZ25IBlV/BWXTy0Q2A97VhzZR7mLNwV5szJx+pBFdiCuUEJB0YXOCdl93WJSRnPyLlap+XBcIJOfXZ2Fh2el6Tnv99QXN/+w2rfhjeDlrynZvC2JYMIfktqmJqrvmB0qlfSgK3hjkn13EvtG4MJG0sWUJqvMeROIYGITZgNHS5BhVX/3bdfHUxYJ2QBSdjYtlpTNpk/X/lGdP7w4b5l8LbQQhgRSFjYzIE5bcob+7HMvCzobg+WlHay4a7mmVeywYSGauWAk3wBJWS6PDoHfEAG3iMhvAk8mJmvxe+jwMOap3V6zGxbIZpNPITNteX35ENH74khM15E35w3yHG3mTQ5Gck0f+NCoBKB+P6CAlsXG2BiiaQFo6BNDHA09DlcCSDIBtGXlxkdGhwq3QEK99vJnB6RM25hmhX3b7CMKUra6bpBp6/g6nukw0zT+6UBXQPIc/JV77N2JkMpvyKs+Yxn5q59Umjk0zSnPeINc4Cb1esGwMZGDwQkEpIdLjETvmNtLjI6NAAxccj0fiDrJF+NLkqKsuuK5+fxTRV1FbNNzqfGcUFa3plw8TXkoCfCM9Tuf6NSluTwZDfjqwpy06eojJJJWDbpIsH3/zUIlXdLEPLxkDqU47QSTtpmvI4XGxIfiMuLjI6NEjtkan8rBlvJL0XhWXvaC1nKjJC2c5L59bWtfQS37DjFvSqsEud75/J2JoMhvxyypiqlxPcKR5SNW2bkpyuxxbmW6Sus1naqjGQGhkUehQNkzwej8PhCspvBMZFRoeGtghTBeYF109XVA7Uspsm61/NbUT/VlmeVdqNDfWfjQIS2+3t8yPG3mQw5bf80GWSH6+bNk0ThF/WcP3RPCZ/Q5o1Kpvfxlk3BtJPkJNYt8YFR0h+ik8deXGR0eWG/H2kOv8glDXof1GtutV03UE9LbzfUHxhcc91vsfmZNDkV8Mwjf8EYz1JWknmSFJV/UA5MKtfa8BDVS4JbkvGQOrT2SLLJaeMSk4Kyk8PeqJGYFxkFLkh3VxHxCp/FZgqd7PifasHYtlpTJqRMCqnqqq2tWx6TfADVcExRbH277JroxU9uK9rnZ3iCbuTIY2pnF1wTQrw2ackuzyOBLi1uszM75ZaNMcS9f23VWMg+VE8kZjMsd6Q/IySDM24SBHnhjSWwMGeyFesAbLhd2tBf782o8jcK2i81HKMWcza+tS0xikGJrK1n5ZAfMOciY1LDoqy2uOoT3yp1J5kCMlvlUaJt6kEgQ0eR5Wc4nb/az7DrA3Ib1GFJSr8iCVjIDP1AQNPE8kkFZKfw5E41uVxEWZcJCHhnZe6ox2JXOUZAL0ff76+f19ryTN+FZZo77XKmsYSfThqpISv0KMqKurW1tfOydHXKeae2Clqaux5fpuQvmDTTkNAfmtWMtnnM33cKNacaNdzasDtp8vmt6bVpuYYMVDMwkimBGaVVzS3zF0Z+8MpcrzWchU/QWlooGjeCSGkEzrlNy7RkQhJIoFwm2uYEKNBf+0PIDqgEYTfj/1ZdgRvPWZyTl5hbVV6ut7rLVueVsmU6uOI/NzsVu3vDc1LtqsA3Q3Qpc6U065nUgXl13LMBfyUSkna+81cLOK/ey/DaPKrZJjqrEjQULDk6wfWExTJqSyduX7FmfSYdshqRluw1+BKoQhI0wSJyI9wORLHsJDW81nKGA3mNUocgMqrQLf7/aWk/2NlpnB259kJE1trNzRV6fPtLdpPyX/Ha8pRhT7qzG1n7FpM+e1fB6RxLo9H6xBrti1rYvmbMeFTqE/QZPyfvWuPjeI445497/v29vbee96zfXCOLRETF9c2xsbYGMcGG2NjMGDAj/BKMK9AC00fpAEngYDSgNIKQgmtUqo2hBTSIIXSFtpGoYFITUOoIGmUKgqoSZWKVjSif7U7u3tP397tzVmcufP8YcPe7HrnN9/87ptvfvON4jVUzTfyuOfPsnC4+GCmI4LA1dQr7+yqH7sX/sV4GyocgZktBTheGsbPJbs2RKnFZNZOS5W9BsIxQQ00LX4Locf/QMV53o93VBjmhsoYVcKUcvlH38pLNpkXWFydAuq9s+N0zlID2dJL/vGYFChjZQ/YZJZNm+Uo15tNZDtcBR6YGWQGsndd0kfN/JDQs42NYyYzvTjuhgrHyg5CQQg/HCcAABwvWE1WGka2QvOJnKcG4ERRCJygwtqyUPGJedv66oxxQ3cMNUzqazyzlKfsEgGlaqqXp0sNX8tdaiBfN1GlBSZLWcBqtdpY3Ee5tpUEY7otXWSrygzVSXejzvw4oW28OEbk8L3xN1TsNlMIP0LNGouz+YTVZPHjAgGS21+uUANWgNLjj4na41i7eOuJozu/vPlnmF6WFZ1FZ3/7kCG/Yah2sHVtD2SSivVHb+6XCBAo9TGMldXiwwkmFMdylhhW/VzGoMwq27YVMHy+k3Le1rhAieb29ahrl/W1ixI/Z8YJJrFt+Kj794zFC08dh0OlKISf6JCUXPMEm++TfYkizJD95Qo1eN5F6fHtDjWEKXH/DSafr7mNu1gGYF5n/jNnPn8oNitMc2MwFtE/WV1zry3uKO+6duG537jluR4t+ZXJHvBzAHCJ3xnn63OPFJon95PtZxUMiEJo20UszlH+XfCzuS1kQxcM3hxqWrLMiKrhlXOuJCldeeDxfTQG2oj+caMJDF/T8MMJWt02QYgOrowtNWx/OZIbkvciZQj7LqsInnyByED4wCXOiwu8ADC4ZvHtiz8s6QmFu5etJ7uC2767ofPbM+/9iwf2K9ISyNE0KLSZ3TTPC5RLSvLOgvR5zjHDYBfZ+G6wq4kim9ls9lOWHeQKyJLtQ32rHoEyyK6KnnmNJR3JzhD9CycJSW2DB669Q2m/dwU7PiRA8jQ0PFQU/GwWuFBJuVgM6p5Ssb+cyQ15GaXHN2kPi5nStj/q1RK50rgEl7SLbCM3fvfJe6+fum9ec/PBp4ePHHzvtSdePj7NgqkhIUATbrO5iAjIU0DCrtycTwMh2TtfyTVmKG+teKmMYvkgBnbMTjEnljSQc6BYrOmwzAoN5ILZqyAVD9YkVpm0bTFuWCvTfvOt7PgYII5pFkCHrtlZDGM5ipcJEMX+ciM3JLYCob+Lte+CC6M/ujCiCHC0M7BA+O+ywKfJehVPAU7xOEAIqiMH8xim4ib9L7eYoWr9LpYohC5wCAPnPzrkSVwJOQwPDKnpINcNL+7d0GDgWe10Ku7oh+m++knHuHCrMWXJkojO8oRufzmx8xIppLdQxTG+vqDhJ0uBKKpSxuDfxXCftcCk2jYfzs1nwQGgrSYrT6fa9D25xAxTd5dRXqtJs20Fg+3qvrTKhf3QcWsdVGXmBkonlpqJHU/z3Q94x8NQgZuto/BL1/5ygRoOIAXKVWo4qOv/njr/TZby+nAh2DO43DVq6CdKzV6AA1y2+QBItemeodxhhjtFsgPsg/iptg1P9lxU2aEGf+tXq6uWBstqLlUTO5/ey191joOhErS/gjGzv1yghm+g9PfflUmBlKhKx/BXHt+krQJxOIuzZcGwcPBdJMJnNRViHMykgafcdKY1R4hh8XTKxeIh/HDOeWVxxBpw72alktF1jsKUTcz1Qlqv/yyV+aGiJHZT8CuIsD9NFwk5F8H+coAafoDS35+JSgKY5Nq9Q3du5XsxubZIiUwgP1Aa4LCIFXXA+P2UXSi1IrC2pTwXiKF3uer7AgqHS26mfMp9NFofUgNTdO40tvNhzrnUcQZUWunk3s48NWBh/CA3xNFFWie8hjjXVqH0978UathmpOqiarKl9sh9/xk5/eLJ7cs37jVjpUxeoXX6O2s+vfTTvg2tzUNPXXcLCAen2t9al/XEMPRp0LJdlMAWWkp9W15bXxWtHeuGQYauBkPP2+ZKHWfex85PowlHMk4NYfxUbqBjdJF+q9U2EWuIc60apb/fVJZ5zhjxYGvUuOUk2YYVC6trq1mofdbUq/6u23AewWQF8YNF2U0Maz+GyfU1y6bygIPzP9ukLEtE+w31tQ9PNvTAFKUe1QAAIABJREFUv1IoQ4DxbJyB3ojOTFNDGD+NG0CsLjIvaiVtghq0a1IDSn/fUM6DeMxAzUbViLvgnsD+TjV01js3xra7imvY1JsOXCezmRhmXpS8OE9hAB6OAB17kTmu+kmVMdwwZ5axuVW14ONRTAw4P0JvxqGMUkMEfnI7VG6wjNZFgryspgY0yZMfaXv+WSXO/TMDNVeoCd1m1lZEUEGsbZO9VYedqUs6aPFG1hJD/wmzCJTUdxxU58jfeuDAQMfhtvj4RWff1Sv/9vJo0hmArUZuSI2SKjCDEiAFP1G5JigySLeOLjLLNJDp5oZkzyH19/3wXsnAkndz51p1RlGejBveoFA0aL/OUmb4IhirpWlgsZkthY79lxPhF7qQoLySUDAvlwQ470VuyeHMDhAVP7M7QAdTQ2KcO64uMssIIe3ckGibGLu/Du91PJO0YklN6BDsJNzQRV6RUFynldlIDF+Gp74mHOBFRWDpnqaFixLhN5xc8XRFN9DIYA6P12vnEuzGPIruNWTUrYb4FVhMJmsgeskyRhfpo5ksm0akvfNSehKlu4sLFFpJ6nEoaUVmrZ2VnBvaNpNvUAxK07Mv6/xTW8PN5WyyFUvY9WRzsrbkcci/6WIqUtaTj+9+9PZySR/nLcirrxkdFpwiaoLc4BajliyjdZGEA9AT1BB9zfEqSncvyIP3YmbdCnUDdWQo4VBneWUyboDJ04u9BErT6fbsIobNG10OIVL5b5I8+4zgl6ws1cPU8XKtVqVH2QATv14jYnvmZ3rnhOY3mFlP5JJllC4SZOH52GlTg/0BlO5uYOC9bJ5uhKFxWWNbkBkeLAn+S8+2G2cou4hH0DbivNWRRcRweA0Fv8AoT0j5byaofZNWG8EvcVmtg5/nV1FrVDuX6tR7ALFFwxnJzRCBH0MIhMwNZgx4IpcsI3WRUhauS6RPDbdQuruKhfcSrM6a2Vd768hlU+ZqzAC3/wwmjDc0PKxY5wteBqnpv88aYlj/T1yUv8wIxsF4NOW/m/Ee6yarjeCXuFyPj5+1N7biVR2cETPRX777wyIaP+iLyn6DDQsmb9KWLCN1kRPUEIcabqN092xJOX7cOyvup2qy8yXqh0NTFUnk1ITxBrXM4gi0pn+SHcSw4jwhwrM9AT9NOTpFUf4LODwLwBB+iUteXPw2xjmzdEd8nBFRvnbXh0U0fsoslSFwSzixWxxd5AQ1jKaGNSjdPckO79U7wELJLkJWKYKJuhoob6qoXTsv0rZndzbEse26LT60putQ1L1VGnZTLu3QX9yC4YTDB7MWOgAmGcUvYamNi19p3Lo74uL8Klq7Xrr7wyIKPxhfZPB8Rk0H61H1nazfEqOLnKCGUWHI7UhCPY9CDaLOnrzWgYj/yOZbXCvPPB6JsO2gaZOVUV6qsrUfoR2+wKR7nRi694nhI3mIPJjnRs10bPGeJtsM4peo3ImHH6uT4PdqPJxxJN0s+VwGJhSR+OGEwOB5ZrMQcWCdSg1RusgcoYYU5BG+EZTurnbCe3nucZ3Pl7REcsPcASUmMSVo2x3rJgctekVU1oXveNHOJ87zPHlvn4E5544rqm2MqJ7bjGGcW/jRAqP4JSr74+H3mV7tsng4P43Utm0ZkPtE4mcBNPC7zeZNYV0kr+bWNJunu7JXA5l+bsjvo3T3YL46S9PLUz9bjW1p30nPq+lie5u1dYopIctW3eNQWYYOwp/uZWa4tsXJClFaRAEe3OzmTTYbR90cqDeIX6LiA6Pw4z7Qrb3HOQpn3vUFUuN+KWVgMETgB4/wwWWecAhhXSRUQGIsiztpPnsJIe3ckG6U7p6bp+rmxJZEbkPV/OHoiYW2htmshL4qOjvqYy17L7rrdOqeJYb3R0Qp9jxwIDu8Fj+GF9h8QS24Efz0SxsFRmkgqbf1628djfP/2bv22DiOMn6zd7s7u3u3t3vvO5/PdmKTNMYlxI4dv2o7jp+JE9dukiaYPGzjxElISEtB0CaiLyKVFBXhpEkJEYLwlHgEQsMzooCqgJASVfBXFVAk/qAUBAhERZGAndndu/Pd7nl3Nj6f8c0fTbrZnZ353Te/nfnmN98XOUnUvW8sRWzIDH4UytmnLC8oyOE9TLdb8gTRhST0BU2zqpZPXhb48Bcs+/SAWRfNpg14I/6CppFOe8w028aCytUbu4dzLfs+cjh8vcuTGC5cjgWZ/APnDA49BGiRirzLOn6FNIl83vDxF3j87/k4k3ms2ff7lmBYZPATsMtBYQa83Y65QaELPUG2q0wN5tc87QQ/d1uFFnrlC2Z3nEaHsHvHGlo0J0CLeg67uSVt2Uaew1kHcCzLjFb9X4XQ8HcTUqJb8jMAJJMu6/gV2kLMe0fycQsbGlk4V54j0ZbtqKWXYlhk8NOZAd0nq7pISmeGMjUUuhbcSPB7j2/QqOH6PMLIcmFPIlPumWMPquvkocmG5rq+HeMPdaheiAe7jZciDzuA481lRwx1X5nXj6zsoS7GL6Gk7hyIC3CbdfxMy5P51BB+d6EHQB7OQkUfQR+HICjWEDDGDyeuQ5GHOF4pAOsi6UpYpoaFr5FMxAcf08JsprK87E3TIzt31mv/tw1/3hon9YRVzQMDdYd37x6Z2676HzqGDSv+pBM4lpm6YeinOVtu2QIcnpZEKUDTNQINb1jHz7S8lE8N8FqhB6ryqWENianshEXbsjTBDxUQT0Q8AHkdKKEK+R9iZWpY+Noowe/d84gelOlQ+loTPuY0q2ejPMNuHmqe22OglVTnxNOGs5UDTuDYtJyIYc/P4/P7wcgbBMBpF10yFa31+2lXlKIjH7KOn2n5WjifGnYVeuCH+UIi136Cfj5fLGowxY/REt4GJFQCfgH5H7hwmRoWvPY2yT78E3qek/TGgLqztq81vaI4c7i5XltNzNdDdSLb7jdJ8v6sEzheWjbEMHiFz+kHoL1eCgTT1xjFpmmX5KWYEGywjp+p8MiAGgp+FN6TTw3+VhJZQ6I4Q8AcPyoB0MQB5aFQiiQzwMeASHnWsPA1Imn8p/VEJ7qzYUc3cmf2nDg2lREfDc/gP7qmx7Mf3Xist8Xcsv/iCI7pZcIMN7zhnH7wQkpZAydhOPM1kxmP1+2lFBJ+xTp+ZuWuwYKiYLJTMZ8aakgiDD/iK8oQKIgfkkjTVEASkTq6huagEFlZvgbCdLhEKWo+ogf9iGkXjqBkCOz+PvZARtY/g6V6jWOH8IRi88BQH/JTto2wdd3m2n9HMo/lsUtx7TIUcrSrfrAm4A1UwgQTyfRN9kfVOIYbbOBnUv6rRTjLwi9cMAMJl4cz495nv68dHlAMaU9h/CCSPMVrPam10UB0Laj9P5Y33cPYkP7Yd0ms+/NafTI8nOVoQGVVf+aupn51P34YLyxON4/u2tl1pL5w9ON/+MhB4OLLYJfipmTUj7BivZUbFPNew2f3jQmh6WDilHX8TMqXDfArlEZkgOfzcGZ67L/3UpEGQyH8XHxtwOvdpF1SuMOzEjSQjmNDcolHSSztKV1Hpq7vB/CydQJ5sHsuZN3WNItzJgzio5hNKCX3YN/QAp/UsIOpEw0nS5wYPvNRw36EAfKie0S84ZbVtzheB8TOWsfP7L0G+BUa6s/H82MlkkQY/ldxptCF8eMFr9sdCK+Mo1T37OQl4dHLn+nUEEKpICZaVOUuXkCcYLN85x1qcPQRtCM+bmlzsd3tAA4/6cnhIpXDV036QTFIhSOj7J8Cx+f2jUnMWcbPpEwYvfei+f0v+u5NyJxnizMECuPH0TWi2xssU4O9airPjRP84nN6LD2aa2X7urHitqUNTw5G66fzfGSdeNvLWoalF5zBsbN0iWHojll8ABS4lFKmv1WiW2JokBd9KPK4dfxMfTj5771qevdByOfj/Bv7b12VLMoQWAg/wEnZGW/L1GCpGpobIDC0GV3ey8M/syN4mjBaxx5E4t3hznz/+SD+4B3ZbKXqemdwSKVKDPveqoQm1BBCgQSU+S6vzIgl3hXgc4O+C75Oy/iZlHNG+F0z37o0OHhEEG/+VFGGwIL48bRCDUK4TA22qgEUSajgLQKtVRd65v4JvFPZpE0Oeox23fG3vM6aX/0JZ3C8UZrMcNcPBd64zTG8UEZSXk4SxZQkeuXc+/AXu67OwfvXGWH1AZMDNP80wjneaf+tJ4sxBBbGT6a8CjUkytRgqxo+8WESSzub1OWpoY9jxRMigx0j7Hr1CE4uN+xC225bre2Lv+0QjvESJIYrAFK8cZt5CDSRP/QzgZoUCj8Uzb0vSTVYxs+4nDbEyjhiw5Qhzg8TvLUIk3hL+AlrxDI12K4m/AOi3cuITg1hnCSht7V7eJCdGtH95zncMNqXs69pSW1DBsfLpcYL7V+Kwkqz9DuMjGS8IIH24100IyPLVtbFkRzT9n3KOn7GxVj/ZxQCp5EzxJlAANNahJMTlvCjaxRqCJapwV41sdskhnZeczYwdG2UZfsOKZf27N0x2ZG+YT43HEbL5I27rdX9isONrJHSYoZvHQ8mganyXw1xGgSAikGZduFMzm4vBebr9WiXr4lt2+2kGbeN8ftrXsTHzyaNcSbYNb27+CcnLOKHqCFZpgZ78giyhLjDavJajhe9cDurfs7GR/FqtG1LPjdg5/qAxQlxc9CZzOP7JSVkuKxMdE0lNgp+UZ9isyggGR3jUQzDQAqFLaPoefcxouf37JiTBQV70wS/qlPzvaW3TO57leCdH1tsaY91/AJRKrKiNJDOY0MqhcTQtmgn3kNCsuaWdhL7KJ4zVJ/oyp83jIxvXdU2O2Ox8jsJvwNgAD9bMsQwfT0c4gq1OST4oiLjxqEMeSTpQ9NeXyWKYShn6/pCEF5qnnHUll9V+g3wk33w6r/TM4emp1wQGCW9l+Ef7b/x2OLnn7aMXzhS4ZJXFCE4jg2pFKKkke/Dj/oYmhJ9w11NPZoYkq1evXmsMYsbelevVhYTh6bH+ndPWB5QEcbBdIqP/K5EiKH5diLOFGwzwm8Dw9BcSpI8HloPTOYLoAUzP//ZV/c4a80bKKiKQVtAEsafe+vJP7zjzVtVQewtNcDZV0XwxpOLHnvRDn4ArLBlhOOTlxDeJDG0G9ovQ9McvMI2nJ59aL3KDKsyIQz7x4a6Z7c8YH+J/Lm4EzjoRFMpEEPvyzCxQPAzjJ/MyBwQ+FRNIBOYDJ0RVGwbAAZW6kvkiNMz58eTZhrSdDGzIQDfa/99D1CLPQRs4bfiPAz3gBr+RmJndcqDQbRtBJlggGXbm7CXqno7lj/p3DCFWWG/bQfWJI4aRnxAN1YCWTCH/iRH6IWC76n4Mbwsc7QfxRbQz5YBFN4U5Xj20gzQwpMwzH5nTfq2giohpkmJINHHa4s9BOzhV6YG+9U8R2Rofiw1YXx0Sob/0bKoVO+dPFqX4YaWoTEktWyfsl3512O8Azjo5P1LTAzVPwKQ4Rdos46fHwgA+da9gg9qZszRFaJYQQPGI6S/hP7Ej501queZBE+GKUMUy/+dizwEbOJXpgb71YSJDO0kVH4QEA9RAdH16LEZlRmG9TyMvV3q385g/6TtJMtdQdoBHHzkzpISw7bfIiftQuvsiI6f5K2i0K5bIAjDvBo+y8XQFRW0MlNGoQ01ebWLiZ131q65pECEKZ/4IMHbji7yELCNX5ka7FczQWJnBxTa5mMQUF53VQifxK6ewrFMW+rY9a2tA9No/nAAx12aetC+lzPGO4BDAINLyAznRYtt1vETOb9i2VIVOluM46JDnkOZVVA6eMW2ef1ZX227s5atgzIJpr4aErHVFxd9CNjFr0wNtqv5NZGdnVPmG9DHCwG3GHwazxla1H/Yu3m4k+2sb9fXFUP19is/EaKt9iPvMA0Sz95YMmL4hdc69jp+6JsnpRhlHqzlTKgNuGheE/SARPrrDV932LhNIQITo+FPSJQvkcUfAjbxK1OD7WrWkX0ctadrJXdKnGSrV/dtVT8u66eQwKGhtecAZobqbpJv3fW4xX7QEebsJ1679L2Tx7Mm8cnHlogYLoq2f8JaHLNQSgkyjAB1/y0SFSUXjZItBTKuNbzmv+mseR219k2Mgy+QvOqXxRoCNvBbqdRALHmCLxKZ2QNr1ad5T0Di72O3r1IjvqG1Nv5v59Hp9Ham/dIY4630w18pvK477vd+U5Xr4FBwSxK3ofE7gn1pioKf1/s/9q49uIrqjGdvsnvP3b2bZbN7b+7e7IKJBCJIikAgEkghJEKDPBIjD3nGApZHCsQiFBFRNFUQlWE0nXEUcKxiS4USO9QyY0UEWhDaoh1RMlQo2FpRGctYBqz27n0k9ya59+7j7CObs5PJH9/sOXu+b3/f75495/u+4y0iWNlt5SqGFOfK9Xpz8wkyOydX4uLaMq4fj9Y3wt3qxydc0fKgeaaF9qiwX08NedLcmPDWaILZK5wcXsb6cJcU7L0gvEUxbFl4KTyyW1migxnc7t8o08Mff6br4fb7LEiymtei5cXJ9gvBOSIjw0c85+WHj4APyPUOM4nEGL5dOgd5SsQZNeNjee9gLc/5c4AxB/gq7dcjA6U1TzkwQVtFxSnv0eGAGZrAKXBwVHhFYVit/H9aW5qVZmZw3+ZXoocwvXMgVvjqb3aVyEEntU33mEjgjpwPlCEf9iB/NmORmXHojyM6xvAd1jnOs1LSLNAusdFwj6Z4L4CbNF1Waz+Ueammm1SnqadEWTT0NvRuuIyxA+UYxJpwYZjCgaP1MoPb/Y9YkblUenSsPHS0bRr8nanEMHijjsCaGLZlmXySSq+s8J59SEZ3YYOBOod6KCCSSsdHgI9KND3k70HSPBdQZz9EDSq60RwG0ByI1eajwNPuepkbpsrp16OKI6sOc8doZwZ3nd+VVo+tnVrFaqzRO81khjX6iotFsB2ux4j3zc7Mzg99KJEEIR/G1LntCr2DHcEJmLJsFBe4UKntEYAw0wVU2Q9Rg4pupGc07pdXc1SkP5rgxYJwPlWx/EVRMsk9bNo9c+uXlOuB8PMg3WSwi5yf2HIDiZsWEVm2mtX7CsPYxll5J14+4jm8wMvzSbb/LukdcMFffS4FcZFYwPWyxifM4Mx1AVX2Q9SgvBsMVGuEwN8AFk10wcF/w7mWtXIeZ23ILcuXLJutE8ILg2RqPX7euU1t9D7GtCKRpxv9FJREIVcuSbAE20ueEKdsu1vvkCvXUIInzfhCU4aGpRr7Px8ldfNcQJX9EDUo7wb8SivInghGfzFpCYx0u+urlsil3grnQ3G68VlSSj26HHX0Xob7yBRi2L0nwGMMnPRir9dDykcmpIN21kTdw17waiD1MwiB+axGY+ez+9Cmu4Aa+yFqUN6N2KwVYjOLojVdgAguut2L7h5R59ZZFj1+ezRIJB0zCy502ebxWAwfVWE8MUy/D3AEnFdIEyFoZxFU7xC003ygcNtH6h96a17KZ7Bfaf8g2+ojzXcBFfZD1KC8GyI4VysMPm6bTAcD1eXV7vWy8EZYrrcfJNtoIwNFXS+QrItNiIVTRhPDsDeCQXjLbTSVm4F7cG9mppdI3ZYFX8AY/qnc5M/46XgdX1giboULKLcfqg2pPDyCAYc0A+H19v4W3l25SN6l0HUEW2LE5QaR6XLMDJ2VpApEQ/Q+ht5mLDGM3yYESAZiaArXG2M8GTlebx8yTVsPOAhFhfkbo8lITOSKYujmt/R0WhCkrDluVrn9UG1I5Y35ldqh0MRFoMAS4Lx76RQ5LHA0NP8bk3TMC5K0eNQVIxPJSGIYdYbj4L5MNrwwyLlclE9B20OQ9Ch+81hje85V39LXNt85Vl+PlzlrnEGd/XpUoLRHx5TD1VijHQvPSzwZiUvLLA8HSt8F0QU/TTLmB5I1OEC33VdrGDFUrMnzU4wRU0AsXF8g/X0SxGjPRUuvfb3v85dONz1XPFh3Z+eBx8optFL7ocxLhTKSGqoDDev7BqIF2/4gM0zBMpheOKDLMSffmVzbTg1NBhHDDQ9l+yXSkNfKETihLFCHvcFtx2uZy8VY6BbK7YeoQZmM8Q/Qg4f6hljlZPmohGnlUMG2v4sx90t++wap7b53jEH/3iGANioMOPKjp6jtjLE2ZIbbGwKklW6hwn6IGpTJpD66EDHhXiCFIbHf7a6aDhlu93cqppaq9kyOq+2+dUaA/4EZQCQNPPOZ4JW2PWFDajipvTSt6fZD1KBIhoHj+jBxnfF7gI8A190LoMcTvBM9MjI65txUq5xlvak23QT40P9jHqCNy+XzkUSkkqGytm/YjhluAoSVbqHSfogaFMmCLTpRMbPFBzgR9K2oh4+4f3sBTsaKvR1LeWsVG3f2ww8gj2N9IwBGHrvCizwpqmg7wGbM0CpRlrqFWvshalAio/AavcA4G/kpM+ITeNTbNOAlifcFm5envnOcKy4I6Smog/jRFdu9/rO2Yob6LJpE7ug4aiAh7JQv3iP39ZwhsCsesGdD6fZv0q5j3Cpg7bqtgTmArTZ8/fS/bMQMBb04Ermjs2pDyjJGvAIBHZtDfQ0pNwh6E6YouGk5iDtK9wK8Z79oy7AWIjDZPpsTszgWhRk5qzZkTAYjXXJeLgAfWgnQT+N0E3fB6vWc30cw9gTC63ahhlnICR1XGzImOwYFIRuD4JqFAB0Qp5v2hNKEa+zDxi4+6pSttgcztKCpuxMzL6OyKigYeawof4p1CD0Rp5v0OIwen8y3+ev/1gbEUPcXDrmjg6nhHByYFK5qsQ6jzXG6ubyVuvtrWmH/17/PemrYFiSROzqYGrJKIP2EbHvSMoxmxOlGZdTpnQE1d4vXb/U3RdlrgGCQOzqYGsAtsLCyf4lFIL0jXjec0Hcq7m0nusvrf8tSZqj7tbXh0UhmPDVsgIaWqxXWoHRxAjV4btfR1aB7fd3n+/kTC5lhbDPAkDs6nBrgVWGue6zGEpi+mUANWdo/KOafBH68G02SH6y0ihkGHfFhyB0dTw04vNC471uC05XxulH9tQZtl3zYV8C71esPvFpgDTPc2hDAkDs6tjZku2wzNMgUTrICqOvidcOHaOtk8HeZAYLpXmEtDL+i0AqDjykSUQykk2tDxoqx4uRIaKCZPNACpBYR8bqVagr4/ZLpnkAQlptv75eREzq8NmRbCXdwFN669W/NR2pt7Cy8iG5aarm0vit02+ljP9O/3/xo6u74zMu2M+4mQsPNpPtNp4bTIOFwFPU5FGNWAbEbH3By0lRrz3wUoEAnpTISi7MV4YpeRHoZReGYHaiBgVk1reWc2dRwxp+gm9pSJ5N3Ar5779APMXGFZ0yRgCGXVybDeMD3p7Dohef0il45eHpZNusDlPXUEJLNgYadpeBPJlPDTjFBN3WlXBZccXHdfxvOtMjIfbhIIhpQJAsRwyOr60dXlESvqpFtV1V6WdXwoZ+tsgU10PBqxR9wLTOVGSbmUwm6qTmIovoLPoA7oRTJpSozTF1ySa63j2hAiYwINuo93Lxyi2ADagCPQFy/PrLITGp4NpBY0lV52NW4b4CAk46Aor9hqfGWvusIwBENKCzJ7NsFYd9vGmEDagAvQYttIP3vmUkNW4UEPVYobriRs3NFBnUyNoAZnt32gcSRiAYUnvEi3AwlMniqHagBVENCUE0zDXLNY4YyhkrQ42mFo9ziLHiSLnBgppF2XpwBKBLRgEIZ4bkDjtn3aqaGDHghEwSs8o7HRAA2mUYNIwCboIeiEKCy/+GOC3VheeKfhlm55pO4+DoUUpRWxl2FZflZWkOe4CnHBn8BSZmrIMsT3FpmEjVsEeL1IFklbN16gJdYxoGg3PBDY4x8fHuQQM6vXMYCaIeTPhVgLaoNGbcLC34PR5kbAeshfLsmmEMNq1zxeigp/3Z8hY/HnDqV3TEcvokL3w5wqDaDGhmcKoThay6DW5d5GZPhgb1QlJkaooYQN+w3hRuqxYTj2/mF6RoMvQ8Aj4PhmfUQ7OOCPs/y48jlVcmEM/DM/65kPTV4JPx9KIEGYdcj/OvMqCawRkior8ClWYUc/hOnwxMHz7TCNPC1VdHDR5HLK5eBh+G9gE2iDaiBpP2HIOgyKJLTgPlZEzKGc+lEariY6ubaHT1g2wwTQeazsMz7OxKIGHJ51dQA8fDBhbwNqMHjocDHEL6OfBEwkVz/nxnNDNNBYkS/mCIbZNRXPQSeJA3W7oWxDPylF8gfh8jlVVPDLfAg/j3OFtQQ+gXerVuXkbFFPlLEXjGYGlYKHQ74zU52Z/lNdA9K7BG50i2z9Zl2Sr8hyOURNcTLzuvVZWYsSdpDUuCXhjJDuUQl6oElmfYMPpvn61HwxGggXNSRkbnkKI5cHlFDB9kHOnUpbt8BCM1CDK3fcBh0zAPkukwGaX0B0GwPg6e8BvPEHG1nil3bhNzbOdQAMXzjsj5d3k+Mm1trIDWUUh318ICmzoEMjT6JZXpoKM6266rjS1d6BRS2pEfG+OAVOXAvpC2rDdlRxpC+PF1pfAf5+P5Yf2m1UczwbZd6dOCGO3N6LlAZFuNCVD9nnFKLVnx9GTk6BBnEqnyzNAZKGxK8Q/LSf3ToskNMXC/nejcZRA3/Z+/sg6OozzjOLt7u7/Z6LOH2jr3zbpRSmhDeqYDlReVFQERAhaJYXkppA2qiAYpBQCTE0haCibx0wEwLCS8hNDjghAEEoQUGZEQIhSDFCoi8FXSAlFKmODZHAjmyl2Tv9reX293v8weT+wxzcE9+z+f29p7f85sc9nVIod/rj2xr9ctbwVbx+0ib/e64eu8RzdvzRz8+HlBhFNXQtuF3XoYwgfVsGBX1d5dNuPufT/A7j+tihi21vY4V/av+xrKtNixZe1XnR1KHM6fbdwyXyOcHvHJk85sizr2GGupnFdeh30a5x3e3VPOGn+BwL+pC3wy9H6z9dWxcf+S3l4694PUyWLKhzN78z6vTL+z6ZP8TLbs9PmT/rCMvt6cIAAAXS0lEQVSb9pacWtBMIMTrtCUgV1CDqncadntUp0cWu5RHw3Hk7/RHm2bX8ToCwT/cTg5LtvqqIRic01V5i1GuZrLLydo4hmFCdqMkCChvqKEuduK5iF/JTzxcuLMu/IR299PDPixFFYwJkJDwy5XhcymZHHKPSKowBof8QQ11sNRLAyJ7JUuk2t65ZgynqoZvsRTrZ4KTvJ3R8tW+7Sqjb89eVdHzLgrPnnp5V6Hs5ZBTqKEutmDb4kiu8mvf2Z/Wn6IZ3sJSVDHw3NPk86gzPPEwcSCnUEMdjPXKCy6qfMefJznqej5qs2n5HnYsxXoZ452mabh3gcyKyKlB1RCTeX2i3elJvaRmt07LRFas8/mKabU/5aDFpv7fm/SBxoHna0MH5SCnhmp5iuELlq+OqO9V5NXzfKLdl7ibSr6OEjsWYP1sgNY8H8awWKM2Ssf2MknIaV9Xn0GuimaqAFk0Rnu6BrGmOUFCT3Zec6KHcg7kFDsvVUzXd5OPtnWr5SVclNU1U8lE84CyPolYimoYhYV5zIsOB6hBDeP8Pn/zKbsUdwzGfPyRU30DztX22rKViqWohk2msDBbJbHIadjzwhiG4YIhQA13vynnAj4SYLJKtgyZNO6Hgx/u027i0cx/JJD7JzvX93zbtRzfug7LU5WCc2iszBxiyTOrmNCSD0gul+zzeT2+EOYMsA4bxwgi8Uqs0Cj4zihYWw137hhUasDj5x5IaJbEECLZIj1a/aHoB9sfggbUqeF7Giuzl4O1XP4Yp1tmg2rwBpgfPdh8SVbx1H/PmDL9SvrN9ORtGdcy53R6Y+msvL888ctuI/uPbdW156/HPNn95xNH/8HlYqyuhvvuPzi46A5JfSe67zF77IAGVKphDZWluZ5Y7BBcwe9Ouzaq1ZOPRbyFaEJbtw1qoMEOpESeqK6doQG1aphDZ20281sqf4z79byoc1Vy5zQfqEE7+2xchHl6nIMGVKuhnM7a/B+x0karBPK3wRqStefOSQumnQ0ZMyZIwqGI9lUsRztNBCyD0uLMkkTr5E+apilX/bL8omlnQ8aa7XhfbZJeSyOCiOJXy3yXKS3OVyzUx2gL9NGWrFHx0ihtN8NlXNtdao4c75KPjwwRMS+1M0DSLZM/RrqgNVmJlNUQzzsvY8G2zqsnQc/neFDykTHfWVqrs/ebVskf23yo1mTNhRqoMhfhbowaWGt6RhSi5CPP6XRqy3OYVfInz9acqzyogSoTBYfPkzStfJnyk167i7kMSj4K5iyltz6/s0j+KNw/fAZqoN+D5pB8sshsuPnl0WUjfzF+Uv8J7/94/o4mnNePko+G2ZZQHKq11RpndpA8zZlqAzXo8qth7nWuewgTbEt3sZyASUPRbaFnKaqhdzMrbIMXyGtQgwGYnRFQ8pqadyiqgf8pYaEGqAHMHGroQ9MNX/hYqMFAasB4LrBa++EIzQnePH/JxYkmz59IhmhO0yNx0vKEYgCrnf2Hqhr44xbI3zzNWXqaiBacDQlmLHaMrhr42+bP3wjNSWpPBOy8BItz1oGyGvjVUAPUAGYC9gBtNVTO3oMaoAYwg7Me1N1wEGqAGsCMz16lrgY+H2qAGsAMzy7SVwNfRMzcFwk1gFmCleigBr6ABASoAWoAMzL7VA818O81khmowThqQLsPmIJ5e+nihq5pcuUkPrQ8xW/LExqlwWpnCWSULmrgh5eiUTreG6WxvQqsDkbKeJ3iminzh52XYBZhUpZeauAndIYaoAYwozKbPUU3N/RLhxqgBjCDMoHM4vWL95III0ANUAOYAZnvsI5q4Afmyub6GhNqALMKY5uk6OkGftg6IjFQA9QAZrgp3dIsXt8Y8TpxMlAD1ABmMOY7wOsdSx91B0wy9RuzIcEsw2xNO+ruhpSyxm4bWp7irOUJxQBWD9vC6x89y1hXwC6iUZrHbEgww7CmfExi1ks+rw3bq7DzEsw4rGts3MCPvOEhktHPGoMawKzDrvOxihf3ziTECTVADWCGYK6BfOziqTnFUAPUAGYMtoaPaUwsnww1QA1gBmA/eJaPcQz6aoOr4h922ASoAWoAi1/2Bd8A8XL2xt84CPH5HYJdhBqgBrA4ZH/iGyhSFn93YGYLEhqiUHUlEaKLexOqG55hNiSYlZh8hG/IGPr40j0zZjZx3fm/+Dwe953wVv//vG53vLCjpml5QqM0mAqW1puPgxj84tjFpzetyi4/s31ucnJy63uRfC8amF0uam+aRmlsrwJTw/byiBgFdl6CGYkFuqNmoQaUBZiSTUfNQg0oC7AwbByKFmpAWYAp2UwULdSAsgALwz5G1UINYGBK5uyLsoUawMCUrBhlayU1oOUJTDVbiLqNQWA2JJjBmOho8TQKV//AbEgwozFBfgGFq39g5yWY4Rjj/gyVCzWAgSmYjeZnYATUAGYa5iAjUbtQAxhYTSaSxI4oXqgBDEzJPu2B6oUawMCUbB2qF2oAAwvDZqN8raUGtPaAqWTnUb8WaHlCozRYhExkyFcoYP0CsyHBDMscZC0qWLfAzksw4zIHyUQJQw1gYArmkJejhqEGMDAFY51nUcRQAxiYgjH4DhNqAAML1zJNSgeijqEGMDAl69wHhQw1gIEpGTsClWxaNaDlCUwLu4ZSNmvLExY5WPRMtMk7+6GY6QZmQ4KZgdnIAsySpRvYeQlmCsZ4E5einKEGMLCaTGBJaW8UNNQABqbscCCfoKKhBjCwMOxQF9Q01AAGpmRJ76KooQYwsDCsuBXKGmoAAwvDClDXplQD2njAtLJH96OyTdPyhEZpMGoseErF71DbGgOzIcHMyQ6OR3VrCuy8BDMrO4D7kVADGFg4trkNKhxqAAMLw9JTUONQAxiYgvnIomWocqgBDKwGEzmf96Vd2HYFNYCB1WSc5Pr98nYodagBDKwGY5xuZkUeLh2MqQa0PIHpx0SR8ZOHyh5BvRuw5QkLGkxfJrLEuXITJkiqDsyGBLMKEziJkJX/wkQHdYGdl2BWYpzLI2Z9j04oqAEMrAYTGEI8qevH4qMF1AAGFoa1KNwyCfUPNYCBhWGp+y6i4QFqAAOryRweIi1JPw0NQA1gYDW/tXB6CGl8OCOv77OwAdQABhbCBIaVKh403rBn96DhUEL8qgHtOWANxxql3jrys66PQQyYDQkGdpeJYoJgCwQfsU0/uJ4565nnLH0NgdmQYGDhmbNR83dW5B/f+/n+t8Z3t54asPMSDCw8s9tYv+y995B5e8HK0tmH8k8UZazPXvjG6NGjFy5cu3bVqjlrLn3ZqVPw0ejMgszM/164UF6+fu8332RnF1Q8LCg7U1aWkTF//vzzf722fHnr1pcvn7k899bcnJzk5Js3TxzffuzYtm1FRbeKTqafPPnP/PydO6/sKSk5e3bfvtu3902viAO5uTduTNl55cr16+fObd58bkZFrPjww4MHC3NnT5ny9denTm09NXXR1Km/6tBh48bSFQdXry4svLqjDdQABqY7E6uZ5PV43MEf3NXMrfghPPMofiAkaB53MKoVRHyeqpCrmeytClc1c/mqQqpmfjkYXs8wqAEMrKF1IdJgdHeK2CZBDWBgYAo1MIOgBjCw/7N3NiuyJGUYroisCDIj8r9+sqq7fixp6RYRpNGhUUEQ8RwRRY8KuhFRcKVHYVBBXIzMxrkAcSE6oDvB1eDKOxDvQRcD3oELV0ZkZndXd7Vz5FT1nO7MJ5cPSVO835dvR2S++SVsxxrMx7EGGAx2m6niu1gDDAbbsYbBF7tjDUSeYLBDMbH5TnciTxQYBjsYO3rSnaA0y0IY7GBs/BpvXsJgsB2WfAFrgMFgO2z5UawBBoPtMPtprAEGg+0w/X2sAQaD7TDxQawBBoPtsOizWAMMBtthxSe6aA1EWGCwPVlxgKlUzIaEwbrG1BsfYzYkDAa7zZZvPOXNSxgMtmMNP/461gCDwXas4a1PYQ0wGGzHGn7yOawBBoPtWMPv+Q4FDAbbYfLXH9j/Uv4M1gCDdYzZ9bf2v5R/hzXAYB1jYv7l/S/lPzwQayDyBIMdimXzN/e/lPUDiTxRYBjscGy09/tVvwqLAbMhYbCusdf3vJCf/nzh/h5vXsJgXWN7/r9/dyKwBhisg8z+cZ/r+B8zHWENMFgHmQ7f/cHLXsX/+eu0dgasAQbrHMv0NHrnZ9/7yLNnTz7UHk+evdYe78G+8s8P/300FhHWAIN1lBk1m4yWVl0zJdvjBewqVIA1wGCdZEZoHW1d8ro9XsAGWAMMBnsPxmxIGAy2y5gNCYPB7mTMhoTBYHcw3ryEwWBYAwwGwxpgMBjWAIPBsAYYDIY1wGAwrIHSwGBYQwOJPMFgRJ7uiDxREBiMoDSzIWEwXq/izUsYDGvAGmAwrAFrgMGwBqwBBsMasAYYDIY1wGCwO63hl4ezhj+PsQYYrCNs8ubhrOE3CbMhYbCOsOSnB3OGp7FmNiQM1hWmD2YN33i538JsSBjsIbKjfx/KGt55ud/Cm5cw2ENk8vmBnOFHIdYAg3WHFZO/HMQZPlliDTBYl5ia/usAzvDVX4RYAwzWKWbDv317X2f4UhpiDTBYx5ieqD99fg9f+NpvX9/jt2ANMNhDZcZOJ+u3yucXzXH+9jfb4+3zixeyH15k4RhrgMG6yYRVW08tkvaQ/w+TymR7WQORJxgMdkfkCRFgMFinZkMuWHqiH/rdH3u0Pz8RCe2JfuiHNdxiiVY6CQtaFv3QD2vYYq4ySumRFrQs+qEf1nDF6sooZddW0LLoh35YQ30UdWW01kqWq7Y2tCz6oV/frUG4dZyrzCKUWsZ5WxtaFv3Qr+fWINwqTvlbQGEoZRy0taFl0Q/97ssaHkcso9Dr80TaJh0+ruK4XOuCuAr6od+hI0+PLig9sknpymGyiyKKxlJKO6J50Q/9Dswe32zIpLn5o4ZxulaR2++1izuWvOiHfgdkj+7NS39v2G32jDrLg3Slw6va0Mboh349tob6qdFIi0KodRrkfiHU1oZcH/qhX3+tIbkqQ6FNHARVeFkbcn3oh379tYbkevEmjBqmQTy+rA25PvRDv55aQ3FVmdBEOtJa5UFsj9rakOtDP/TrpzW0GTRXmSM90KbM8zwIYrlsa0OuD/3Qr5fWcJ1BWwh5bjNXl8CXRmshFkfTJbk+9EO/w1rD4DFl0Hy4ZGyTaj2oSn9UifSHVeT60A/9Dhx5elwZtGJQiLRK7MSz6fTIFcQflWlyaWMaGv3Q7zDsMWXQTv2CrdCikkq051VBkG7iPBZNLk3MWAajH/odhj2Kn7oQypVG6SIyxuihbW4Uu+MkDVIjxVBkzTMkQxujH/r1yBpq147XShithVQz58/1neFQxEG6skYbd96c1kY/9OvdvIZEyzg9Vuo0znO3oHO1mU/dhk+fpkGsTH2ec209po3RD/16ZQ1hYp1BH1u3ggtiXxqlhRBJVuRBHvlnRlfrOdoY/dCvT9YQjsogSM9O8jwvrW6mdio71HmQblShhY+qNas82hj90K9P1hCuc1ebXJhsOB8v6lnf2g6XzsvX0pjctveHaWP0Q78+WEN0zfTK12atdBQ2G7v5ODmzzWZPbBIhEtoY/dCvJ7Mho2h8/VP1uozjMvUPisKplT53EolVGVdRlhXhdEE8B/3QrzezIcfnqYiu2MhKaZMwG2SiiuO1PnFIj+od3jASBQ2NfujXk9mQsn5kpG9O2UmELpqFnPPvCbth9EO/3r156V92DdrabM3mS5UQUR7kWUQbox/69dAa/IiMOGhrs51mP1ZC5UF6Imhj9EO//llDPVjrLG9rcyuXtnQ1ixVtjH7o1ztrqF9lC9Wqrc0dubSc/3roh369s4a6MtOwsG1tolu5tE2el+yV0Q/9+mYNbWXCgWhrI27n0gZG8F8P/dCvV9aQhVL44f41a2uT7ubSBG2Mfuh3X9bwUCNPiU+XzGtW1DG06n/k0ojnoB/69Wc2ZBSJ1JfjpN3NjaxMqjtzaTQ0+qHffbAHuqwJlFDHaRDkJzcfGd3KpS0jwzIY/dDvXtiD/FlJHSrxtanmNx4Z3cyl6bGgjdEP/fpjDT653vp2bGfbj4xu5NIE33dGP/TrgzVE4axNock4NrrQrjaxFLPtR0bbubQFbYx+6NcDa9BmbGZN1kRWxq/cnG+X8nJ4TvvIaDuXRmujH/p13xpEdl5/+qNOrhf1/R6jVXo9WOuOXBqtjX7o1/1Vg0ql0uOln7o3Fv7+jlFD04zjrGszMHaT3sql0droh37d31AM/CjOZlJvqnRh1CCOi60PhjWluZFLo7XRD/3u3RpeedzCzJvvDssmXiI2VRw/v86lZXUGzR0XU+I56Id+fZoNWfgPD1dZUJaJTcKpcnUaF9e5NJ9Ak9aqSZTR0OiHfvfKHtZsSOEWbOlG1veFtf8MiJZhVD9DCoJ8OPJgESajMGMZjH7od8+Pch+UNRS6Hp0j6vvCqq6MP6+pjSvX5QeKaWP0Q79eWcPArtIgz7QQi8vK+POKJpcmrz5dThujH/p13xqKLaaz3H+UPBLz+sNhfsB/ZNwh6lyaWtLG6Id+fbEGvR0gMSpP81KpTbOgE/Oj6VD4XZ+0a7//m9Ha6Id+/bAGXZxbEbWvtw0KWZ1kmRpU/jZQ88HRMvdHmVm//4smtDb6oV8frEGoOJZidMW0q4ka5LHU8kh44/bfAXBHXn+mXEz5r4d+6NcHazB25fZwi3By7caFHsZBLGUzLEPJMk99OnWjotBO2SujH/r1YTZkJk7LuFyGR3p6fV6RVe0cPh85mZ8MV2dVWZ2JE+I56Id+fZkNOXHqL89deU7N9nl67D3LnJRxfNEiV7shGT70Q7/3jb3SJcxE+LvAw7R+YLR13jxsVntun1dOeLyGfujXtzcvpfYpkiIPgthGZuc8tUmDeEQbox/69cwa/OBN6ZZv6zTItRI703P8h8q3vjhKa6Mf+vXCGsb+RXi3XjNuRZebQWnM7fvHypXGTmhj9EO/PlnDrN7o+ShqlKfpKk/j4tZ5hYxdaY5oY/RDv/5YgwlFG1IPM11uVn58TnX7PHua0troh359sgZd+BiqOPLPkwdKF74ybl83vXme2rjSjGht9EO/vliDbkZ0joSQs7BQg/pLxEEsxXS3NAtaG/3QL+rHbMjIpFXiNPcDtdTM+Bl85cqP3ZLqxnk6LSs5JZ6DfujXl9mQY5tUqQ7qUXzGR9L8si1Z+hl8xXYubTyZHg8KGhr90C/sxWzIRCt5rrWKVnk+HKrLwVpJ6Td8Rt+c1ydYBqMf+r3v7JW8eVm/0lboIhLWrDbl9WAt/46bq81/2zu7FQdhIAo3aob8GRNttV23loKwff8n3ExU9hFcyCm9GnpRvjMcYhLPCEHq+Y02Bj/wK8saBj42UkQmRi07fje+PRya4zl5RrGTJB5oY/ADv5Ksga+aUCuXTljBe8POtmqXQcvZ+1kKaiwiTsEP/MqyhjEJIh7Xqg/uVfGpUT+om6m235GcZ5lWehzNJ9DG4Ad+RT1Q3M1dicrVXndJmfDid2NzrrcymieD8DjzpI1BG4Mf+JW1DXlTrbF97dmzw0JpHbdn/q/9RZr9Qor4QhuDH/gVmA255sy9sNioRrGdH42TDxfJw4L6v60htDb4gd8p1nBWNqRpeOzwhyJn7nEKnx2qybnpTcb303PA9RzwA78SsyHjLcux1UweUTy/8wjzO+f11YQ7fOAHfmfWzlqudNvFE36fJdVk3hAS28oufQfCHT7wA79za+f9hUMbrvEkkNDkM+dUa1VEG4Mf+JVqDbs2yvDrr6uv/Vup0RDxMCG0MfiBX7nWsGkjI58k84jiD9eu1xFtDH7gV7Y1ZG2qyVCkGHhBh5YFP/CDNezaVM5pw5H/kAb8wA/WcNRaStI0ZJckTYQ04Ad+sIZDGztdpJaurh1BGvADP1jD8RlWqUV61PM/AtKAH/j9l9ovEsqk0gY+yv4AAAAASUVORK5CYII="/>
          <p:cNvSpPr>
            <a:spLocks noChangeAspect="1" noChangeArrowheads="1"/>
          </p:cNvSpPr>
          <p:nvPr/>
        </p:nvSpPr>
        <p:spPr bwMode="auto">
          <a:xfrm>
            <a:off x="307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4" name="灯片编号占位符 3"/>
          <p:cNvSpPr>
            <a:spLocks noGrp="1"/>
          </p:cNvSpPr>
          <p:nvPr>
            <p:ph type="sldNum" sz="quarter" idx="10"/>
          </p:nvPr>
        </p:nvSpPr>
        <p:spPr/>
        <p:txBody>
          <a:bodyPr/>
          <a:lstStyle/>
          <a:p>
            <a:pPr>
              <a:defRPr/>
            </a:pPr>
            <a:r>
              <a:rPr lang="zh-CN" altLang="en-US" smtClean="0"/>
              <a:t>桂小林 </a:t>
            </a:r>
            <a:fld id="{E571E082-43F8-4F30-9C8C-45C7B9D41DDF}" type="slidenum">
              <a:rPr lang="en-US" altLang="zh-CN" smtClean="0"/>
              <a:pPr>
                <a:defRPr/>
              </a:pPr>
              <a:t>20</a:t>
            </a:fld>
            <a:endParaRPr lang="en-US" altLang="zh-CN"/>
          </a:p>
        </p:txBody>
      </p:sp>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1087" y="2085338"/>
            <a:ext cx="3570490" cy="27906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536" y="1923678"/>
            <a:ext cx="3506787" cy="32341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虚尾箭头 4"/>
          <p:cNvSpPr/>
          <p:nvPr/>
        </p:nvSpPr>
        <p:spPr bwMode="auto">
          <a:xfrm>
            <a:off x="3902323" y="2974766"/>
            <a:ext cx="778764" cy="965135"/>
          </a:xfrm>
          <a:prstGeom prst="stripedRightArrow">
            <a:avLst/>
          </a:pr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2400" b="0" i="0" u="none" strike="noStrike" cap="none" normalizeH="0" baseline="0" smtClean="0">
              <a:ln>
                <a:noFill/>
              </a:ln>
              <a:solidFill>
                <a:schemeClr val="tx1"/>
              </a:solidFill>
              <a:effectLst/>
              <a:latin typeface="Times New Roman" pitchFamily="18" charset="0"/>
              <a:ea typeface="宋体" pitchFamily="2" charset="-122"/>
            </a:endParaRPr>
          </a:p>
        </p:txBody>
      </p:sp>
      <p:sp>
        <p:nvSpPr>
          <p:cNvPr id="6" name="矩形 5"/>
          <p:cNvSpPr/>
          <p:nvPr/>
        </p:nvSpPr>
        <p:spPr>
          <a:xfrm>
            <a:off x="3923928" y="3190205"/>
            <a:ext cx="803426" cy="461665"/>
          </a:xfrm>
          <a:prstGeom prst="rect">
            <a:avLst/>
          </a:prstGeom>
          <a:noFill/>
        </p:spPr>
        <p:txBody>
          <a:bodyPr wrap="none" lIns="91440" tIns="45720" rIns="91440" bIns="45720">
            <a:spAutoFit/>
          </a:bodyPr>
          <a:lstStyle/>
          <a:p>
            <a:pPr algn="ctr"/>
            <a:r>
              <a:rPr lang="zh-CN" alt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n-ea"/>
                <a:ea typeface="+mn-ea"/>
              </a:rPr>
              <a:t>对应</a:t>
            </a:r>
            <a:endParaRPr lang="zh-CN" alt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ea"/>
              <a:ea typeface="+mn-ea"/>
            </a:endParaRPr>
          </a:p>
        </p:txBody>
      </p:sp>
    </p:spTree>
    <p:extLst>
      <p:ext uri="{BB962C8B-B14F-4D97-AF65-F5344CB8AC3E}">
        <p14:creationId xmlns:p14="http://schemas.microsoft.com/office/powerpoint/2010/main" val="30857146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Rectangle 6"/>
          <p:cNvSpPr txBox="1">
            <a:spLocks noGrp="1" noChangeArrowheads="1"/>
          </p:cNvSpPr>
          <p:nvPr/>
        </p:nvSpPr>
        <p:spPr bwMode="auto">
          <a:xfrm>
            <a:off x="6443666" y="4800600"/>
            <a:ext cx="2700337" cy="342900"/>
          </a:xfrm>
          <a:prstGeom prst="rect">
            <a:avLst/>
          </a:prstGeom>
          <a:noFill/>
          <a:ln w="9525">
            <a:noFill/>
            <a:miter lim="800000"/>
            <a:headEnd/>
            <a:tailEnd/>
          </a:ln>
        </p:spPr>
        <p:txBody>
          <a:bodyPr/>
          <a:lstStyle/>
          <a:p>
            <a:pPr algn="r">
              <a:defRPr/>
            </a:pPr>
            <a:r>
              <a:rPr lang="zh-CN" altLang="en-US" sz="1400" b="1">
                <a:solidFill>
                  <a:srgbClr val="FF3300"/>
                </a:solidFill>
                <a:effectLst>
                  <a:outerShdw blurRad="38100" dist="38100" dir="2700000" algn="tl">
                    <a:srgbClr val="C0C0C0"/>
                  </a:outerShdw>
                </a:effectLst>
              </a:rPr>
              <a:t>桂小林 </a:t>
            </a:r>
            <a:fld id="{2852D82B-D3AC-4FD9-B254-9179CA6C4266}" type="slidenum">
              <a:rPr lang="en-US" sz="1400" b="1">
                <a:solidFill>
                  <a:srgbClr val="FF3300"/>
                </a:solidFill>
                <a:effectLst>
                  <a:outerShdw blurRad="38100" dist="38100" dir="2700000" algn="tl">
                    <a:srgbClr val="C0C0C0"/>
                  </a:outerShdw>
                </a:effectLst>
              </a:rPr>
              <a:pPr algn="r">
                <a:defRPr/>
              </a:pPr>
              <a:t>21</a:t>
            </a:fld>
            <a:endParaRPr lang="en-US" sz="1400" b="1">
              <a:solidFill>
                <a:srgbClr val="FF3300"/>
              </a:solidFill>
              <a:effectLst>
                <a:outerShdw blurRad="38100" dist="38100" dir="2700000" algn="tl">
                  <a:srgbClr val="C0C0C0"/>
                </a:outerShdw>
              </a:effectLst>
            </a:endParaRPr>
          </a:p>
        </p:txBody>
      </p:sp>
      <p:sp>
        <p:nvSpPr>
          <p:cNvPr id="11268" name="Rectangle 2"/>
          <p:cNvSpPr>
            <a:spLocks noGrp="1" noChangeArrowheads="1"/>
          </p:cNvSpPr>
          <p:nvPr>
            <p:ph type="title" idx="4294967295"/>
          </p:nvPr>
        </p:nvSpPr>
        <p:spPr>
          <a:xfrm>
            <a:off x="457200" y="195264"/>
            <a:ext cx="8382000" cy="669131"/>
          </a:xfrm>
        </p:spPr>
        <p:txBody>
          <a:bodyPr/>
          <a:lstStyle/>
          <a:p>
            <a:r>
              <a:rPr lang="en-US" altLang="zh-CN" dirty="0" err="1"/>
              <a:t>EAN</a:t>
            </a:r>
            <a:r>
              <a:rPr lang="en-US" altLang="zh-CN" dirty="0"/>
              <a:t>-13</a:t>
            </a:r>
            <a:r>
              <a:rPr lang="zh-CN" altLang="zh-CN" dirty="0"/>
              <a:t>商品码的编码规则</a:t>
            </a:r>
            <a:endParaRPr lang="zh-CN" altLang="zh-CN" dirty="0" smtClean="0"/>
          </a:p>
        </p:txBody>
      </p:sp>
      <p:sp>
        <p:nvSpPr>
          <p:cNvPr id="14" name="Rectangle 3"/>
          <p:cNvSpPr txBox="1">
            <a:spLocks noChangeArrowheads="1"/>
          </p:cNvSpPr>
          <p:nvPr/>
        </p:nvSpPr>
        <p:spPr bwMode="auto">
          <a:xfrm>
            <a:off x="460374" y="915567"/>
            <a:ext cx="8504114" cy="1080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110000"/>
              </a:lnSpc>
              <a:spcBef>
                <a:spcPct val="20000"/>
              </a:spcBef>
              <a:spcAft>
                <a:spcPct val="0"/>
              </a:spcAft>
              <a:buBlip>
                <a:blip r:embed="rId3"/>
              </a:buBlip>
              <a:defRPr sz="2800">
                <a:solidFill>
                  <a:schemeClr val="tx1"/>
                </a:solidFill>
                <a:latin typeface="+mn-lt"/>
                <a:ea typeface="+mn-ea"/>
                <a:cs typeface="+mn-cs"/>
              </a:defRPr>
            </a:lvl1pPr>
            <a:lvl2pPr marL="742950" indent="-285750" algn="l" rtl="0" eaLnBrk="0" fontAlgn="base" hangingPunct="0">
              <a:lnSpc>
                <a:spcPct val="120000"/>
              </a:lnSpc>
              <a:spcBef>
                <a:spcPct val="10000"/>
              </a:spcBef>
              <a:spcAft>
                <a:spcPct val="10000"/>
              </a:spcAft>
              <a:buFont typeface="Wingdings" pitchFamily="2" charset="2"/>
              <a:buChar char="Ø"/>
              <a:defRPr sz="2400" b="1">
                <a:solidFill>
                  <a:srgbClr val="000099"/>
                </a:solidFill>
                <a:latin typeface="+mn-lt"/>
                <a:ea typeface="楷体_GB2312" pitchFamily="49" charset="-122"/>
              </a:defRPr>
            </a:lvl2pPr>
            <a:lvl3pPr marL="1143000" indent="-228600" algn="l" rtl="0" eaLnBrk="0" fontAlgn="base" hangingPunct="0">
              <a:spcBef>
                <a:spcPct val="20000"/>
              </a:spcBef>
              <a:spcAft>
                <a:spcPct val="0"/>
              </a:spcAft>
              <a:buChar char="•"/>
              <a:defRPr sz="2400" b="1">
                <a:solidFill>
                  <a:srgbClr val="FF3300"/>
                </a:solidFill>
                <a:latin typeface="+mn-lt"/>
                <a:ea typeface="+mj-ea"/>
              </a:defRPr>
            </a:lvl3pPr>
            <a:lvl4pPr marL="1600200" indent="-228600" algn="l" rtl="0" eaLnBrk="0" fontAlgn="base" hangingPunct="0">
              <a:spcBef>
                <a:spcPct val="20000"/>
              </a:spcBef>
              <a:spcAft>
                <a:spcPct val="0"/>
              </a:spcAft>
              <a:buChar char="–"/>
              <a:defRPr sz="2000">
                <a:solidFill>
                  <a:schemeClr val="tx1"/>
                </a:solidFill>
                <a:latin typeface="+mn-lt"/>
                <a:ea typeface="宋体"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itchFamily="2" charset="-122"/>
              </a:defRPr>
            </a:lvl5pPr>
            <a:lvl6pPr marL="2514600" indent="-228600" algn="l" rtl="0" eaLnBrk="0" fontAlgn="base" hangingPunct="0">
              <a:spcBef>
                <a:spcPct val="20000"/>
              </a:spcBef>
              <a:spcAft>
                <a:spcPct val="0"/>
              </a:spcAft>
              <a:buChar char="»"/>
              <a:defRPr sz="2000">
                <a:solidFill>
                  <a:schemeClr val="tx1"/>
                </a:solidFill>
                <a:latin typeface="+mn-lt"/>
                <a:ea typeface="宋体" pitchFamily="2" charset="-122"/>
              </a:defRPr>
            </a:lvl6pPr>
            <a:lvl7pPr marL="2971800" indent="-228600" algn="l" rtl="0" eaLnBrk="0" fontAlgn="base" hangingPunct="0">
              <a:spcBef>
                <a:spcPct val="20000"/>
              </a:spcBef>
              <a:spcAft>
                <a:spcPct val="0"/>
              </a:spcAft>
              <a:buChar char="»"/>
              <a:defRPr sz="2000">
                <a:solidFill>
                  <a:schemeClr val="tx1"/>
                </a:solidFill>
                <a:latin typeface="+mn-lt"/>
                <a:ea typeface="宋体" pitchFamily="2" charset="-122"/>
              </a:defRPr>
            </a:lvl7pPr>
            <a:lvl8pPr marL="3429000" indent="-228600" algn="l" rtl="0" eaLnBrk="0" fontAlgn="base" hangingPunct="0">
              <a:spcBef>
                <a:spcPct val="20000"/>
              </a:spcBef>
              <a:spcAft>
                <a:spcPct val="0"/>
              </a:spcAft>
              <a:buChar char="»"/>
              <a:defRPr sz="2000">
                <a:solidFill>
                  <a:schemeClr val="tx1"/>
                </a:solidFill>
                <a:latin typeface="+mn-lt"/>
                <a:ea typeface="宋体" pitchFamily="2" charset="-122"/>
              </a:defRPr>
            </a:lvl8pPr>
            <a:lvl9pPr marL="3886200" indent="-228600" algn="l" rtl="0" eaLnBrk="0" fontAlgn="base" hangingPunct="0">
              <a:spcBef>
                <a:spcPct val="20000"/>
              </a:spcBef>
              <a:spcAft>
                <a:spcPct val="0"/>
              </a:spcAft>
              <a:buChar char="»"/>
              <a:defRPr sz="2000">
                <a:solidFill>
                  <a:schemeClr val="tx1"/>
                </a:solidFill>
                <a:latin typeface="+mn-lt"/>
                <a:ea typeface="宋体" pitchFamily="2" charset="-122"/>
              </a:defRPr>
            </a:lvl9pPr>
          </a:lstStyle>
          <a:p>
            <a:r>
              <a:rPr lang="zh-CN" altLang="en-US" sz="2400" dirty="0" smtClean="0"/>
              <a:t>实例分析：</a:t>
            </a:r>
            <a:endParaRPr lang="en-US" altLang="zh-CN" sz="2400" dirty="0" smtClean="0"/>
          </a:p>
          <a:p>
            <a:r>
              <a:rPr lang="zh-CN" altLang="en-US" sz="2400" dirty="0" smtClean="0"/>
              <a:t>采用字符集</a:t>
            </a:r>
            <a:r>
              <a:rPr lang="en-US" altLang="zh-CN" sz="2400" dirty="0" smtClean="0"/>
              <a:t>A</a:t>
            </a:r>
            <a:r>
              <a:rPr lang="zh-CN" altLang="en-US" sz="2400" dirty="0" smtClean="0"/>
              <a:t>编码，给出字符串“</a:t>
            </a:r>
            <a:r>
              <a:rPr lang="en-US" altLang="zh-CN" sz="2400" dirty="0" smtClean="0"/>
              <a:t>903244</a:t>
            </a:r>
            <a:r>
              <a:rPr lang="zh-CN" altLang="en-US" sz="2400" dirty="0" smtClean="0"/>
              <a:t>”的二进制序列</a:t>
            </a:r>
            <a:endParaRPr lang="en-US" altLang="zh-CN" sz="2400" dirty="0" smtClean="0"/>
          </a:p>
        </p:txBody>
      </p:sp>
      <p:sp>
        <p:nvSpPr>
          <p:cNvPr id="2" name="AutoShape 2" descr="data:image/jpeg;base64,iVBORw0KGgoAAAANSUhEUgAABBoAAANICAMAAABe43wfAAADAFBMVEXr6+vw8PD09PTi4uLq6ury8vLx8fEAAAD////u7u7v7+/z8/Pf39/29vbh4eHs7Ozg4ODt7e3e3t75+fn4+Pj+/v79/f3d3d36+vr8/Pz7+/vj4+P39/f19fXm5ubk5OQICAjo6OgTExNAQEDp6ekfHx9eXl7n5+fl5eV+fn6NjY0kJCTHx8cZGRkiIiK5ubkJCQlqamrc3Nw3NzclJSUODg4dHR02Njbb29soKCgNDQ0DAwMXFxcYGBgMDAw1NTVBQUEEBAQQEBAaGhoBAQEPDw8rKysgICAHBwcbGxsnJychISEGBgYwMDA+Pj4LCwsvLy8CAgIcHBwKCgoFBQVEREQzMzMxMTHMzMwWFhY9PT3IyMgUFBRra2sSEhImJiYeHh4qKiojIyM8PDwyMjK4uLgVFRUREREuLi4pKSktLS00NDQsLCzPz8/a2to/Pz/X19eVlZXNzc2mpqa3t7fU1NS+vr5kZGSCgoKhoaHT09OsrKzGxsZRUVE7OzulpaXY2NhwcHB2dnaLi4vBwcHFxcVQUFBFRUVDQ0PV1dXAwMCDg4PJycl0dHRsbGxWVlaMjIyjo6NOTk62trY4ODjZ2dlfX1/Ly8s6Ojo5OTl9fX1CQkJNTU1TU1PS0tLKysqtra3CwsKYmJh1dXVubm6wsLBnZ2dtbW2xsbG7u7uJiYl7e3tHR0e9vb2/v7/ExMRbW1u6urplZWWurq5MTEyRkZGenp6zs7NhYWGpqamIiIjOzs6Ghoa1tbViYmKZmZlcXFx6enqqqqpXV1ePj49xcXHR0dGTk5NISEhPT0+ioqJGRkbQ0NCvr6+ampqfn5+rq6u8vLxaWlrW1tZLS0uHh4eBgYGEhIRdXV2QkJDDw8OWlpZYWFiXl5dpaWmoqKhJSUmAgIBmZmaSkpKnp6ednZ2FhYV4eHhUVFRoaGhZWVl/f3+bm5tzc3OgoKBgYGC0tLR8fHycnJx5eXmysrKkpKRVVVWOjo53d3eKiopKSkpSUlKUlJRvb29jY2NycnK+M1O7AAAgAElEQVR42uydbahlVRnHz9r7rpe99vs9597zMufc08jIvVLEeKHozSzQJpqmml4kYQokTQkNg1HREpIULD/4AoElpZFZSUSCQhIlVgpqCH4oS/FjBQUjRB8KKdr7nDN37sy9mi8zc9c6+/d8/Hk/bP7rOT/X3vvZa1rR0WqZjWrBYLBms6iFGmAwGGqAwWCoAQaDoQYYDIYaYDAYaoDBYKgBBoOhBhgM5qoaNmrh2H9egMFgzWatFiHAYLCtjK0TDAbbjhEHDAZDDTAYDDXAYDDUAIPBUAMMBkMNMBgMNcBgMMfUwJgHDAbbUAOD0jAYbAtr8XkVDAbbyvjyEgaDoQYYDIYaYDAYaoDBYKgBBoOhBhgMhhpgMJgjamDkCQaDbTPyRAgwGIyzIWEwGF9ewmAw1ACDwVADDAZDDTAYDDXAYDDUAIPBUAMMBvNSDYx5wGCwDTUwKA2DwbYwzoaEwWDbML68hMFgqAEGg6EGGAyGGmAwGGqAwWCoAQaDoQYYDOaIGhh5gsFg24w8EQIMBuNsSBgMxpeXMBgMNcBgMNQAg8FQAwwGQw0wGAw1wGAw1ACDwbxUA2MeMBhsQw0MSsNgsC2MsyFhMNg2jC8vYTAYaoDBYKgBBoOhBhgMhhpgMBhqgMFgqAEGgzmiBkaeYDDYNiNPhACDwTgbEgaD8eUlDAZDDTAYDDXAYDDUAIPBUAMMBkMNMBgMNcBgMC/VwJgHbA5ZbhW5cDYkDLaVrR3+9TNfHfZsTi6cDQmDHWW/36fr+sDzxsicXPjyEgarqneD3qiDj4za5IIaYE1n1Q6h89vz9eY68ANyQQ2wZjMre+bJt+oT66WCrFADrMFMtYcPX663q0dHZIUaYA1lomNu/Ih+mTp0LVmhBlgTmRiaq+7Sr1Af+kb1dzlZoQZYk1iZmu/eof9Pfe6LJrBkxdmQsAax/voP9auoz3SXZE5+nA0JawTLVW/132foV1UXfon8XpmxdYLNC5MD+6cL9auu/YfJ7xUZccDmgqmBuWe/fk311Dr5oQbYXLPqVsL88p36NdevJO8qUANsjllqHviWfl31bbMsyQ81wOaU/eIO/XrrzH+0B4pMUQNsDtnus8/Tb6DO/WmnI8gUNcDmjMV/2KvfYN161VJgyRQ1wOaJPf1e/cbr4L/6HPTy8mpgzAPmHbv9fH1y6t2PdDpkytmQsLlgwZE365NXB54ZBDk5czYkzHt2xcf0ya3frBhJznx5CfObXfeEPun1tiPDoSVn1ADzl43v06ekrr9yIMgZNcB8ZY/pU1XnX13dVJAzaoD5xqwyvWf1qaz7TcBrTNQA84tZuVS+cKE+tfXzUUz2qAHmEbNy0L59nz7l9Z0R2aMGmD9MtEf/PFefjrqG7DkbEuYLK0dLN/1En6Y6i+w5GxLmA8urPu1cr09fPWRKzob0dvszZKvdlPzsaKl1nz6tdVW78f3n7eWnIuXn3Yj8bGB2Pbb39JpBXzyIm95/vl5+qqRKTclPft7zs3Ff3PJZfdrrtr5teP95evnVykip2krwk5/v/NQg+vM+vQP1LhE3vP/8vPzJykgZj2PBT36O84t65keX6Z2pF5Zss/vPw8svJyujlJLB4spsbfjJz2V+5rkDeqfqnFg2u//8u3xR7eOqlRmaQAVJMVsbfvLzmN/XP6V3sB5oN7v/vLt8Ue3iZP0IyJggSMLZ2vCTn7/81v6od7T+s2wb3X++jWWUaryeBvH0HL9ON0kWx6pkLGj+8ovu/eTOmkFflNsm959/g9LtOF2slsPm7yijqBMEQdzmxz9n+Yne+Nm9eqfro3mT+8+/syHT6cMfuZBkYxlV93uzzR23DPOTX2/5kXO0A3V3k/vPuy8v62fD1c2elWtFmK0os7E2aGB+8rv2PdqJerjJ/eebGiZvjdpKlEKOs7CoN0KztWEucl7yu/py7UgdaXL/eaaGdGMZSmWTMOyao2vDXOSc5Pf4XdqZerrJ/eeXGtJjmzdh5UIWJp2ja8Nc5Fzkd+Wt2qG6tsn955Eayo2VMTZSkVKyCJN4MFsb5iJ9zy83pnxMO1WXNLn//FHDbAatWpmBaim7WBRFGCbBaLY2zEX6nZ+Nl80tH3TLDPp3Te4/b9RwbAZtKIL1OK/WJayXRikhhoPlEXORPudnpVF/OeiYGPQnWk3uP1/OhpzNoNXDJZ047Y5b3cW6umlQVyyZi/Q4v9wOhi98XjtXdza6/7w5G3I2g1a2SpF103ipZsvLg2pB6ura6VxaByF4md+Pv6AdrBv6eZP7z6cZvtV6w1Yq0Q2kmP1dNwyz3UmRiOlcmuhxG+FXfvUs8vfep52sw+1m958XlzoUsloaqcrIWqsW4umD4qr2ZGFmA7Eg8uk7JIsGvMrPBiZ5yU0x6ENWNrv//Pm/XjKWwiolAtmr/Dx5MmxEEmYrsVW2+rs+avAsP5ua1f9qV+tRY5vdf55caqqCJNsl5WpSFNWGrlqb/nJ1w6dWszCR0yWsrK06aMCb/Oodw9na3VoYNbz/fLnUNK4EvSuudnBhUi+NVEKINC+LsIjqd0Yb+zk04EV+Njbqr3sdNsOLy6Lh/efNpbYXwzBb21MUxWKspqd2ynhBFWG2W5ZK1KNq010eGnA/vzzu24cOOSwG/eEsbXr/+XOp46Jam0LYfKHfGU7O+lbxwqhy+Tiwtohnz4fRgA/5tcWRi7TTdVb9pKHZ/ef6TNYxplbqtRlLFU3H1lW/k67F05s9sTsVIkUDvuR3yQVui0F/PIgb339uj2BEUefYparxYpIsZvWLIrMcB/XcSSRWFpNulOelWR4y3uRJfsXN2vW6sZ03vf9cH5TurGci2mDtOAji1OStXHSTZKz2VEi1J3d4C5EoEYLz+ZWxuftB58Wgn6f/XD8bMpi8MlLHn7KTClVON3KVv5d4muBNfrkdmfBn7otBP0H/uf7lZf2xazhbm01n82VSiKgIizxCAz7lJ/vZ98/zwAwXl/Sf42qoj8hIwtnabJ5m3yWFLMJsj0ADPuW39rVzPBCDPtRN6T+31TA5WGutmK3NCXNpo2rNEokGPMrvy2/3QQz6/XcPSvrPaTVMPmUzcmW2NtvMpRXsGvzJ77n92g8zPG4E/ee0GiYrs2zKeLY20QlzabuLYpFnDb7kd9OdfohBX/oVY+k/p9UwWxnTErO1ESfOpbWsYNfgfn71FMA3n/JEDPrMTw8E/eewGnITiPpw/wmbrU22dS5NoAHn87OByV70RQz6sl21Geg/p8+GTOvpkv50TGYyhtZ9mbk0xpsczi9Xy+tnvckbMzy4mpb0n9tnQ0aRyOrl2DO7m2vHQdrddi4NIbid322XeiMGfT/95/7ZkKEUclcWhsWe418ZnTCXNoostxEu5/fkXn/EcMZh+s/9Ly/TyVBJvTbd/nGvjI6fS1MdgQYczu+eff6IQd8c9ug/59VQT67PvJ3Evc2vjI6bSxP8+9jO5ldtxK8+4JEY9N+DYU7/uaqGyPQ2JtcTq0pVrU0SiN7mV0ab59KGaMDR/ERneMVTPonhgreYmP5zVg3KdmxvNrnetfXOrfL2YnD08JzZK6PNc2mowcn8bGqu+5tPYjj4qB0I+s9ZNYh8ffJPf0wm18vJ8x6rZHbsYK1t5tJQg3v52cCsXuOTGPSBK0xg6T+Hdw0yC6TqjOpT9zqifr5j5YKdHsc5WZuWjXdnJ8yloQbH8rPx/9g7t9gorjOO75ndOXPmzOzcdmf24t2115fiNsWlxAQcDBg7jrHBQIGYcgsXt9xLKJWiQNQUlKJWqKVqoFXShkppH5pWCURKhNI0rVKpIU+gtpFC6UPKQyukPLTNQ3qVqs45s2uvMUlDsDznSJ+F1nh2drTznf/+9ly+8/+I/iOpwND7Hskg0J/YA4oEs+KMnHotFbtUTZim21AwLGqaKXlpgAax4oeI8tP1UpHhKili0J/o3pC0ENUdVqL0ElTNmeahybw0m+eghT+LAkhvEjR+9ItzZeLC8hM66O99U55ESpR2WeHhnJ30vLSRJoEatlPWncxLYxloimGovm4DEISLn62XjK8sk6rH8M4Rv+yC/mTwhkRhh82qKnxeGLMyIFghOl9DSiadVIYdKJF0htgwjBAufigbnFwtFRge+kOQRaA/OXZeuphb5yA+L6zylmHnRW0TNle9QDFgQLT40RK59G+pwDD2PMlj0J80m7KNipV0bIxQqd4y7Dw3yktTJkqXAwbEip9dJoekSmTQ1p6qgQH0JzAa3IZj2HZYUXIdFXjhMGbwr9PwB/G8NLUMGBAyfqT901KB4Z5n2d5K0J/gaMCNCSRUdSzHU9Vq1KFDhWKQQmzUpxjNbPyXBzQIGL/0jXkygaHjL7VBEKWgP4HRgN35BtJr29sSrpJrt201kWPTQFHBUc9hP55tsPGf7gMahIvflQ6ZwPDgK9F3v+H7hYCUFNCfoGhAqmkqKDNxDIdtoiYcU8FKETFwszoA4Y/Dy5SjAHoNosXv4e1SjSVO4Np9XHr8nSe+fGNLkGgqY9CfeGigRiUcw5WIP0ljF6fMpKkokVmGqniOxbJTq6pOjADmGgSL35YDUoHhd/XCET+pve+eJf+iBdCfeN6QNprjmV6ZFHEweZ5r52o+fCzlpNCeqnTmvFwnaof0JpHiZ4dyutQnFRjOHavdw5ax2pGDezRtLyYF0N+tUp5ifTN+GP3y/FDec2jjeTjLmEXbPdNcVDsUtl0KciCFit+x56QCw/c9dh9umVyYyMzq5lVzdhyeA/oTzRvSR2wWOGXxBaOG8wok6i2H4zzPh+VJIeOXPC0XGC5Ek4/BF741cWxoLZ+XXPGA3Qn6E2znpYJZFonrJJOmodNp56lVK2lmAAMCxk95a1AqR4bLtfvwXl81cXDrQvY4b/V27YfIAf0JhQZmvKmE3bdmK+lgFU1zz2GFyhsqjgIahInflX6ZwLDgS/Xb+MSCyaP9fTwbY+G9m7Wu+RXQn0hoyLKN8GF/jYY9YocmPEpvnn9Xw6YxfMCAQPFj1qov3iMVGF6tJzG+19pwuGUjx8TaDm3nHu1djEB/4qAhzwfKLBVVdyyr4lime9N5rmKGTVMEDIgTP5wln79LJjAsfguRyJXpzMCUJ3qWsMeRbk1b0q2teNMF/YmCBkpQLUmd2NirVph9Tu7m84w5FqBBoPjhTHB+o0xguG+bXVAo6+mcGpv6TPcIexwIyaCtGdW0X5aaQH9ioAG7LA0VFdl6ckLFLlN2OK4Lpp6nVsOmyQAaxIgfKhWfeUImMGz46zFSpjoqkyMv3fTU0P3810BP38gKbXx0k7YlAfoTAg04sujMIKTkiasmeCXipKmgYHrTlAANIsSPlsl3vrtYJjI8fbKYRcz5/tB/p+2wups9Du4JHzZtXrOrV9OuG82gPwG8IXVq5dJhzJmhlpqnzIPPqzDbLUWdch62vJwSQHqTAPHDRfv0fTKB4eyhfFq3bVxoOjHtfQ/wZUst6jmsX8tnHb5qm6A/Abwhs0Y6Z+Ekt+KjLKWPddvSZebB5zbmpWX9oCnhAhBijp+tE/KGVBuv914mNduVay3Tnmzt472fs9FfB3r5r20kD/ojsXtDprGqzMdY1SuOk0qpdWOttMcGzBRP9etDMIyIN35U9Qt/liqRYeWjQQHzCpYXb+F839rGaTE2MN69XNO28oWLltXaBVIC/cW985JvaXOxqyODVqrepLEW2+MWtg1CmJRLgAEx4qcWsxd7ZQLDkqOZvMrWcMijt3KSWNPHybBzZTiweGzfBt4Zamlr1bpAf7GjIcOW3QjG1HV11WZ749N1QjN7Tlaj2FQxKgAGBIgfyqcvPyUTGOZerRKV6iiTPTV+q+fnHXyQjzj2dwxq2uLu4ajPwNKf3iAY9BcrGliqDk6rFRsZiM2tm0aa1JpBV5ssq0lFOGWARawA8bNRKfjG12QCw/LvmQGrX1kKfvD1W5/Rw3tAq7T+4f3jvSO8oE7L5l0Hwv7FOjUN+osTDUEoaFTIKp5jNits1c3LEJ8q0XlYbWpSw54ys+ZDgIG442eQ4/+Ran/l22ViUJ2W/eMfe7+06c+xx+FoTvXJ3ogMI5p2d8iGG74K+ot1QJGneYIUM2npdqhsp5ntLea+3oTqrDIIKwcftg0FDMQdP2ubVGB4Icl6OtQg1R9/gGlsX6/WOxr9l69atozzxMiFO7T1nWXQX7zTkD5JU8NLWuw7z6ngsB9c8/xv9xLhMDFK6EFFwEDM8fuVVGB4OqpSi0n2nx+YmbWiZ+PeaN1id9RniJIctM2Dc39fdkF/8XtDtnPPPadiuCRA0fpbkLOchMqKBXmTU2uAhnjiFzy+VCYw9L1Zu4/qtT3/79ylg6Pj+2ple1vaBldGqU/zxlu1MwnQX/zekDTFyg53Ypd57jEXPiOj5EwzV8XU8nLlDKQ3xRq/P3XLBIaNZ+q38WLPh3tF//Z1PBWyrVXTuiM2rNK0s67VDvqL2RvS9bmco2OUlyhuqvIS5nnmd5jEkAMZV/zsdPbZgzKBYfiPJItsWy/nn//Q+0KHIs+JfUN8Gya/3eXDmvZbAvqLd3sVswThiTtsP0t4TOUTaijqGYf/MhhyIGOLn3/+SamsWi4ynOm05H/2pdsZgUQJ1Ad576ibdyHGerWuIK2C/uJFQ4JMaJsdY5VAnBRfsw+PpYkLGIgrfk3XZQLDilf4m3bLZP7fb+uFtXRp7X7Ghs9w1/yOuzZpF4kB+osdDTVtE1Z5UG23klaVkIBizIoxAQZiil/qBak8nN6t7YsMqi/f7munsGEt2yPS29Xd1V/Jgv7iR0OkbdVlK8msRHEn3+yWDQADccWv/XWpHBm+WS9lq3x8w+2/upENXWxEsWBU27XrEeKD1uJHA9e2kqPYxa7DOsTwkY8zfsVrC2QCw7mT9bu4MvSRLtDAhnWsWM26Lk3b8JQLuhIBDXx7sWnqlFn+AxpijB8l5OiwTGBYfaFQSz34W89HvUadDTsH97OyGh072B8vg66EQEOo7VDaKWxUQmm78JGPKX4oXzyzTyYwjH2K5CNHhiOP3cFlamzYvWshG5Dsj0wpTNCVEGggaSOXUHXVTCZNDB/5WOKH8+RUj0xg6PoNKWJdD1G46IE7uxJnw9wejfOlrbasCbq6GQ0xpVZkKsjWE55pNlNIZZr9+Nl6KXhGqkSGdUczWWrbruI3n7vji7W2rertWbWbrVKsX1Y7dgp0xdGQiPnNuHyWOaMohg8NEkv8jr8mExgGfj2RtTkj279a+0bmacvWhP/bvqRu6VDWQVcxeUNOP4b4/njoxs1y/MIuuXF6g0RgWHOjOR/dQ+HVrTN21aXcxGHzxN/fzoOuYtx5OeVYBqsYEk1mO37UyOevrpApw+ntJlKOJlsvzp3B6x5kxTBbJ/eNbIIJcWHQEH3pwUd+VuOH/dI/pPKDfe0wSVNekPfhlTN53X5esGasYRP6VdCVIGjIhl96WfjIz2r81IAclcpB/rnDpIRCoJXIJ0dneEs3y/QabNy0ea8NuhICDT7FkRMffORnK364WPrZkExguP5zDgaU9c8/NNPzF3ymYWwKJx8BXQmBhmwpS0vwkZ+9+LnZ4i/+x96ZB0lRX3F8e5bpfttTTTPbM2P3MAMsYoJyCkK4CbAhIFchyCWFHAmLYK2wnLIsghQgK1e4ghzrCgHCISBlhCCXSBRFiiIkWsGAJSuVlIIVIMZozMGcG2MqhRqmf+8339+f3z/Y97a+70Nv93vv9xgnMHx/dxwMuhGsWPZ//8dH1W/VVWv15U0P98NXgrxrgJZRzZ54ilWHUyXFNzJ4QrW33Ybr9Zq37TNuYZ+iL2n9c4EGoCH7tK8/wOxqI8OZRBeDN9RgRubu3TwPNLje8gQtw1rwbk6D182rUk86dLQogz/3LFqeclA02aOZqhP4A6cnBu2vEVLNHFO3nMOtM/qDt0fRKI1H7WzRbj6S+3/3A0Zc6L3Ejt1Sl6fY1unxGf7RbTzwEMonWzTLeHwUpyeGrS0otqNRiQRn3Znpn73KUOEhlE+2aM0GcwLDg8XxJx3dcM65sK7y9bAOD6F8skM7V8YJDGsXJ6JWg7XmuvDjf2T64CGUT1Zo5hpOYBi/PZVHeGc9NwJYHdDhIZRPNmye5tXIUJpO43pvVyKYj3sogAbpNfPmQ/nbhYzA0Ppdw04mcbypKxH0nAkPAQ2ya7rXoUndGIFhxDu1Q77E2OO0li7Na/jhof9EA9qCJNNMPeC50pQRGNr/rK7t9cfzOPeiSzHshIdSaECjtMTanu9xesmwLxV2eKZb1+sVPhH0mvCQSLshod0Gbc4wTmBYUDOdxxG3YugwlVR4CJOXcr98pNVPcQLD+japJOxD7rVZRWwFHgIaJNZ0H+VO5wSGvs1CgcSq1tCmoa5FMTdqoAcSaJBY0z3B3J39GIFh3AfesJrI47iLUx5V5EOjE9Agr6b7nAYzON143fNMxPHGapLoIRffmg48G9skBQ8BDbJqqmNdb8IIDEUHvRQDgx4JtljhYhz95sBDQIPEGxnUMJ1uzQgM2kGKP8XrBuUucDOO4X54CGiQWIs4W+7n1OF0jeIP8XqU8ve5GknnMDz0VTSg5Ukebfd6RmDov60gnoephhre6ORqKCsMeOi/tDzhlyCDZvo91qKNnMaoVjS2o34znsflu1wOxR814SHshpRS0z2h4ns5vWMYM4usWHeRGqDDbk95bAxEdHgIk5cyarqPous43XjdZ1owDgbForOzXW/QtqNodAIapNSUoH0PJzCMnkIUK0YlQM+OcT2ajeSDh4AGSdHwbgdGYOhVmshDN6hihfvh7EOjE9Agq7ayOyMwjP3CiQftj32vHOh+PAfgIaBBUu0tTjdet/rIkwzbrrNOhMtyNsBDQIOc2sQPOTUy7FPTeVTVFyGivvAQ0CClZl/i9L1y46J0FlPaivHaAx66RTSgzYOPZioUWsIJDKemkifptfOCXK83Er763y1PaJRmqVmv1GMEhpMzE3n4o6HnnxEkpqEVFnogsRtSOu0Kp/nKCdOSUXto5h+Fme1a6WDZGyYvZdMON2IEhkaV6TwmXhRnymNyCHdhAw2SaXs4zVcOrcpLZeHsaC5OXCdSZICvgAYZND9RwS5Obx9n6KQkk3izvkBx7SUFvgIapNH0SLDgDUZc6PGkQx49kUdlkUiRPYL2aKBBHk2P0kROjQyF2/KDHj1xJ8YLfYQKrV4d+ApokGcjA9V4sh0jMvylwjbig9dRmrpQsNh+CV8BDbJsZPCGzRNdGYHh80UUiIFBN+ySI6IFdwO+uiU0oOVJfM20jJ9w2gc7bP7NmM2cHFMN1r3YRbTo1sNXt9byhF+C4JqZZ9Di8YzA0HF/2NKTeXw2ULjwetQycBc2dkNKoCkW7e7DCAxN36SwmszjaH8BAzzv6PAVJi/Za0qEGnP6Xtlkkt+J9xLpRE8I2bN5KKjAV0ADd003Qm329ucDhn73NAzHvlfmqVag8WAhQ+ybXAUJrwENfDXT49T8Z3tGYJjriV9fefNRJ3Be0J7NAW0C8BrQwF0Le5cXMfpb4lLtZAdGlFa/KmqQnxEWywMN7LUvRjACQ1lBsgMjSnn/EDbKXYYPvgIamGuVDzACw8niZNQq1dkp8FBHTgReAxp4a+dXMQLDqlnpPLy/7ShwoJvID69hNyRnreIUIzA8fLx6UXSp0MunFsJrX6vlCY3SYmmq/fKrjMDQ63oiD9NveP40SOxYKwx4Dbsh+WoN5jICw8CqcCIPJUJDFgoe7DpS4DVMXrLV3mYEhsJDyaD9BhWvED3akeSF14AGrtqJVnzA0P6qk8ojeMd08eNd6cBrQANTrZLTBvkDr1X3Zi1hQLRdtgqvAQ3stNiStCmc5isXlIRSN9s6F4ZzeCsy34LXgAZ2mu6hn55kBIa1L1BAMRM5/JnHjpnpIQVeAxqYaYpBucsYgaHRFju9kWFISx4x98834DWggZemR6nNrxmBoWklJTYy+ImmzuYS9Y7EWBX8h92QXDRTpZpLC/mAYeQHhpUX2/ro9wQblrEJ+4EaKryG3ZDMtCpGG+SLDhYEUlnkzWW0Y+Y0vPYNGqXx6OSaplPopZF86qvVkw3J40+OUb3TnE/gWiN4DZOXjDTFtqYMZlRfa1pQVE/mcaWjxum8B/8BDWw0xaIhj3JqZJhK8cuo4h0Yo1mBQWsO/wENXDQlQHvuZFRcZRUUiS9ivhl4+cMas/Mp/Ac0sNBMxaC3NjIqrdkzKZoCw3PDuIFBa1IX/gMaWGg+J/cIo++VE7ZT4sp5JeK8vFHjd6458B/QwELLv5vR98pRk5N56J7QnIuFDMkwIt8H/wENHLTLHfiUVaejqT+CfEHPjVYax/N38sN/2A0pvnaYERi0Hek8wtaFThrPk++D/7AbUmjNzAvYx+/jU1K91xGpZvyqbtsobcIUDNpe+O+bNkpjvCozWl6Apj3DqKSW6omXj3mqTaWjNLZnPvyHyUuxNavkQUYFdSw33YERKO/LFwzaffAf0CC2Vncfo3p6cUjy5aNuhEqWaZzPPPgPaBBae5/RNNKjD6WiVsm8NJA1GTQv/Ac0CKwtZzS/PPp4dR7+pzXm5zH4D2gQVzvD6Mbr0Y+TlU7jFwO4k0HbDf8BDYJuZKD9jL5XdrqSF/Ym18HSJ73Yg0HrCk8CDSJqqmWVd+ZTR2M/ygn6UhsZysdpEpyl8OS3QANanm6PZvqj9vw3+FRRj3uLQ14zmUfJbzQpTjk8+S1anvBLuF2acYRTI0O1EZw2f5MDDFqTOio8id2QomnGNkY1tGF1dRqRrZos5ztYMY/JS9GuqXM4ffY7uZgiqelE+5Uu0pBB22LDk0CDOJruC9MFRt8rO5cHAkoqj9eHywMGbWwDHzwJNAijqY66idH2xD6TnbCqJ/P4eTdNpvP7xN8T8CTQIICmWOdvqbYAACAASURBVPbhQYw6nCYpIW8iEaLnZ2tyncowPAk0iKEpARoyhk/pdLlMYV/8P1YlEmxxSpPt5EfhSaBBBM1vsOoHGPA0JTcy6AYVfy4dGLTBERU+BRpE0KgWoxuvC3cayTz0KOWv0SQ8m8M6fIrdkAJovqXt+ZTNr5RkHqY3VHtzbxnJoE0xTPgUuyFdbopWnNz3+XyvLCx7ljz+VFP0haFSgkHrEYFPsRvSZU0NB8705FMzT5VYlpKc/6LT3TVJzwT4FJOXrmqmaoe2NGLUyLCYKJGEYgV/PEiT9iyBT4EGVzWDVjKqr+4r0x0YAZrVWZP4lMKnQIOrWslaPtXSujLdgRGhig2a1CcXPgUaXNTu+JBPrfT8ON2BEQ2dOyA3GLT+BJ8CDa5p311Sj02pFG2uXvoYLrjaTnIyaH2BBqDBNe0Qo/ramv9vV8lXddCkP9eC8CnQkHkttlr1Y0b3wx6rRUb6vuj93bQsOKUB+BS7ITOtmbpF793Fp0o2LCKfP5VHs7ZaVpzXVHgXuyEzrz33Qz41ciq13K1GnuGUt8wOMMTeQsKn2A2Zaa3xej4lMiZ9Sx15wosXaNlyHoFPMXmZaW3iMUYF8omvOo85R3pkDRm0MngXaMisZk3nUx71N/lCejqNeV20LDpX4V2gIWOarrJaFN1uXoB8eiqPlwZoWXWWw7tAQ4Y03Ufqp3w6nNrP8JDvX+yde5AU1RXG6WGn50wPTdv29NAzTu+yCFnepETeEQMYQEEQeRQEAkpEEERBFuUZ5BFgBcFCYIEyJigPERB5C4IkgCARKTCoJCElJhaSRCQppTQRTNjpnulew2NX7lKczPf9+bH7x2HO+e1033u/m46DpbENQlmms+hdoOGaeEowntzPJ5Ghx7L8WEBJ78CYdmso63QEvQs0XJtEhuAkPvsBeswpMG0n/ExSafbMUBZqNHoXaKj4RAbJiDfqwmcqvh5BpKfB0PvVbARDqE0BelcgGrDN4+JeJHaQ0R/eLkXpOrRgovaKUHaqTwC9e9VbnrBR+vKboiOkbOAzEr12UjSspevY0S1LyRAaWFNB7yIbsgI9xaZcRn94O2w1E3KmjrpNQlmr+xUZ/YyTlxXmKQEz/zSfjUKdNkYt91IWhWj34FAWa6gMNAANFeUpwVilL/kEsdcaaZHkLEvIVqDR7aGsVi9bQj8DDRXjKYnkKD43XreaZafrkJLm0p6hLNdMU0E/Aw0V41k7h/KZhGVq5iFIjT0yL5T1Ok7oZ6ChYrwRjIKiN+RnHoICdNMTAEMoNDWGfgYaKsLLYxTE/lzNTB0y6W+2AhdCoY6VA+hnoEG8d9MZRg/Vxb442JwdnYGFEi0kBf2MbEjRXnA1n/PLi8cHklqmjFEDAYWU7m0e0dDPyIYU6iWVqW35rFd+ka5DC6vRrQ+ACa56o59FbJTGVye/t4vPDQ0P/jZTh5Sk2YtBhPR/zJPoZ5y8FOwV8tnI0HJkpg5dpaLpIEJaK9DPQINgr/c9bNq/zUdhrw6z2kIAIa1N+ehnoEGs1/vfbNq/+rJc8i5giZzHemVab9dPoJ+BBnGeTlSZ0XrlwsdiqpJZlzh3G4jgqtl4wwqjn4EGUZ4SMIwX+QQbvPVYPCpl6ngH65WZ9ZpRdiKI8QYahHlB0t/ns5Gh8VIqAYNbx9KhIIKrGi9YsaCC8QYaRCUyBE36kk/iye0/J0tyCyEq+hmI4KrrDpuCCsYb2ZCCPE2ykmNrsOn/9tOIdC2VSqfbiSpYr8yAYTsZsoZtS8iGFOgNms+m/zvtsi0v77DgzyBCeiF3crWYhKFGNqQwT7Lp9bfZ9H+/HblmJHNkyKjTBEhwNfd1/3oNHgVw8vJqr6lTE7+by6b9O35S00xdRpWqwzzUFkRwNaPY9K3XYLyBhqu9pi5AVf7Kp/9X5pF7GVXJX8fdHUAEV4uOkCFhlIEGUd4FMATO8+n/Nyql7rVN5cFGs/L+ykuoxTpKJ2hjlIGGq/e0SCw8i9GjdKVMHZJhrW0MIqTBMIgIMURAg0AvoZ/rxKb/3xqeqUNSaQLyYNNq+JmJUQYaxHqH27Pp/16DvIcg26z6WhsgwVHrkxZGGWgQ6w3n84281lbfQ1A8dwmI4KrzJ0mM8rVAQzZtebrxFJ8/jOcivocga2p/IMHVQh3bkZANKdDTI3TLJjbt3/WPmTo0xTC39QMRXJ0KUlDHpmhkQwrzgnTjN2za/0fbvTrkhLoRGxnSml6t5PEKX/tx8lKcV7UOmx2E3b7KydQhRc3Cm0EEVzOWYmyBBsHeFj5B0a9Wybx8lNTYOJyvTKvesxhboEGw9xKfjQxrful7CIpVWQEiuLpzEsYWaBDs1W/Gpv8XLyXVq0OZgmvqXHWvi8xHoEGgV3IYaRyfjQxDVpEheceLN98BJDjqUSduyhhboEFcIkOARvDZWtx+t5WQvTrO9gESHH3/dC5FFIwt0CAskcGmEZPZBEW3O6TFg14dO5sBCa6eOBhXEQeLbEhhniZbuaerc2n/fntzLDfcsKSOg1ivTKvnPstO7XDCdiRkQ4ryRrLJg+38dIHp1WE9/xyI4OrHRzCsyIYU7G1swKb/V1Yl23v5GD0DIqRfy+40o/iKj5OX4jyFaGtTNv1/vKAk3C1dR/IrEMFVh0K68JCFEQUaRHmSEX9lEZv+/7rYVDNxsGRORVC0q4aHAnEZIwo0CPOkZKz4KJv+X7NKdVJPnTpG3QUkuK9lt+fGIwpGFGgQ5Sl2ouhdNv1/9ypKyuHMNXWPPwwkOOo4xo3Wx4gCDUI8JUK551tx6f+Bh73jxUqSin4IJLiao7nXV2JEgQYhnkyJk3x2+I3yPwRRc6xXpnUsHyMKNIj19Jc7snmU/r3/IYgW7AERXB2QMaLXDxr+T7Y8TarHpf27b7czdWgy5c2pDiQ4OtobW4+upy1P7AvRwqq6/n42/f9mTjSie3Xsug1IcDTscCCqaBhMZEOK8qSk9VRPNv0/98KjtB7OXFO3rSmQ4KjTcrLSbx/xdR4nLwW8YbCJ0Y3XR0d7dUgGbewFJDjq/wIhDhZoEOpRpWNs+r9LkVfHBTD0vR1IcNR5L8YRaBDsBZex6f/Gfb06lKQ5ewaQ4O5w+gDjCDQI9uLPsAmKbj+p1ENQ0a9bgQmOJudjHIEGwd7hdlzav+musOHVYeR9jottXZ0qxjgCDYK9Qjbv8GrMUiniO1783mAgwdHM+v4EbYwj0HC1nk60j8+Zg9UFFPESGejDhkCCoyHPlkrQxjgSsiGvytN01Sz4KZ9HaY2CvmzDP7QDEhwNWE7RsIZtRsiGFOjd8BqX9u92zHvFkKOr1j+GAQkuGLZiCK/7jdLcjlcpfIKij/f2ZRsGqC/OV7rq8wy+uuPkpWAvNqYrl/4/MSER9V3HtuB7QIKjwUtyEhg9oEGcV/LC6rP7uPT/A+vJkL067I86ggnOQ9bKGyigY/SABmGebNB6NgevO2xMlNxSl6ljJNYrXe1pTqqC0QMahHmyRVs7cGn/Fr+iuOyrYzeI4OpAZVIRBws0iPOkqLmKzUaG+86WPEp4D0HLhwIJjiZOiCURBws0iExkoIMTubR///1J73ixpFJf5MG6arzOS9DG6AENIhIZ4s3ZXPbW9n3bl8igWvs2AQmOhi5HIgM3NFzvW54S+XXYvNxfFvHq0IJm8w1AgqOmZ7GliN+Wp+t6U7QUj29hc9nbngUU8F/4PgbnK139KxiTtVKfbzj1H4UhRDbkd/OCMeMv3bm0/7sKqZKvjpdBBEdNVpuUuqXO/XyT+xoVjsglS8ZXd5y8/G6enDA+fohL/5940ouDVRSiLbXABGeH0z+lRETx1muempfaztr6QKOEjWVMoKH8niYZxuPzufT/4nW+OmTLPnIPmOBoYW0PmZJKRWu8f/qbFlUwjkBDeb1AbB2bG697feGrQ4paa+cDCY7mjfA+X8WODS99jOThvCT2RQIN5fVueYNL+/9gm68ORaXnfwEkOLq5vvf5KhHKWfbtPMxhiQDGEWgon/c0l/bvvtlXh2JT7TNAgqNb/QnaEVJ3XORnfkIyxhFoKLtn/J1L+z+4PRr36pApdwWQ4OguX4K2JpuBuhdfgh4bwxlMoKHM3qE+TNq/1ZK8uD8OttKstmBCSvce0n0J2tHYpAGX+MG24xAbi2zIMnrLB3IBw4ZHrKCueXWMagAmpNTyvXxD9n2+ay9zTdcMCduMkA1ZBs8ez+Wyt24Lq3l1aGE1Oak9mJBS6xeT3uerRxLrDlz2x/ebOoYQ2ZBX8io/yqX/Zzb3nwyNUt8uYIL7ZrHAt14ToJxvrvTla5yF+7Fx8vLyXk02B68XzSbfydAkjZ4BJDiaKPvWawIkTbnyr7QwIhhHoOEyXh6bU4qLCsnwvVencXOBBEcnhvv+WxTSP2hdlt+aQhLGEWi4lBf/DZcE+QHvRCxfHCxFz/cAE1J6dFXSj0zr07IeI6kWxTgCDRfxFJmszVxW/Rp+aieCvp3/0b0twYSUhrxklELm0rKfjJuZCGIcgYb/8eS49HELJu1/50mNgr7jxTS2HpiQUoc/JeN+ZA6fXp7f/jCBM5hAw7c82aBVA7j0//ZYPOB/m178EJiQUue64VLIjJbzNp6B+TbGEWjwe5JBr3CJW77jc/KOF5fc1T38bjAhpep1yYz4kGlNLv+KpylhHJENmfF0m6atYdL+bf6jeHVo+n/ZO/+gKK47gLt77O67t7fcLbt37K63giDFFGuJWlBAAUER1EAQS0REFFTwZ5OKv2rEMcHY2KRR05rExtYf0aTpNGOjJu3EtsamNTNpdGqTxv7Ij9oYx2mbxk7t5J9O98fd8Y5fctwBe+x7M4iz3O2+9/3x2ffj+76PBNtwPtgAGJ7xderX7QTS9YHk5eoQ8ZnZODdkwIi05/LvlcaJ/f95m6hnfQy1A/4cM8Esm69ILI/o98zANsDUYce0YKD0sHRXoCo5d8WL+X+4GPgJpB3OF3E+WLPcWGdIJqTfjRUDvdPHuDuPd14a+WC9CXvjZX/lhiOKgKaD9V7F26jM0vSoV0SRefDiwO9VgN0Ro0EDgwyONsRLIMMfteEDelb3cysxE4yyukMJJIU29Uvsjup2Z7A72h4NtCztS4sT86/YiLaDFsCBRswEEwybwpFJRJ3dCp9tZXM0OCXvD5rjpcewD20HIYBX8P5KszReRueNWK/wTPTR4sc6l4axi9oRDVLHU3Fi/g1vy0g7CL+8bg9mglGm/0nu1C9kZfh5LAZZpeNV7I42RsOk23Fi/jOPyUg7oCpvexUzwShpW0REv7REXpobmxvfLRLYHe2KBuIf8bLqd2Kqt7MdbhZk7qrEUDADGYiwJDa+U0/H6s6Vb/mxO9o0N+S78RLhdDPZSyJyUXzvzMNMMMqzO32I6aigLZZ5uTYHc8Hh0CM75YbkhXXxsup3EyLtcEOF/c8szASjXMhE9MvTIPNCbO8/DjumpQKlh2R7FVQemBEf5r9/W9jOUMXbvgwzwShFX0P0C0kwOubhrO/j7rztdl661cz4ODn66XVoO2hBegEfbGuWpx5G9AtZeexdsZ99mZeJXdRuaOCl4/Fg/lU/9SM4g35lwm7MBKNMuxyGTIW6f1BQfx67qN3QQE2NgwxvXzqq+iBSZ+D5CWaCUVKPOhFkEoJ3xSAdutGAXdRuaJB+ZXnzn3FU8VIQjds8iZlglOy9IkDOmOJAR+6gPet17KJ2Q8MvLW7+sx4SAZrbEIAnMBPMHsOLELAoMidcHMSnZWAXtRkaxCet/V78ZIyPRdPBgq3lGApGeTxRIVFk0oN8Fvhh7KIYDdZ5Lx5jFTXscLXnl2Im6KX4Zhvg0IwM9F2DfVzIfuyi1kHDUIQ8+S9a1/43OzRxuJE6f6sIQ8Eou9sElXcjujxaPejPzB+DQ48sE/I0JA++PhgThy0xiKI69H0vh+Y2lK98zy6efwf5LfuxwCHrEn7fb4dkkHVdwglkbZUbckLsbSitKK8o2pQwdQ8AMSzNOXHbNn2CvuU37Tkg0e5OXfq+vHZoqtUKqXjpfvvxzstYXKuLuWWnpzKp6VGx4clNQEBH0sD/hn1GC33KL6tdVsKQeXjokticEuLEfTiCw2iIwbVNg2DZTFRsWPsCJ6C5DYHv6gJ7kaE3+a36O5TCTqHkh7Iv9TsA48J9OJqiuZGdmWqIHvf+IFh2FGyY9joAEKJ1vpXD2I0MPcpv+uejQOAwKlOX4z7JH9KV5HFkPLiPRgaKogWawGjo5/kShLOXz8lLB8GyB8qG+l8oYcs0AGysZWxIhu7ym7eLDxxfGdCb9+pQb6Y/K7ut7z4GGSiKTWEJjIY7XoOU3wdkZFabCCOqZzAse0BsKN4S1g5C9H1nB2NPMnSV3926V4YyO0MAvjF9yGu3EPAWdx/eIANN0xSZNCbABoyGXrdd0xJwdny0v9UYr+c1rtl8dmcKAH6683MfxNiyswsHxIYF74S1A/rBwUcYO5Khu/xujw1DpiJvGo6zwCtTaGu7D6GNIzQy+AFJky5PgA0YDb1dU+RXbnRNhlTcvOWgPpEb/Ny7MbXs1HtWDoANC/6ghPV0VDD1BmNLMnST3+mdqH4JEWwqHJ4KtguWdh9CG0VQ+hQkACTpcgTYgHND9nbt0vKe1Vy9t00UgvMP52Np2XUlLdWRsqHhs7Ei0g6eVRKPMzYlAyq/mQyT+2tEv25eld8atr7Um8DKYUE8nTKJI1nTjsRklyspheZxbsger7lp8dE+ciEVnz4C/NCtfY4i/xo7y27KWMosK8iNhA0lD3Fd2iE+sciuZEDlxxTuednUUUi/mY8NXxWzgdPKTiOwXJKGA+ieyjudIkmSrIBzQ/Z4DfrV8/f2res95xRFn3RQ1QdjZtm59bpJL+o/GxZ8kQprBy2AfRMZ25IBlV/BWXTy0Q2A97VhzZR7mLNwV5szJx+pBFdiCuUEJB0YXOCdl93WJSRnPyLlap+XBcIJOfXZ2Fh2el6Tnv99QXN/+w2rfhjeDlrynZvC2JYMIfktqmJqrvmB0qlfSgK3hjkn13EvtG4MJG0sWUJqvMeROIYGITZgNHS5BhVX/3bdfHUxYJ2QBSdjYtlpTNpk/X/lGdP7w4b5l8LbQQhgRSFjYzIE5bcob+7HMvCzobg+WlHay4a7mmVeywYSGauWAk3wBJWS6PDoHfEAG3iMhvAk8mJmvxe+jwMOap3V6zGxbIZpNPITNteX35ENH74khM15E35w3yHG3mTQ5Gck0f+NCoBKB+P6CAlsXG2BiiaQFo6BNDHA09DlcCSDIBtGXlxkdGhwq3QEK99vJnB6RM25hmhX3b7CMKUra6bpBp6/g6nukw0zT+6UBXQPIc/JV77N2JkMpvyKs+Yxn5q59Umjk0zSnPeINc4Cb1esGwMZGDwQkEpIdLjETvmNtLjI6NAAxccj0fiDrJF+NLkqKsuuK5+fxTRV1FbNNzqfGcUFa3plw8TXkoCfCM9Tuf6NSluTwZDfjqwpy06eojJJJWDbpIsH3/zUIlXdLEPLxkDqU47QSTtpmvI4XGxIfiMuLjI6NEjtkan8rBlvJL0XhWXvaC1nKjJC2c5L59bWtfQS37DjFvSqsEud75/J2JoMhvxyypiqlxPcKR5SNW2bkpyuxxbmW6Sus1naqjGQGhkUehQNkzwej8PhCspvBMZFRoeGtghTBeYF109XVA7Uspsm61/NbUT/VlmeVdqNDfWfjQIS2+3t8yPG3mQw5bf80GWSH6+bNk0ThF/WcP3RPCZ/Q5o1Kpvfxlk3BtJPkJNYt8YFR0h+ik8deXGR0eWG/H2kOv8glDXof1GtutV03UE9LbzfUHxhcc91vsfmZNDkV8Mwjf8EYz1JWknmSFJV/UA5MKtfa8BDVS4JbkvGQOrT2SLLJaeMSk4Kyk8PeqJGYFxkFLkh3VxHxCp/FZgqd7PifasHYtlpTJqRMCqnqqq2tWx6TfADVcExRbH277JroxU9uK9rnZ3iCbuTIY2pnF1wTQrw2ackuzyOBLi1uszM75ZaNMcS9f23VWMg+VE8kZjMsd6Q/IySDM24SBHnhjSWwMGeyFesAbLhd2tBf782o8jcK2i81HKMWcza+tS0xikGJrK1n5ZAfMOciY1LDoqy2uOoT3yp1J5kCMlvlUaJt6kEgQ0eR5Wc4nb/az7DrA3Ib1GFJSr8iCVjIDP1AQNPE8kkFZKfw5E41uVxEWZcJCHhnZe6ox2JXOUZAL0ff76+f19ryTN+FZZo77XKmsYSfThqpISv0KMqKurW1tfOydHXKeae2Clqaux5fpuQvmDTTkNAfmtWMtnnM33cKNacaNdzasDtp8vmt6bVpuYYMVDMwkimBGaVVzS3zF0Z+8MpcrzWchU/QWlooGjeCSGkEzrlNy7RkQhJIoFwm2uYEKNBf+0PIDqgEYTfj/1ZdgRvPWZyTl5hbVV6ut7rLVueVsmU6uOI/NzsVu3vDc1LtqsA3Q3Qpc6U065nUgXl13LMBfyUSkna+81cLOK/ey/DaPKrZJjqrEjQULDk6wfWExTJqSyduX7FmfSYdshqRluw1+BKoQhI0wSJyI9wORLHsJDW81nKGA3mNUocgMqrQLf7/aWk/2NlpnB259kJE1trNzRV6fPtLdpPyX/Ha8pRhT7qzG1n7FpM+e1fB6RxLo9H6xBrti1rYvmbMeFTqE/QZPyfvWuPjeI445497/v29vbee96zfXCOLRETF9c2xsbYGMcGG2NjMGDAj/BKMK9AC00fpAEngYDSgNIKQgmtUqo2hBTSIIXSFtpGoYFITUOoIGmUKgqoSZWKVjSif7U7u3tP397tzVmcufP8YcPe7HrnN9/87ptvfvON4jVUzTfyuOfPsnC4+GCmI4LA1dQr7+yqH7sX/sV4GyocgZktBTheGsbPJbs2RKnFZNZOS5W9BsIxQQ00LX4Locf/QMV53o93VBjmhsoYVcKUcvlH38pLNpkXWFydAuq9s+N0zlID2dJL/vGYFChjZQ/YZJZNm+Uo15tNZDtcBR6YGWQGsndd0kfN/JDQs42NYyYzvTjuhgrHyg5CQQg/HCcAABwvWE1WGka2QvOJnKcG4ERRCJygwtqyUPGJedv66oxxQ3cMNUzqazyzlKfsEgGlaqqXp0sNX8tdaiBfN1GlBSZLWcBqtdpY3Ee5tpUEY7otXWSrygzVSXejzvw4oW28OEbk8L3xN1TsNlMIP0LNGouz+YTVZPHjAgGS21+uUANWgNLjj4na41i7eOuJozu/vPlnmF6WFZ1FZ3/7kCG/Yah2sHVtD2SSivVHb+6XCBAo9TGMldXiwwkmFMdylhhW/VzGoMwq27YVMHy+k3Le1rhAieb29ahrl/W1ixI/Z8YJJrFt+Kj794zFC08dh0OlKISf6JCUXPMEm++TfYkizJD95Qo1eN5F6fHtDjWEKXH/DSafr7mNu1gGYF5n/jNnPn8oNitMc2MwFtE/WV1zry3uKO+6duG537jluR4t+ZXJHvBzAHCJ3xnn63OPFJon95PtZxUMiEJo20UszlH+XfCzuS1kQxcM3hxqWrLMiKrhlXOuJCldeeDxfTQG2oj+caMJDF/T8MMJWt02QYgOrowtNWx/OZIbkvciZQj7LqsInnyByED4wCXOiwu8ADC4ZvHtiz8s6QmFu5etJ7uC2767ofPbM+/9iwf2K9ISyNE0KLSZ3TTPC5RLSvLOgvR5zjHDYBfZ+G6wq4kim9ls9lOWHeQKyJLtQ32rHoEyyK6KnnmNJR3JzhD9CycJSW2DB669Q2m/dwU7PiRA8jQ0PFQU/GwWuFBJuVgM6p5Ssb+cyQ15GaXHN2kPi5nStj/q1RK50rgEl7SLbCM3fvfJe6+fum9ec/PBp4ePHHzvtSdePj7NgqkhIUATbrO5iAjIU0DCrtycTwMh2TtfyTVmKG+teKmMYvkgBnbMTjEnljSQc6BYrOmwzAoN5ILZqyAVD9YkVpm0bTFuWCvTfvOt7PgYII5pFkCHrtlZDGM5ipcJEMX+ciM3JLYCob+Lte+CC6M/ujCiCHC0M7BA+O+ywKfJehVPAU7xOEAIqiMH8xim4ib9L7eYoWr9LpYohC5wCAPnPzrkSVwJOQwPDKnpINcNL+7d0GDgWe10Ku7oh+m++knHuHCrMWXJkojO8oRufzmx8xIppLdQxTG+vqDhJ0uBKKpSxuDfxXCftcCk2jYfzs1nwQGgrSYrT6fa9D25xAxTd5dRXqtJs20Fg+3qvrTKhf3QcWsdVGXmBkonlpqJHU/z3Q94x8NQgZuto/BL1/5ygRoOIAXKVWo4qOv/njr/TZby+nAh2DO43DVq6CdKzV6AA1y2+QBItemeodxhhjtFsgPsg/iptg1P9lxU2aEGf+tXq6uWBstqLlUTO5/ey191joOhErS/gjGzv1yghm+g9PfflUmBlKhKx/BXHt+krQJxOIuzZcGwcPBdJMJnNRViHMykgafcdKY1R4hh8XTKxeIh/HDOeWVxxBpw72alktF1jsKUTcz1Qlqv/yyV+aGiJHZT8CuIsD9NFwk5F8H+coAafoDS35+JSgKY5Nq9Q3du5XsxubZIiUwgP1Aa4LCIFXXA+P2UXSi1IrC2pTwXiKF3uer7AgqHS26mfMp9NFofUgNTdO40tvNhzrnUcQZUWunk3s48NWBh/CA3xNFFWie8hjjXVqH0978UathmpOqiarKl9sh9/xk5/eLJ7cs37jVjpUxeoXX6O2s+vfTTvg2tzUNPXXcLCAen2t9al/XEMPRp0LJdlMAWWkp9W15bXxWtHeuGQYauBkPP2+ZKHWfex85PowlHMk4NYfxUbqBjdJF+q9U2EWuIc60apb/fVJZ5zhjxYGvUuOUk2YYVC6trq1mofdbUq/6u23AewWQF8YNF2U0Maz+GyfU1y6bygIPzP9ukLEtE+w31tQ9PNvTAFKUe1QAAIABJREFUv1IoQ4DxbJyB3ojOTFNDGD+NG0CsLjIvaiVtghq0a1IDSn/fUM6DeMxAzUbViLvgnsD+TjV01js3xra7imvY1JsOXCezmRhmXpS8OE9hAB6OAB17kTmu+kmVMdwwZ5axuVW14ONRTAw4P0JvxqGMUkMEfnI7VG6wjNZFgryspgY0yZMfaXv+WSXO/TMDNVeoCd1m1lZEUEGsbZO9VYedqUs6aPFG1hJD/wmzCJTUdxxU58jfeuDAQMfhtvj4RWff1Sv/9vJo0hmArUZuSI2SKjCDEiAFP1G5JigySLeOLjLLNJDp5oZkzyH19/3wXsnAkndz51p1RlGejBveoFA0aL/OUmb4IhirpWlgsZkthY79lxPhF7qQoLySUDAvlwQ470VuyeHMDhAVP7M7QAdTQ2KcO64uMssIIe3ckGibGLu/Du91PJO0YklN6BDsJNzQRV6RUFynldlIDF+Gp74mHOBFRWDpnqaFixLhN5xc8XRFN9DIYA6P12vnEuzGPIruNWTUrYb4FVhMJmsgeskyRhfpo5ksm0akvfNSehKlu4sLFFpJ6nEoaUVmrZ2VnBvaNpNvUAxK07Mv6/xTW8PN5WyyFUvY9WRzsrbkcci/6WIqUtaTj+9+9PZySR/nLcirrxkdFpwiaoLc4BajliyjdZGEA9AT1BB9zfEqSncvyIP3YmbdCnUDdWQo4VBneWUyboDJ04u9BErT6fbsIobNG10OIVL5b5I8+4zgl6ws1cPU8XKtVqVH2QATv14jYnvmZ3rnhOY3mFlP5JJllC4SZOH52GlTg/0BlO5uYOC9bJ5uhKFxWWNbkBkeLAn+S8+2G2cou4hH0DbivNWRRcRweA0Fv8AoT0j5byaofZNWG8EvcVmtg5/nV1FrVDuX6tR7ALFFwxnJzRCBH0MIhMwNZgx4IpcsI3WRUhauS6RPDbdQuruKhfcSrM6a2Vd768hlU+ZqzAC3/wwmjDc0PKxY5wteBqnpv88aYlj/T1yUv8wIxsF4NOW/m/Ee6yarjeCXuFyPj5+1N7biVR2cETPRX777wyIaP+iLyn6DDQsmb9KWLCN1kRPUEIcabqN092xJOX7cOyvup2qy8yXqh0NTFUnk1ITxBrXM4gi0pn+SHcSw4jwhwrM9AT9NOTpFUf4LODwLwBB+iUteXPw2xjmzdEd8nBFRvnbXh0U0fsoslSFwSzixWxxd5AQ1jKaGNSjdPckO79U7wELJLkJWKYKJuhoob6qoXTsv0rZndzbEse26LT60putQ1L1VGnZTLu3QX9yC4YTDB7MWOgAmGcUvYamNi19p3Lo74uL8Klq7Xrr7wyIKPxhfZPB8Rk0H61H1nazfEqOLnKCGUWHI7UhCPY9CDaLOnrzWgYj/yOZbXCvPPB6JsO2gaZOVUV6qsrUfoR2+wKR7nRi694nhI3mIPJjnRs10bPGeJtsM4peo3ImHH6uT4PdqPJxxJN0s+VwGJhSR+OGEwOB5ZrMQcWCdSg1RusgcoYYU5BG+EZTurnbCe3nucZ3Pl7REcsPcASUmMSVo2x3rJgctekVU1oXveNHOJ87zPHlvn4E5544rqm2MqJ7bjGGcW/jRAqP4JSr74+H3mV7tsng4P43Utm0ZkPtE4mcBNPC7zeZNYV0kr+bWNJunu7JXA5l+bsjvo3T3YL46S9PLUz9bjW1p30nPq+lie5u1dYopIctW3eNQWYYOwp/uZWa4tsXJClFaRAEe3OzmTTYbR90cqDeIX6LiA6Pw4z7Qrb3HOQpn3vUFUuN+KWVgMETgB4/wwWWecAhhXSRUQGIsiztpPnsJIe3ckG6U7p6bp+rmxJZEbkPV/OHoiYW2htmshL4qOjvqYy17L7rrdOqeJYb3R0Qp9jxwIDu8Fj+GF9h8QS24Efz0SxsFRmkgqbf1628djfP/2bv22DiOMn6zd7s7u3u3t3vvO5/PdmKTNMYlxI4dv2o7jp+JE9dukiaYPGzjxElISEtB0CaiLyKVFBXhpEkJEYLwlHgEQsMzooCqgJASVfBXFVAk/qAUBAhERZGAndndu/Pd7nl3Nj6f8c0fTbrZnZ353Te/nfnmN98XOUnUvW8sRWzIDH4UytmnLC8oyOE9TLdb8gTRhST0BU2zqpZPXhb48Bcs+/SAWRfNpg14I/6CppFOe8w028aCytUbu4dzLfs+cjh8vcuTGC5cjgWZ/APnDA49BGiRirzLOn6FNIl83vDxF3j87/k4k3ms2ff7lmBYZPATsMtBYQa83Y65QaELPUG2q0wN5tc87QQ/d1uFFnrlC2Z3nEaHsHvHGlo0J0CLeg67uSVt2Uaew1kHcCzLjFb9X4XQ8HcTUqJb8jMAJJMu6/gV2kLMe0fycQsbGlk4V54j0ZbtqKWXYlhk8NOZAd0nq7pISmeGMjUUuhbcSPB7j2/QqOH6PMLIcmFPIlPumWMPquvkocmG5rq+HeMPdaheiAe7jZciDzuA481lRwx1X5nXj6zsoS7GL6Gk7hyIC3CbdfxMy5P51BB+d6EHQB7OQkUfQR+HICjWEDDGDyeuQ5GHOF4pAOsi6UpYpoaFr5FMxAcf08JsprK87E3TIzt31mv/tw1/3hon9YRVzQMDdYd37x6Z2676HzqGDSv+pBM4lpm6YeinOVtu2QIcnpZEKUDTNQINb1jHz7S8lE8N8FqhB6ryqWENianshEXbsjTBDxUQT0Q8AHkdKKEK+R9iZWpY+Noowe/d84gelOlQ+loTPuY0q2ejPMNuHmqe22OglVTnxNOGs5UDTuDYtJyIYc/P4/P7wcgbBMBpF10yFa31+2lXlKIjH7KOn2n5WjifGnYVeuCH+UIi136Cfj5fLGowxY/REt4GJFQCfgH5H7hwmRoWvPY2yT78E3qek/TGgLqztq81vaI4c7i5XltNzNdDdSLb7jdJ8v6sEzheWjbEMHiFz+kHoL1eCgTT1xjFpmmX5KWYEGywjp+p8MiAGgp+FN6TTw3+VhJZQ6I4Q8AcPyoB0MQB5aFQiiQzwMeASHnWsPA1Imn8p/VEJ7qzYUc3cmf2nDg2lREfDc/gP7qmx7Mf3Xist8Xcsv/iCI7pZcIMN7zhnH7wQkpZAydhOPM1kxmP1+2lFBJ+xTp+ZuWuwYKiYLJTMZ8aakgiDD/iK8oQKIgfkkjTVEASkTq6huagEFlZvgbCdLhEKWo+ogf9iGkXjqBkCOz+PvZARtY/g6V6jWOH8IRi88BQH/JTto2wdd3m2n9HMo/lsUtx7TIUcrSrfrAm4A1UwgQTyfRN9kfVOIYbbOBnUv6rRTjLwi9cMAMJl4cz495nv68dHlAMaU9h/CCSPMVrPam10UB0Laj9P5Y33cPYkP7Yd0ms+/NafTI8nOVoQGVVf+aupn51P34YLyxON4/u2tl1pL5w9ON/+MhB4OLLYJfipmTUj7BivZUbFPNew2f3jQmh6WDilHX8TMqXDfArlEZkgOfzcGZ67L/3UpEGQyH8XHxtwOvdpF1SuMOzEjSQjmNDcolHSSztKV1Hpq7vB/CydQJ5sHsuZN3WNItzJgzio5hNKCX3YN/QAp/UsIOpEw0nS5wYPvNRw36EAfKie0S84ZbVtzheB8TOWsfP7L0G+BUa6s/H82MlkkQY/ldxptCF8eMFr9sdCK+Mo1T37OQl4dHLn+nUEEKpICZaVOUuXkCcYLN85x1qcPQRtCM+bmlzsd3tAA4/6cnhIpXDV036QTFIhSOj7J8Cx+f2jUnMWcbPpEwYvfei+f0v+u5NyJxnizMECuPH0TWi2xssU4O9airPjRP84nN6LD2aa2X7urHitqUNTw5G66fzfGSdeNvLWoalF5zBsbN0iWHojll8ABS4lFKmv1WiW2JokBd9KPK4dfxMfTj5771qevdByOfj/Bv7b12VLMoQWAg/wEnZGW/L1GCpGpobIDC0GV3ey8M/syN4mjBaxx5E4t3hznz/+SD+4B3ZbKXqemdwSKVKDPveqoQm1BBCgQSU+S6vzIgl3hXgc4O+C75Oy/iZlHNG+F0z37o0OHhEEG/+VFGGwIL48bRCDUK4TA22qgEUSajgLQKtVRd65v4JvFPZpE0Oeox23fG3vM6aX/0JZ3C8UZrMcNcPBd64zTG8UEZSXk4SxZQkeuXc+/AXu67OwfvXGWH1AZMDNP80wjneaf+tJ4sxBBbGT6a8CjUkytRgqxo+8WESSzub1OWpoY9jxRMigx0j7Hr1CE4uN+xC225bre2Lv+0QjvESJIYrAFK8cZt5CDSRP/QzgZoUCj8Uzb0vSTVYxs+4nDbEyjhiw5Qhzg8TvLUIk3hL+AlrxDI12K4m/AOi3cuITg1hnCSht7V7eJCdGtH95zncMNqXs69pSW1DBsfLpcYL7V+Kwkqz9DuMjGS8IIH24100IyPLVtbFkRzT9n3KOn7GxVj/ZxQCp5EzxJlAANNahJMTlvCjaxRqCJapwV41sdskhnZeczYwdG2UZfsOKZf27N0x2ZG+YT43HEbL5I27rdX9isONrJHSYoZvHQ8mganyXw1xGgSAikGZduFMzm4vBebr9WiXr4lt2+2kGbeN8ftrXsTHzyaNcSbYNb27+CcnLOKHqCFZpgZ78giyhLjDavJajhe9cDurfs7GR/FqtG1LPjdg5/qAxQlxc9CZzOP7JSVkuKxMdE0lNgp+UZ9isyggGR3jUQzDQAqFLaPoefcxouf37JiTBQV70wS/qlPzvaW3TO57leCdH1tsaY91/AJRKrKiNJDOY0MqhcTQtmgn3kNCsuaWdhL7KJ4zVJ/oyp83jIxvXdU2O2Ox8jsJvwNgAD9bMsQwfT0c4gq1OST4oiLjxqEMeSTpQ9NeXyWKYShn6/pCEF5qnnHUll9V+g3wk33w6r/TM4emp1wQGCW9l+Ef7b/x2OLnn7aMXzhS4ZJXFCE4jg2pFKKkke/Dj/oYmhJ9w11NPZoYkq1evXmsMYsbelevVhYTh6bH+ndPWB5QEcbBdIqP/K5EiKH5diLOFGwzwm8Dw9BcSpI8HloPTOYLoAUzP//ZV/c4a80bKKiKQVtAEsafe+vJP7zjzVtVQewtNcDZV0XwxpOLHnvRDn4ArLBlhOOTlxDeJDG0G9ovQ9McvMI2nJ59aL3KDKsyIQz7x4a6Z7c8YH+J/Lm4EzjoRFMpEEPvyzCxQPAzjJ/MyBwQ+FRNIBOYDJ0RVGwbAAZW6kvkiNMz58eTZhrSdDGzIQDfa/99D1CLPQRs4bfiPAz3gBr+RmJndcqDQbRtBJlggGXbm7CXqno7lj/p3DCFWWG/bQfWJI4aRnxAN1YCWTCH/iRH6IWC76n4Mbwsc7QfxRbQz5YBFN4U5Xj20gzQwpMwzH5nTfq2giohpkmJINHHa4s9BOzhV6YG+9U8R2Rofiw1YXx0Sob/0bKoVO+dPFqX4YaWoTEktWyfsl3512O8Azjo5P1LTAzVPwKQ4Rdos46fHwgA+da9gg9qZszRFaJYQQPGI6S/hP7Ej501queZBE+GKUMUy/+dizwEbOJXpgb71YSJDO0kVH4QEA9RAdH16LEZlRmG9TyMvV3q385g/6TtJMtdQdoBHHzkzpISw7bfIiftQuvsiI6f5K2i0K5bIAjDvBo+y8XQFRW0MlNGoQ01ebWLiZ131q65pECEKZ/4IMHbji7yELCNX5ka7FczQWJnBxTa5mMQUF53VQifxK6ewrFMW+rY9a2tA9No/nAAx12aetC+lzPGO4BDAINLyAznRYtt1vETOb9i2VIVOluM46JDnkOZVVA6eMW2ef1ZX227s5atgzIJpr4aErHVFxd9CNjFr0wNtqv5NZGdnVPmG9DHCwG3GHwazxla1H/Yu3m4k+2sb9fXFUP19is/EaKt9iPvMA0Sz95YMmL4hdc69jp+6JsnpRhlHqzlTKgNuGheE/SARPrrDV932LhNIQITo+FPSJQvkcUfAjbxK1OD7WrWkX0ctadrJXdKnGSrV/dtVT8u66eQwKGhtecAZobqbpJv3fW4xX7QEebsJ1679L2Tx7Mm8cnHlogYLoq2f8JaHLNQSgkyjAB1/y0SFSUXjZItBTKuNbzmv+mseR219k2Mgy+QvOqXxRoCNvBbqdRALHmCLxKZ2QNr1ad5T0Di72O3r1IjvqG1Nv5v59Hp9Ham/dIY4630w18pvK477vd+U5Xr4FBwSxK3ofE7gn1pioKf1/s/9q49uIrqjGdvsnvP3b2bZbN7b+7e7IKJBCJIikAgEkghJEKDPBIjD3nGApZHCsQiFBFRNFUQlWE0nXEUcKxiS4USO9QyY0UEWhDaoh1RMlQo2FpRGctYBqz27n0k9ya59+7j7CObs5PJH9/sOXu+b3/f75495/u+4y0iWNlt5SqGFOfK9Xpz8wkyOydX4uLaMq4fj9Y3wt3qxydc0fKgeaaF9qiwX08NedLcmPDWaILZK5wcXsb6cJcU7L0gvEUxbFl4KTyyW1migxnc7t8o08Mff6br4fb7LEiymtei5cXJ9gvBOSIjw0c85+WHj4APyPUOM4nEGL5dOgd5SsQZNeNjee9gLc/5c4AxB/gq7dcjA6U1TzkwQVtFxSnv0eGAGZrAKXBwVHhFYVit/H9aW5qVZmZw3+ZXoocwvXMgVvjqb3aVyEEntU33mEjgjpwPlCEf9iB/NmORmXHojyM6xvAd1jnOs1LSLNAusdFwj6Z4L4CbNF1Waz+Ueammm1SnqadEWTT0NvRuuIyxA+UYxJpwYZjCgaP1MoPb/Y9YkblUenSsPHS0bRr8nanEMHijjsCaGLZlmXySSq+s8J59SEZ3YYOBOod6KCCSSsdHgI9KND3k70HSPBdQZz9EDSq60RwG0ByI1eajwNPuepkbpsrp16OKI6sOc8doZwZ3nd+VVo+tnVrFaqzRO81khjX6iotFsB2ux4j3zc7Mzg99KJEEIR/G1LntCr2DHcEJmLJsFBe4UKntEYAw0wVU2Q9Rg4pupGc07pdXc1SkP5rgxYJwPlWx/EVRMsk9bNo9c+uXlOuB8PMg3WSwi5yf2HIDiZsWEVm2mtX7CsPYxll5J14+4jm8wMvzSbb/LukdcMFffS4FcZFYwPWyxifM4Mx1AVX2Q9SgvBsMVGuEwN8AFk10wcF/w7mWtXIeZ23ILcuXLJutE8ILg2RqPX7euU1t9D7GtCKRpxv9FJREIVcuSbAE20ueEKdsu1vvkCvXUIInzfhCU4aGpRr7Px8ldfNcQJX9EDUo7wb8SivInghGfzFpCYx0u+urlsil3grnQ3G68VlSSj26HHX0Xob7yBRi2L0nwGMMnPRir9dDykcmpIN21kTdw17waiD1MwiB+axGY+ez+9Cmu4Aa+yFqUN6N2KwVYjOLojVdgAguut2L7h5R59ZZFj1+ezRIJB0zCy502ebxWAwfVWE8MUy/D3AEnFdIEyFoZxFU7xC003ygcNtH6h96a17KZ7Bfaf8g2+ojzXcBFfZD1KC8GyI4VysMPm6bTAcD1eXV7vWy8EZYrrcfJNtoIwNFXS+QrItNiIVTRhPDsDeCQXjLbTSVm4F7cG9mppdI3ZYFX8AY/qnc5M/46XgdX1giboULKLcfqg2pPDyCAYc0A+H19v4W3l25SN6l0HUEW2LE5QaR6XLMDJ2VpApEQ/Q+ht5mLDGM3yYESAZiaArXG2M8GTlebx8yTVsPOAhFhfkbo8lITOSKYujmt/R0WhCkrDluVrn9UG1I5Y35ldqh0MRFoMAS4Lx76RQ5LHA0NP8bk3TMC5K0eNQVIxPJSGIYdYbj4L5MNrwwyLlclE9B20OQ9Ch+81hje85V39LXNt85Vl+PlzlrnEGd/XpUoLRHx5TD1VijHQvPSzwZiUvLLA8HSt8F0QU/TTLmB5I1OEC33VdrGDFUrMnzU4wRU0AsXF8g/X0SxGjPRUuvfb3v85dONz1XPFh3Z+eBx8optFL7ocxLhTKSGqoDDev7BqIF2/4gM0zBMpheOKDLMSffmVzbTg1NBhHDDQ9l+yXSkNfKETihLFCHvcFtx2uZy8VY6BbK7YeoQZmM8Q/Qg4f6hljlZPmohGnlUMG2v4sx90t++wap7b53jEH/3iGANioMOPKjp6jtjLE2ZIbbGwKklW6hwn6IGpTJpD66EDHhXiCFIbHf7a6aDhlu93cqppaq9kyOq+2+dUaA/4EZQCQNPPOZ4JW2PWFDajipvTSt6fZD1KBIhoHj+jBxnfF7gI8A190LoMcTvBM9MjI65txUq5xlvak23QT40P9jHqCNy+XzkUSkkqGytm/YjhluAoSVbqHSfogaFMmCLTpRMbPFBzgR9K2oh4+4f3sBTsaKvR1LeWsVG3f2ww8gj2N9IwBGHrvCizwpqmg7wGbM0CpRlrqFWvshalAio/AavcA4G/kpM+ITeNTbNOAlifcFm5envnOcKy4I6Smog/jRFdu9/rO2Yob6LJpE7ug4aiAh7JQv3iP39ZwhsCsesGdD6fZv0q5j3Cpg7bqtgTmArTZ8/fS/bMQMBb04Ermjs2pDyjJGvAIBHZtDfQ0pNwh6E6YouGk5iDtK9wK8Z79oy7AWIjDZPpsTszgWhRk5qzZkTAYjXXJeLgAfWgnQT+N0E3fB6vWc30cw9gTC63ahhlnICR1XGzImOwYFIRuD4JqFAB0Qp5v2hNKEa+zDxi4+6pSttgcztKCpuxMzL6OyKigYeawof4p1CD0Rp5v0OIwen8y3+ev/1gbEUPcXDrmjg6nhHByYFK5qsQ6jzXG6ubyVuvtrWmH/17/PemrYFiSROzqYGrJKIP2EbHvSMoxmxOlGZdTpnQE1d4vXb/U3RdlrgGCQOzqYGsAtsLCyf4lFIL0jXjec0Hcq7m0nusvrf8tSZqj7tbXh0UhmPDVsgIaWqxXWoHRxAjV4btfR1aB7fd3n+/kTC5lhbDPAkDs6nBrgVWGue6zGEpi+mUANWdo/KOafBH68G02SH6y0ihkGHfFhyB0dTw04vNC471uC05XxulH9tQZtl3zYV8C71esPvFpgDTPc2hDAkDs6tjZku2wzNMgUTrICqOvidcOHaOtk8HeZAYLpXmEtDL+i0AqDjykSUQykk2tDxoqx4uRIaKCZPNACpBYR8bqVagr4/ZLpnkAQlptv75eREzq8NmRbCXdwFN669W/NR2pt7Cy8iG5aarm0vit02+ljP9O/3/xo6u74zMu2M+4mQsPNpPtNp4bTIOFwFPU5FGNWAbEbH3By0lRrz3wUoEAnpTISi7MV4YpeRHoZReGYHaiBgVk1reWc2dRwxp+gm9pSJ5N3Ar5779APMXGFZ0yRgCGXVybDeMD3p7Dohef0il45eHpZNusDlPXUEJLNgYadpeBPJlPDTjFBN3WlXBZccXHdfxvOtMjIfbhIIhpQJAsRwyOr60dXlESvqpFtV1V6WdXwoZ+tsgU10PBqxR9wLTOVGSbmUwm6qTmIovoLPoA7oRTJpSozTF1ySa63j2hAiYwINuo93Lxyi2ADagCPQFy/PrLITGp4NpBY0lV52NW4b4CAk46Aor9hqfGWvusIwBENKCzJ7NsFYd9vGmEDagAvQYttIP3vmUkNW4UEPVYobriRs3NFBnUyNoAZnt32gcSRiAYUnvEi3AwlMniqHagBVENCUE0zDXLNY4YyhkrQ42mFo9ziLHiSLnBgppF2XpwBKBLRgEIZ4bkDjtn3aqaGDHghEwSs8o7HRAA2mUYNIwCboIeiEKCy/+GOC3VheeKfhlm55pO4+DoUUpRWxl2FZflZWkOe4CnHBn8BSZmrIMsT3FpmEjVsEeL1IFklbN16gJdYxoGg3PBDY4x8fHuQQM6vXMYCaIeTPhVgLaoNGbcLC34PR5kbAeshfLsmmEMNq1zxeigp/3Z8hY/HnDqV3TEcvokL3w5wqDaDGhmcKoThay6DW5d5GZPhgb1QlJkaooYQN+w3hRuqxYTj2/mF6RoMvQ8Aj4PhmfUQ7OOCPs/y48jlVcmEM/DM/65kPTV4JPx9KIEGYdcj/OvMqCawRkior8ClWYUc/hOnwxMHz7TCNPC1VdHDR5HLK5eBh+G9gE2iDaiBpP2HIOgyKJLTgPlZEzKGc+lEariY6ubaHT1g2wwTQeazsMz7OxKIGHJ51dQA8fDBhbwNqMHjocDHEL6OfBEwkVz/nxnNDNNBYkS/mCIbZNRXPQSeJA3W7oWxDPylF8gfh8jlVVPDLfAg/j3OFtQQ+gXerVuXkbFFPlLEXjGYGlYKHQ74zU52Z/lNdA9K7BG50i2z9Zl2Sr8hyOURNcTLzuvVZWYsSdpDUuCXhjJDuUQl6oElmfYMPpvn61HwxGggXNSRkbnkKI5cHlFDB9kHOnUpbt8BCM1CDK3fcBh0zAPkukwGaX0B0GwPg6e8BvPEHG1nil3bhNzbOdQAMXzjsj5d3k+Mm1trIDWUUh318ICmzoEMjT6JZXpoKM6266rjS1d6BRS2pEfG+OAVOXAvpC2rDdlRxpC+PF1pfAf5+P5Yf2m1UczwbZd6dOCGO3N6LlAZFuNCVD9nnFKLVnx9GTk6BBnEqnyzNAZKGxK8Q/LSf3ToskNMXC/nejcZRA3/Z+/sg6OozzjOLt7u7/Z6LOH2jr3zbpRSmhDeqYDlReVFQERAhaJYXkppA2qiAYpBQCTE0haCibx0wEwLCS8hNDjghAEEoQUGZEQIhSDFCoi8FXSAlFKmODZHAjmyl2Tv9reX293v8weT+wxzcE9+z+f29p7f85sc9nVIod/rj2xr9ctbwVbx+0ib/e64eu8RzdvzRz8+HlBhFNXQtuF3XoYwgfVsGBX1d5dNuPufT/A7j+tihi21vY4V/av+xrKtNixZe1XnR1KHM6fbdwyXyOcHvHJk85sizr2GGupnFdeh30a5x3e3VPOGn+BwL+pC3wy9H6z9dWxcf+S3l4694PUyWLKhzN78z6vTL+z6ZP8TLbs9PmT/rCMvt6cIAAAXS0lEQVSb9pacWtBMIMTrtCUgV1CDqncadntUp0cWu5RHw3Hk7/RHm2bX8ToCwT/cTg5LtvqqIRic01V5i1GuZrLLydo4hmFCdqMkCChvqKEuduK5iF/JTzxcuLMu/IR299PDPixFFYwJkJDwy5XhcymZHHKPSKowBof8QQ11sNRLAyJ7JUuk2t65ZgynqoZvsRTrZ4KTvJ3R8tW+7Sqjb89eVdHzLgrPnnp5V6Hs5ZBTqKEutmDb4kiu8mvf2Z/Wn6IZ3sJSVDHw3NPk86gzPPEwcSCnUEMdjPXKCy6qfMefJznqej5qs2n5HnYsxXoZ452mabh3gcyKyKlB1RCTeX2i3elJvaRmt07LRFas8/mKabU/5aDFpv7fm/SBxoHna0MH5SCnhmp5iuELlq+OqO9V5NXzfKLdl7ibSr6OEjsWYP1sgNY8H8awWKM2Ssf2MknIaV9Xn0GuimaqAFk0Rnu6BrGmOUFCT3Zec6KHcg7kFDsvVUzXd5OPtnWr5SVclNU1U8lE84CyPolYimoYhYV5zIsOB6hBDeP8Pn/zKbsUdwzGfPyRU30DztX22rKViqWohk2msDBbJbHIadjzwhiG4YIhQA13vynnAj4SYLJKtgyZNO6Hgx/u027i0cx/JJD7JzvX93zbtRzfug7LU5WCc2iszBxiyTOrmNCSD0gul+zzeT2+EOYMsA4bxwgi8Uqs0Cj4zihYWw137hhUasDj5x5IaJbEECLZIj1a/aHoB9sfggbUqeF7Giuzl4O1XP4Yp1tmg2rwBpgfPdh8SVbx1H/PmDL9SvrN9ORtGdcy53R6Y+msvL888ctuI/uPbdW156/HPNn95xNH/8HlYqyuhvvuPzi46A5JfSe67zF77IAGVKphDZWluZ5Y7BBcwe9Ouzaq1ZOPRbyFaEJbtw1qoMEOpESeqK6doQG1aphDZ20281sqf4z79byoc1Vy5zQfqEE7+2xchHl6nIMGVKuhnM7a/B+x0karBPK3wRqStefOSQumnQ0ZMyZIwqGI9lUsRztNBCyD0uLMkkTr5E+apilX/bL8omlnQ8aa7XhfbZJeSyOCiOJXy3yXKS3OVyzUx2gL9NGWrFHx0ihtN8NlXNtdao4c75KPjwwRMS+1M0DSLZM/RrqgNVmJlNUQzzsvY8G2zqsnQc/neFDykTHfWVqrs/ebVskf23yo1mTNhRqoMhfhbowaWGt6RhSi5CPP6XRqy3OYVfInz9acqzyogSoTBYfPkzStfJnyk167i7kMSj4K5iyltz6/s0j+KNw/fAZqoN+D5pB8sshsuPnl0WUjfzF+Uv8J7/94/o4mnNePko+G2ZZQHKq11RpndpA8zZlqAzXo8qth7nWuewgTbEt3sZyASUPRbaFnKaqhdzMrbIMXyGtQgwGYnRFQ8pqadyiqgf8pYaEGqAHMHGroQ9MNX/hYqMFAasB4LrBa++EIzQnePH/JxYkmz59IhmhO0yNx0vKEYgCrnf2Hqhr44xbI3zzNWXqaiBacDQlmLHaMrhr42+bP3wjNSWpPBOy8BItz1oGyGvjVUAPUAGYC9gBtNVTO3oMaoAYwg7Me1N1wEGqAGsCMz16lrgY+H2qAGsAMzy7SVwNfRMzcFwk1gFmCleigBr6ABASoAWoAMzL7VA818O81khmowThqQLsPmIJ5e+nihq5pcuUkPrQ8xW/LExqlwWpnCWSULmrgh5eiUTreG6WxvQqsDkbKeJ3iminzh52XYBZhUpZeauAndIYaoAYwozKbPUU3N/RLhxqgBjCDMoHM4vWL95III0ANUAOYAZnvsI5q4Afmyub6GhNqALMKY5uk6OkGftg6IjFQA9QAZrgp3dIsXt8Y8TpxMlAD1ABmMOY7wOsdSx91B0wy9RuzIcEsw2xNO+ruhpSyxm4bWp7irOUJxQBWD9vC6x89y1hXwC6iUZrHbEgww7CmfExi1ks+rw3bq7DzEsw4rGts3MCPvOEhktHPGoMawKzDrvOxihf3ziTECTVADWCGYK6BfOziqTnFUAPUAGYMtoaPaUwsnww1QA1gBmA/eJaPcQz6aoOr4h922ASoAWoAi1/2Bd8A8XL2xt84CPH5HYJdhBqgBrA4ZH/iGyhSFn93YGYLEhqiUHUlEaKLexOqG55hNiSYlZh8hG/IGPr40j0zZjZx3fm/+Dwe953wVv//vG53vLCjpml5QqM0mAqW1puPgxj84tjFpzetyi4/s31ucnJy63uRfC8amF0uam+aRmlsrwJTw/byiBgFdl6CGYkFuqNmoQaUBZiSTUfNQg0oC7AwbByKFmpAWYAp2UwULdSAsgALwz5G1UINYGBK5uyLsoUawMCUrBhlayU1oOUJTDVbiLqNQWA2JJjBmOho8TQKV//AbEgwozFBfgGFq39g5yWY4Rjj/gyVCzWAgSmYjeZnYATUAGYa5iAjUbtQAxhYTSaSxI4oXqgBDEzJPu2B6oUawMCUbB2qF2oAAwvDZqN8raUGtPaAqWTnUb8WaHlCozRYhExkyFcoYP0CsyHBDMscZC0qWLfAzksw4zIHyUQJQw1gYArmkJejhqEGMDAFY51nUcRQAxiYgjH4DhNqAAML1zJNSgeijqEGMDAl69wHhQw1gIEpGTsClWxaNaDlCUwLu4ZSNmvLExY5WPRMtMk7+6GY6QZmQ4KZgdnIAsySpRvYeQlmCsZ4E5einKEGMLCaTGBJaW8UNNQABqbscCCfoKKhBjCwMOxQF9Q01AAGpmRJ76KooQYwsDCsuBXKGmoAAwvDClDXplQD2njAtLJH96OyTdPyhEZpMGoseErF71DbGgOzIcHMyQ6OR3VrCuy8BDMrO4D7kVADGFg4trkNKhxqAAMLw9JTUONQAxiYgvnIomWocqgBDKwGEzmf96Vd2HYFNYCB1WSc5Pr98nYodagBDKwGY5xuZkUeLh2MqQa0PIHpx0SR8ZOHyh5BvRuw5QkLGkxfJrLEuXITJkiqDsyGBLMKEziJkJX/wkQHdYGdl2BWYpzLI2Z9j04oqAEMrAYTGEI8qevH4qMF1AAGFoa1KNwyCfUPNYCBhWGp+y6i4QFqAAOryRweIi1JPw0NQA1gYDW/tXB6CGl8OCOv77OwAdQABhbCBIaVKh403rBn96DhUEL8qgHtOWANxxql3jrys66PQQyYDQkGdpeJYoJgCwQfsU0/uJ4565nnLH0NgdmQYGDhmbNR83dW5B/f+/n+t8Z3t54asPMSDCw8s9tYv+y995B5e8HK0tmH8k8UZazPXvjG6NGjFy5cu3bVqjlrLn3ZqVPw0ejMgszM/164UF6+fu8332RnF1Q8LCg7U1aWkTF//vzzf722fHnr1pcvn7k899bcnJzk5Js3TxzffuzYtm1FRbeKTqafPPnP/PydO6/sKSk5e3bfvtu3902viAO5uTduTNl55cr16+fObd58bkZFrPjww4MHC3NnT5ny9denTm09NXXR1Km/6tBh48bSFQdXry4svLqjDdQABqY7E6uZ5PV43MEf3NXMrfghPPMofiAkaB53MKoVRHyeqpCrmeytClc1c/mqQqpmfjkYXs8wqAEMrKF1IdJgdHeK2CZBDWBgYAo1MIOgBjCw/7N3NiuyJGUYroisCDIj8r9+sqq7fixp6RYRpNGhUUEQ8RwRRY8KuhFRcKVHYVBBXIzMxrkAcSE6oDvB1eDKOxDvQRcD3oELV0ZkZndXd7Vz5FT1nO7MJ5cPSVO835dvR2S++SVsxxrMx7EGGAx2m6niu1gDDAbbsYbBF7tjDUSeYLBDMbH5TnciTxQYBjsYO3rSnaA0y0IY7GBs/BpvXsJgsB2WfAFrgMFgO2z5UawBBoPtMPtprAEGg+0w/X2sAQaD7TDxQawBBoPtsOizWAMMBtthxSe6aA1EWGCwPVlxgKlUzIaEwbrG1BsfYzYkDAa7zZZvPOXNSxgMtmMNP/461gCDwXas4a1PYQ0wGGzHGn7yOawBBoPtWMPv+Q4FDAbbYfLXH9j/Uv4M1gCDdYzZ9bf2v5R/hzXAYB1jYv7l/S/lPzwQayDyBIMdimXzN/e/lPUDiTxRYBjscGy09/tVvwqLAbMhYbCusdf3vJCf/nzh/h5vXsJgXWN7/r9/dyKwBhisg8z+cZ/r+B8zHWENMFgHmQ7f/cHLXsX/+eu0dgasAQbrHMv0NHrnZ9/7yLNnTz7UHk+evdYe78G+8s8P/300FhHWAIN1lBk1m4yWVl0zJdvjBewqVIA1wGCdZEZoHW1d8ro9XsAGWAMMBnsPxmxIGAy2y5gNCYPB7mTMhoTBYHcw3ryEwWBYAwwGwxpgMBjWAIPBsAYYDIY1wGAwrIHSwGBYQwOJPMFgRJ7uiDxREBiMoDSzIWEwXq/izUsYDGvAGmAwrAFrgMGwBqwBBsMasAYYDIY1wGCwO63hl4ezhj+PsQYYrCNs8ubhrOE3CbMhYbCOsOSnB3OGp7FmNiQM1hWmD2YN33i538JsSBjsIbKjfx/KGt55ud/Cm5cw2ENk8vmBnOFHIdYAg3WHFZO/HMQZPlliDTBYl5ia/usAzvDVX4RYAwzWKWbDv317X2f4UhpiDTBYx5ieqD99fg9f+NpvX9/jt2ANMNhDZcZOJ+u3yucXzXH+9jfb4+3zixeyH15k4RhrgMG6yYRVW08tkvaQ/w+TymR7WQORJxgMdkfkCRFgMFinZkMuWHqiH/rdH3u0Pz8RCe2JfuiHNdxiiVY6CQtaFv3QD2vYYq4ySumRFrQs+qEf1nDF6sooZddW0LLoh35YQ30UdWW01kqWq7Y2tCz6oV/frUG4dZyrzCKUWsZ5WxtaFv3Qr+fWINwqTvlbQGEoZRy0taFl0Q/97ssaHkcso9Dr80TaJh0+ruK4XOuCuAr6od+hI0+PLig9sknpymGyiyKKxlJKO6J50Q/9Dswe32zIpLn5o4ZxulaR2++1izuWvOiHfgdkj+7NS39v2G32jDrLg3Slw6va0Mboh349tob6qdFIi0KodRrkfiHU1oZcH/qhX3+tIbkqQ6FNHARVeFkbcn3oh379tYbkevEmjBqmQTy+rA25PvRDv55aQ3FVmdBEOtJa5UFsj9rakOtDP/TrpzW0GTRXmSM90KbM8zwIYrlsa0OuD/3Qr5fWcJ1BWwh5bjNXl8CXRmshFkfTJbk+9EO/w1rD4DFl0Hy4ZGyTaj2oSn9UifSHVeT60A/9Dhx5elwZtGJQiLRK7MSz6fTIFcQflWlyaWMaGv3Q7zDsMWXQTv2CrdCikkq051VBkG7iPBZNLk3MWAajH/odhj2Kn7oQypVG6SIyxuihbW4Uu+MkDVIjxVBkzTMkQxujH/r1yBpq147XShithVQz58/1neFQxEG6skYbd96c1kY/9OvdvIZEyzg9Vuo0znO3oHO1mU/dhk+fpkGsTH2ec209po3RD/16ZQ1hYp1BH1u3ggtiXxqlhRBJVuRBHvlnRlfrOdoY/dCvT9YQjsogSM9O8jwvrW6mdio71HmQblShhY+qNas82hj90K9P1hCuc1ebXJhsOB8v6lnf2g6XzsvX0pjctveHaWP0Q78+WEN0zfTK12atdBQ2G7v5ODmzzWZPbBIhEtoY/dCvJ7Mho2h8/VP1uozjMvUPisKplT53EolVGVdRlhXhdEE8B/3QrzezIcfnqYiu2MhKaZMwG2SiiuO1PnFIj+od3jASBQ2NfujXk9mQsn5kpG9O2UmELpqFnPPvCbth9EO/3r156V92DdrabM3mS5UQUR7kWUQbox/69dAa/IiMOGhrs51mP1ZC5UF6Imhj9EO//llDPVjrLG9rcyuXtnQ1ixVtjH7o1ztrqF9lC9Wqrc0dubSc/3roh369s4a6MtOwsG1tolu5tE2el+yV0Q/9+mYNbWXCgWhrI27n0gZG8F8P/dCvV9aQhVL44f41a2uT7ubSBG2Mfuh3X9bwUCNPiU+XzGtW1DG06n/k0ojnoB/69Wc2ZBSJ1JfjpN3NjaxMqjtzaTQ0+qHffbAHuqwJlFDHaRDkJzcfGd3KpS0jwzIY/dDvXtiD/FlJHSrxtanmNx4Z3cyl6bGgjdEP/fpjDT653vp2bGfbj4xu5NIE33dGP/TrgzVE4axNock4NrrQrjaxFLPtR0bbubQFbYx+6NcDa9BmbGZN1kRWxq/cnG+X8nJ4TvvIaDuXRmujH/p13xpEdl5/+qNOrhf1/R6jVXo9WOuOXBqtjX7o1/1Vg0ql0uOln7o3Fv7+jlFD04zjrGszMHaT3sql0droh37d31AM/CjOZlJvqnRh1CCOi60PhjWluZFLo7XRD/3u3RpeedzCzJvvDssmXiI2VRw/v86lZXUGzR0XU+I56Id+fZoNWfgPD1dZUJaJTcKpcnUaF9e5NJ9Ak9aqSZTR0OiHfvfKHtZsSOEWbOlG1veFtf8MiJZhVD9DCoJ8OPJgESajMGMZjH7od8+Pch+UNRS6Hp0j6vvCqq6MP6+pjSvX5QeKaWP0Q79eWcPArtIgz7QQi8vK+POKJpcmrz5dThujH/p13xqKLaaz3H+UPBLz+sNhfsB/ZNwh6lyaWtLG6Id+fbEGvR0gMSpP81KpTbOgE/Oj6VD4XZ+0a7//m9Ha6Id+/bAGXZxbEbWvtw0KWZ1kmRpU/jZQ88HRMvdHmVm//4smtDb6oV8frEGoOJZidMW0q4ka5LHU8kh44/bfAXBHXn+mXEz5r4d+6NcHazB25fZwi3By7caFHsZBLGUzLEPJMk99OnWjotBO2SujH/r1YTZkJk7LuFyGR3p6fV6RVe0cPh85mZ8MV2dVWZ2JE+I56Id+fZkNOXHqL89deU7N9nl67D3LnJRxfNEiV7shGT70Q7/3jb3SJcxE+LvAw7R+YLR13jxsVntun1dOeLyGfujXtzcvpfYpkiIPgthGZuc8tUmDeEQbox/69cwa/OBN6ZZv6zTItRI703P8h8q3vjhKa6Mf+vXCGsb+RXi3XjNuRZebQWnM7fvHypXGTmhj9EO/PlnDrN7o+ShqlKfpKk/j4tZ5hYxdaY5oY/RDv/5YgwlFG1IPM11uVn58TnX7PHua0troh359sgZd+BiqOPLPkwdKF74ybl83vXme2rjSjGht9EO/vliDbkZ0joSQs7BQg/pLxEEsxXS3NAtaG/3QL+rHbMjIpFXiNPcDtdTM+Bl85cqP3ZLqxnk6LSs5JZ6DfujXl9mQY5tUqQ7qUXzGR9L8si1Z+hl8xXYubTyZHg8KGhr90C/sxWzIRCt5rrWKVnk+HKrLwVpJ6Td8Rt+c1ydYBqMf+r3v7JW8eVm/0lboIhLWrDbl9WAt/46bq81/2zu7FQdhIAo3aob8GRNttV23loKwff8n3ExU9hFcyCm9GnpRvjMcYhLPCEHq+Y02Bj/wK8saBj42UkQmRi07fje+PRya4zl5RrGTJB5oY/ADv5Ksga+aUCuXTljBe8POtmqXQcvZ+1kKaiwiTsEP/MqyhjEJIh7Xqg/uVfGpUT+om6m235GcZ5lWehzNJ9DG4Ad+RT1Q3M1dicrVXndJmfDid2NzrrcymieD8DjzpI1BG4Mf+JW1DXlTrbF97dmzw0JpHbdn/q/9RZr9Qor4QhuDH/gVmA255sy9sNioRrGdH42TDxfJw4L6v60htDb4gd8p1nBWNqRpeOzwhyJn7nEKnx2qybnpTcb303PA9RzwA78SsyHjLcux1UweUTy/8wjzO+f11YQ7fOAHfmfWzlqudNvFE36fJdVk3hAS28oufQfCHT7wA79za+f9hUMbrvEkkNDkM+dUa1VEG4Mf+JVqDbs2yvDrr6uv/Vup0RDxMCG0MfiBX7nWsGkjI58k84jiD9eu1xFtDH7gV7Y1ZG2qyVCkGHhBh5YFP/CDNezaVM5pw5H/kAb8wA/WcNRaStI0ZJckTYQ04Ad+sIZDGztdpJaurh1BGvADP1jD8RlWqUV61PM/AtKAH/j9l9ovEsqk0gY+yv4AAAAASUVORK5CYI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 name="AutoShape 4" descr="data:image/jpeg;base64,iVBORw0KGgoAAAANSUhEUgAABBoAAANICAMAAABe43wfAAADAFBMVEXr6+vw8PD09PTi4uLq6ury8vLx8fEAAAD////u7u7v7+/z8/Pf39/29vbh4eHs7Ozg4ODt7e3e3t75+fn4+Pj+/v79/f3d3d36+vr8/Pz7+/vj4+P39/f19fXm5ubk5OQICAjo6OgTExNAQEDp6ekfHx9eXl7n5+fl5eV+fn6NjY0kJCTHx8cZGRkiIiK5ubkJCQlqamrc3Nw3NzclJSUODg4dHR02Njbb29soKCgNDQ0DAwMXFxcYGBgMDAw1NTVBQUEEBAQQEBAaGhoBAQEPDw8rKysgICAHBwcbGxsnJychISEGBgYwMDA+Pj4LCwsvLy8CAgIcHBwKCgoFBQVEREQzMzMxMTHMzMwWFhY9PT3IyMgUFBRra2sSEhImJiYeHh4qKiojIyM8PDwyMjK4uLgVFRUREREuLi4pKSktLS00NDQsLCzPz8/a2to/Pz/X19eVlZXNzc2mpqa3t7fU1NS+vr5kZGSCgoKhoaHT09OsrKzGxsZRUVE7OzulpaXY2NhwcHB2dnaLi4vBwcHFxcVQUFBFRUVDQ0PV1dXAwMCDg4PJycl0dHRsbGxWVlaMjIyjo6NOTk62trY4ODjZ2dlfX1/Ly8s6Ojo5OTl9fX1CQkJNTU1TU1PS0tLKysqtra3CwsKYmJh1dXVubm6wsLBnZ2dtbW2xsbG7u7uJiYl7e3tHR0e9vb2/v7/ExMRbW1u6urplZWWurq5MTEyRkZGenp6zs7NhYWGpqamIiIjOzs6Ghoa1tbViYmKZmZlcXFx6enqqqqpXV1ePj49xcXHR0dGTk5NISEhPT0+ioqJGRkbQ0NCvr6+ampqfn5+rq6u8vLxaWlrW1tZLS0uHh4eBgYGEhIRdXV2QkJDDw8OWlpZYWFiXl5dpaWmoqKhJSUmAgIBmZmaSkpKnp6ednZ2FhYV4eHhUVFRoaGhZWVl/f3+bm5tzc3OgoKBgYGC0tLR8fHycnJx5eXmysrKkpKRVVVWOjo53d3eKiopKSkpSUlKUlJRvb29jY2NycnK+M1O7AAAgAElEQVR42uydbahlVRnHz9r7rpe99vs9597zMufc08jIvVLEeKHozSzQJpqmml4kYQokTQkNg1HREpIULD/4AoElpZFZSUSCQhIlVgpqCH4oS/FjBQUjRB8KKdr7nDN37sy9mi8zc9c6+/d8/Hk/bP7rOT/X3vvZa1rR0WqZjWrBYLBms6iFGmAwGGqAwWCoAQaDoQYYDIYaYDAYaoDBYKgBBoOhBhgM5qoaNmrh2H9egMFgzWatFiHAYLCtjK0TDAbbjhEHDAZDDTAYDDXAYDDUAIPBUAMMBkMNMBgMNcBgMMfUwJgHDAbbUAOD0jAYbAtr8XkVDAbbyvjyEgaDoQYYDIYaYDAYaoDBYKgBBoOhBhgMhhpgMJgjamDkCQaDbTPyRAgwGIyzIWEwGF9ewmAw1ACDwVADDAZDDTAYDDXAYDDUAIPBUAMMBvNSDYx5wGCwDTUwKA2DwbYwzoaEwWDbML68hMFgqAEGg6EGGAyGGmAwGGqAwWCoAQaDoQYYDOaIGhh5gsFg24w8EQIMBuNsSBgMxpeXMBgMNcBgMNQAg8FQAwwGQw0wGAw1wGAw1ACDwbxUA2MeMBhsQw0MSsNgsC2MsyFhMNg2jC8vYTAYaoDBYKgBBoOhBhgMhhpgMBhqgMFgqAEGgzmiBkaeYDDYNiNPhACDwTgbEgaD8eUlDAZDDTAYDDXAYDDUAIPBUAMMBkMNMBgMNcBgMC/VwJgHbA5ZbhW5cDYkDLaVrR3+9TNfHfZsTi6cDQmDHWW/36fr+sDzxsicXPjyEgarqneD3qiDj4za5IIaYE1n1Q6h89vz9eY68ANyQQ2wZjMre+bJt+oT66WCrFADrMFMtYcPX663q0dHZIUaYA1lomNu/Ih+mTp0LVmhBlgTmRiaq+7Sr1Af+kb1dzlZoQZYk1iZmu/eof9Pfe6LJrBkxdmQsAax/voP9auoz3SXZE5+nA0JawTLVW/132foV1UXfon8XpmxdYLNC5MD+6cL9auu/YfJ7xUZccDmgqmBuWe/fk311Dr5oQbYXLPqVsL88p36NdevJO8qUANsjllqHviWfl31bbMsyQ81wOaU/eIO/XrrzH+0B4pMUQNsDtnus8/Tb6DO/WmnI8gUNcDmjMV/2KvfYN161VJgyRQ1wOaJPf1e/cbr4L/6HPTy8mpgzAPmHbv9fH1y6t2PdDpkytmQsLlgwZE365NXB54ZBDk5czYkzHt2xcf0ya3frBhJznx5CfObXfeEPun1tiPDoSVn1ADzl43v06ekrr9yIMgZNcB8ZY/pU1XnX13dVJAzaoD5xqwyvWf1qaz7TcBrTNQA84tZuVS+cKE+tfXzUUz2qAHmEbNy0L59nz7l9Z0R2aMGmD9MtEf/PFefjrqG7DkbEuYLK0dLN/1En6Y6i+w5GxLmA8urPu1cr09fPWRKzob0dvszZKvdlPzsaKl1nz6tdVW78f3n7eWnIuXn3Yj8bGB2Pbb39JpBXzyIm95/vl5+qqRKTclPft7zs3Ff3PJZfdrrtr5teP95evnVykip2krwk5/v/NQg+vM+vQP1LhE3vP/8vPzJykgZj2PBT36O84t65keX6Z2pF5Zss/vPw8svJyujlJLB4spsbfjJz2V+5rkDeqfqnFg2u//8u3xR7eOqlRmaQAVJMVsbfvLzmN/XP6V3sB5oN7v/vLt8Ue3iZP0IyJggSMLZ2vCTn7/81v6od7T+s2wb3X++jWWUaryeBvH0HL9ON0kWx6pkLGj+8ovu/eTOmkFflNsm959/g9LtOF2slsPm7yijqBMEQdzmxz9n+Yne+Nm9eqfro3mT+8+/syHT6cMfuZBkYxlV93uzzR23DPOTX2/5kXO0A3V3k/vPuy8v62fD1c2elWtFmK0os7E2aGB+8rv2PdqJerjJ/eebGiZvjdpKlEKOs7CoN0KztWEucl7yu/py7UgdaXL/eaaGdGMZSmWTMOyao2vDXOSc5Pf4XdqZerrJ/eeXGtJjmzdh5UIWJp2ja8Nc5Fzkd+Wt2qG6tsn955Eayo2VMTZSkVKyCJN4MFsb5iJ9zy83pnxMO1WXNLn//FHDbAatWpmBaim7WBRFGCbBaLY2zEX6nZ+Nl80tH3TLDPp3Te4/b9RwbAZtKIL1OK/WJayXRikhhoPlEXORPudnpVF/OeiYGPQnWk3uP1/OhpzNoNXDJZ047Y5b3cW6umlQVyyZi/Q4v9wOhi98XjtXdza6/7w5G3I2g1a2SpF103ipZsvLg2pB6ura6VxaByF4md+Pv6AdrBv6eZP7z6cZvtV6w1Yq0Q2kmP1dNwyz3UmRiOlcmuhxG+FXfvUs8vfep52sw+1m958XlzoUsloaqcrIWqsW4umD4qr2ZGFmA7Eg8uk7JIsGvMrPBiZ5yU0x6ENWNrv//Pm/XjKWwiolAtmr/Dx5MmxEEmYrsVW2+rs+avAsP5ua1f9qV+tRY5vdf55caqqCJNsl5WpSFNWGrlqb/nJ1w6dWszCR0yWsrK06aMCb/Oodw9na3VoYNbz/fLnUNK4EvSuudnBhUi+NVEKINC+LsIjqd0Yb+zk04EV+Njbqr3sdNsOLy6Lh/efNpbYXwzBb21MUxWKspqd2ynhBFWG2W5ZK1KNq010eGnA/vzzu24cOOSwG/eEsbXr/+XOp46Jam0LYfKHfGU7O+lbxwqhy+Tiwtohnz4fRgA/5tcWRi7TTdVb9pKHZ/ef6TNYxplbqtRlLFU3H1lW/k67F05s9sTsVIkUDvuR3yQVui0F/PIgb339uj2BEUefYparxYpIsZvWLIrMcB/XcSSRWFpNulOelWR4y3uRJfsXN2vW6sZ03vf9cH5TurGci2mDtOAji1OStXHSTZKz2VEi1J3d4C5EoEYLz+ZWxuftB58Wgn6f/XD8bMpi8MlLHn7KTClVON3KVv5d4muBNfrkdmfBn7otBP0H/uf7lZf2xazhbm01n82VSiKgIizxCAz7lJ/vZ98/zwAwXl/Sf42qoj8hIwtnabJ5m3yWFLMJsj0ADPuW39rVzPBCDPtRN6T+31TA5WGutmK3NCXNpo2rNEokGPMrvy2/3QQz6/XcPSvrPaTVMPmUzcmW2NtvMpRXsGvzJ77n92g8zPG4E/ee0GiYrs2zKeLY20QlzabuLYpFnDb7kd9OdfohBX/oVY+k/p9UwWxnTErO1ESfOpbWsYNfgfn71FMA3n/JEDPrMTw8E/eewGnITiPpw/wmbrU22dS5NoAHn87OByV70RQz6sl21Geg/p8+GTOvpkv50TGYyhtZ9mbk0xpsczi9Xy+tnvckbMzy4mpb0n9tnQ0aRyOrl2DO7m2vHQdrddi4NIbid322XeiMGfT/95/7ZkKEUclcWhsWe418ZnTCXNoostxEu5/fkXn/EcMZh+s/9Ly/TyVBJvTbd/nGvjI6fS1MdgQYczu+eff6IQd8c9ug/59VQT67PvJ3Evc2vjI6bSxP8+9jO5ldtxK8+4JEY9N+DYU7/uaqGyPQ2JtcTq0pVrU0SiN7mV0ab59KGaMDR/ERneMVTPonhgreYmP5zVg3KdmxvNrnetfXOrfL2YnD08JzZK6PNc2mowcn8bGqu+5tPYjj4qB0I+s9ZNYh8ffJPf0wm18vJ8x6rZHbsYK1t5tJQg3v52cCsXuOTGPSBK0xg6T+Hdw0yC6TqjOpT9zqifr5j5YKdHsc5WZuWjXdnJ8yloQbH8rPx/9g7t9gorjOO75ndOXPmzOzcdmf24t2115fiNsWlxAQcDBg7jrHBQIGYcgsXt9xLKJWiQNQUlKJWqKVqoFXShkppH5pWCURKhNI0rVKpIU+gtpFC6UPKQyukPLTNQ3qVqs45s2uvMUlDsDznSJ+F1nh2drTznf/+9ly+8/+I/iOpwND7Hskg0J/YA4oEs+KMnHotFbtUTZim21AwLGqaKXlpgAax4oeI8tP1UpHhKili0J/o3pC0ENUdVqL0ElTNmeahybw0m+eghT+LAkhvEjR+9ItzZeLC8hM66O99U55ESpR2WeHhnJ30vLSRJoEatlPWncxLYxloimGovm4DEISLn62XjK8sk6rH8M4Rv+yC/mTwhkRhh82qKnxeGLMyIFghOl9DSiadVIYdKJF0htgwjBAufigbnFwtFRge+kOQRaA/OXZeuphb5yA+L6zylmHnRW0TNle9QDFgQLT40RK59G+pwDD2PMlj0J80m7KNipV0bIxQqd4y7Dw3yktTJkqXAwbEip9dJoekSmTQ1p6qgQH0JzAa3IZj2HZYUXIdFXjhMGbwr9PwB/G8NLUMGBAyfqT901KB4Z5n2d5K0J/gaMCNCSRUdSzHU9Vq1KFDhWKQQmzUpxjNbPyXBzQIGL/0jXkygaHjL7VBEKWgP4HRgN35BtJr29sSrpJrt201kWPTQFHBUc9hP55tsPGf7gMahIvflQ6ZwPDgK9F3v+H7hYCUFNCfoGhAqmkqKDNxDIdtoiYcU8FKETFwszoA4Y/Dy5SjAHoNosXv4e1SjSVO4Np9XHr8nSe+fGNLkGgqY9CfeGigRiUcw5WIP0ljF6fMpKkokVmGqniOxbJTq6pOjADmGgSL35YDUoHhd/XCET+pve+eJf+iBdCfeN6QNprjmV6ZFHEweZ5r52o+fCzlpNCeqnTmvFwnaof0JpHiZ4dyutQnFRjOHavdw5ax2pGDezRtLyYF0N+tUp5ifTN+GP3y/FDec2jjeTjLmEXbPdNcVDsUtl0KciCFit+x56QCw/c9dh9umVyYyMzq5lVzdhyeA/oTzRvSR2wWOGXxBaOG8wok6i2H4zzPh+VJIeOXPC0XGC5Ek4/BF741cWxoLZ+XXPGA3Qn6E2znpYJZFonrJJOmodNp56lVK2lmAAMCxk95a1AqR4bLtfvwXl81cXDrQvY4b/V27YfIAf0JhQZmvKmE3bdmK+lgFU1zz2GFyhsqjgIahInflX6ZwLDgS/Xb+MSCyaP9fTwbY+G9m7Wu+RXQn0hoyLKN8GF/jYY9YocmPEpvnn9Xw6YxfMCAQPFj1qov3iMVGF6tJzG+19pwuGUjx8TaDm3nHu1djEB/4qAhzwfKLBVVdyyr4lime9N5rmKGTVMEDIgTP5wln79LJjAsfguRyJXpzMCUJ3qWsMeRbk1b0q2teNMF/YmCBkpQLUmd2NirVph9Tu7m84w5FqBBoPjhTHB+o0xguG+bXVAo6+mcGpv6TPcIexwIyaCtGdW0X5aaQH9ioAG7LA0VFdl6ckLFLlN2OK4Lpp6nVsOmyQAaxIgfKhWfeUImMGz46zFSpjoqkyMv3fTU0P3810BP38gKbXx0k7YlAfoTAg04sujMIKTkiasmeCXipKmgYHrTlAANIsSPlsl3vrtYJjI8fbKYRcz5/tB/p+2wups9Du4JHzZtXrOrV9OuG82gPwG8IXVq5dJhzJmhlpqnzIPPqzDbLUWdch62vJwSQHqTAPHDRfv0fTKB4eyhfFq3bVxoOjHtfQ/wZUst6jmsX8tnHb5qm6A/Abwhs0Y6Z+Ekt+KjLKWPddvSZebB5zbmpWX9oCnhAhBijp+tE/KGVBuv914mNduVay3Tnmzt472fs9FfB3r5r20kD/ojsXtDprGqzMdY1SuOk0qpdWOttMcGzBRP9etDMIyIN35U9Qt/liqRYeWjQQHzCpYXb+F839rGaTE2MN69XNO28oWLltXaBVIC/cW985JvaXOxqyODVqrepLEW2+MWtg1CmJRLgAEx4qcWsxd7ZQLDkqOZvMrWcMijt3KSWNPHybBzZTiweGzfBt4Zamlr1bpAf7GjIcOW3QjG1HV11WZ749N1QjN7Tlaj2FQxKgAGBIgfyqcvPyUTGOZerRKV6iiTPTV+q+fnHXyQjzj2dwxq2uLu4ajPwNKf3iAY9BcrGliqDk6rFRsZiM2tm0aa1JpBV5ssq0lFOGWARawA8bNRKfjG12QCw/LvmQGrX1kKfvD1W5/Rw3tAq7T+4f3jvSO8oE7L5l0Hwv7FOjUN+osTDUEoaFTIKp5jNits1c3LEJ8q0XlYbWpSw54ys+ZDgIG442eQ4/+Ran/l22ViUJ2W/eMfe7+06c+xx+FoTvXJ3ogMI5p2d8iGG74K+ot1QJGneYIUM2npdqhsp5ntLea+3oTqrDIIKwcftg0FDMQdP2ubVGB4Icl6OtQg1R9/gGlsX6/WOxr9l69atozzxMiFO7T1nWXQX7zTkD5JU8NLWuw7z6ngsB9c8/xv9xLhMDFK6EFFwEDM8fuVVGB4OqpSi0n2nx+YmbWiZ+PeaN1id9RniJIctM2Dc39fdkF/8XtDtnPPPadiuCRA0fpbkLOchMqKBXmTU2uAhnjiFzy+VCYw9L1Zu4/qtT3/79ylg6Pj+2ple1vaBldGqU/zxlu1MwnQX/zekDTFyg53Ypd57jEXPiOj5EwzV8XU8nLlDKQ3xRq/P3XLBIaNZ+q38WLPh3tF//Z1PBWyrVXTuiM2rNK0s67VDvqL2RvS9bmco2OUlyhuqvIS5nnmd5jEkAMZV/zsdPbZgzKBYfiPJItsWy/nn//Q+0KHIs+JfUN8Gya/3eXDmvZbAvqLd3sVswThiTtsP0t4TOUTaijqGYf/MhhyIGOLn3/+SamsWi4ynOm05H/2pdsZgUQJ1Ad576ibdyHGerWuIK2C/uJFQ4JMaJsdY5VAnBRfsw+PpYkLGIgrfk3XZQLDilf4m3bLZP7fb+uFtXRp7X7Ghs9w1/yOuzZpF4kB+osdDTVtE1Z5UG23klaVkIBizIoxAQZiil/qBak8nN6t7YsMqi/f7munsGEt2yPS29Xd1V/Jgv7iR0OkbdVlK8msRHEn3+yWDQADccWv/XWpHBm+WS9lq3x8w+2/upENXWxEsWBU27XrEeKD1uJHA9e2kqPYxa7DOsTwkY8zfsVrC2QCw7mT9bu4MvSRLtDAhnWsWM26Lk3b8JQLuhIBDXx7sWnqlFn+AxpijB8l5OiwTGBYfaFQSz34W89HvUadDTsH97OyGh072B8vg66EQEOo7VDaKWxUQmm78JGPKX4oXzyzTyYwjH2K5CNHhiOP3cFlamzYvWshG5Dsj0wpTNCVEGggaSOXUHXVTCZNDB/5WOKH8+RUj0xg6PoNKWJdD1G46IE7uxJnw9wejfOlrbasCbq6GQ0xpVZkKsjWE55pNlNIZZr9+Nl6KXhGqkSGdUczWWrbruI3n7vji7W2rertWbWbrVKsX1Y7dgp0xdGQiPnNuHyWOaMohg8NEkv8jr8mExgGfj2RtTkj279a+0bmacvWhP/bvqRu6VDWQVcxeUNOP4b4/njoxs1y/MIuuXF6g0RgWHOjOR/dQ+HVrTN21aXcxGHzxN/fzoOuYtx5OeVYBqsYEk1mO37UyOevrpApw+ntJlKOJlsvzp3B6x5kxTBbJ/eNbIIJcWHQEH3pwUd+VuOH/dI/pPKDfe0wSVNekPfhlTN53X5esGasYRP6VdCVIGjIhl96WfjIz2r81IAclcpB/rnDpIRCoJXIJ0dneEs3y/QabNy0ea8NuhICDT7FkRMffORnK364WPrZkExguP5zDgaU9c8/NNPzF3ymYWwKJx8BXQmBhmwpS0vwkZ+9+LnZ4i/+x96ZB0lRX3F8e5bpfttTTTPbM2P3MAMsYoJyCkK4CbAhIFchyCWFHAmLYK2wnLIsghQgK1e4ghzrCgHCISBlhCCXSBRFiiIkWsGAJSuVlIIVIMZozMGcG2MqhRqmf+8339+f3z/Y97a+70Nv93vv9xgnMHx/dxwMuhGsWPZ//8dH1W/VVWv15U0P98NXgrxrgJZRzZ54ilWHUyXFNzJ4QrW33Ybr9Zq37TNuYZ+iL2n9c4EGoCH7tK8/wOxqI8OZRBeDN9RgRubu3TwPNLje8gQtw1rwbk6D182rUk86dLQogz/3LFqeclA02aOZqhP4A6cnBu2vEVLNHFO3nMOtM/qDt0fRKI1H7WzRbj6S+3/3A0Zc6L3Ejt1Sl6fY1unxGf7RbTzwEMonWzTLeHwUpyeGrS0otqNRiQRn3Znpn73KUOEhlE+2aM0GcwLDg8XxJx3dcM65sK7y9bAOD6F8skM7V8YJDGsXJ6JWg7XmuvDjf2T64CGUT1Zo5hpOYBi/PZVHeGc9NwJYHdDhIZRPNmye5tXIUJpO43pvVyKYj3sogAbpNfPmQ/nbhYzA0Ppdw04mcbypKxH0nAkPAQ2ya7rXoUndGIFhxDu1Q77E2OO0li7Na/jhof9EA9qCJNNMPeC50pQRGNr/rK7t9cfzOPeiSzHshIdSaECjtMTanu9xesmwLxV2eKZb1+sVPhH0mvCQSLshod0Gbc4wTmBYUDOdxxG3YugwlVR4CJOXcr98pNVPcQLD+japJOxD7rVZRWwFHgIaJNZ0H+VO5wSGvs1CgcSq1tCmoa5FMTdqoAcSaJBY0z3B3J39GIFh3AfesJrI47iLUx5V5EOjE9Agr6b7nAYzON143fNMxPHGapLoIRffmg48G9skBQ8BDbJqqmNdb8IIDEUHvRQDgx4JtljhYhz95sBDQIPEGxnUMJ1uzQgM2kGKP8XrBuUucDOO4X54CGiQWIs4W+7n1OF0jeIP8XqU8ve5GknnMDz0VTSg5Ukebfd6RmDov60gnoephhre6ORqKCsMeOi/tDzhlyCDZvo91qKNnMaoVjS2o34znsflu1wOxR814SHshpRS0z2h4ns5vWMYM4usWHeRGqDDbk95bAxEdHgIk5cyarqPous43XjdZ1owDgbForOzXW/QtqNodAIapNSUoH0PJzCMnkIUK0YlQM+OcT2ajeSDh4AGSdHwbgdGYOhVmshDN6hihfvh7EOjE9Agq7ayOyMwjP3CiQftj32vHOh+PAfgIaBBUu0tTjdet/rIkwzbrrNOhMtyNsBDQIOc2sQPOTUy7FPTeVTVFyGivvAQ0CClZl/i9L1y46J0FlPaivHaAx66RTSgzYOPZioUWsIJDKemkifptfOCXK83Er763y1PaJRmqVmv1GMEhpMzE3n4o6HnnxEkpqEVFnogsRtSOu0Kp/nKCdOSUXto5h+Fme1a6WDZGyYvZdMON2IEhkaV6TwmXhRnymNyCHdhAw2SaXs4zVcOrcpLZeHsaC5OXCdSZICvgAYZND9RwS5Obx9n6KQkk3izvkBx7SUFvgIapNH0SLDgDUZc6PGkQx49kUdlkUiRPYL2aKBBHk2P0kROjQyF2/KDHj1xJ8YLfYQKrV4d+ApokGcjA9V4sh0jMvylwjbig9dRmrpQsNh+CV8BDbJsZPCGzRNdGYHh80UUiIFBN+ySI6IFdwO+uiU0oOVJfM20jJ9w2gc7bP7NmM2cHFMN1r3YRbTo1sNXt9byhF+C4JqZZ9Di8YzA0HF/2NKTeXw2ULjwetQycBc2dkNKoCkW7e7DCAxN36SwmszjaH8BAzzv6PAVJi/Za0qEGnP6Xtlkkt+J9xLpRE8I2bN5KKjAV0ADd003Qm329ucDhn73NAzHvlfmqVag8WAhQ+ybXAUJrwENfDXT49T8Z3tGYJjriV9fefNRJ3Be0J7NAW0C8BrQwF0Le5cXMfpb4lLtZAdGlFa/KmqQnxEWywMN7LUvRjACQ1lBsgMjSnn/EDbKXYYPvgIamGuVDzACw8niZNQq1dkp8FBHTgReAxp4a+dXMQLDqlnpPLy/7ShwoJvID69hNyRnreIUIzA8fLx6UXSp0MunFsJrX6vlCY3SYmmq/fKrjMDQ63oiD9NveP40SOxYKwx4Dbsh+WoN5jICw8CqcCIPJUJDFgoe7DpS4DVMXrLV3mYEhsJDyaD9BhWvED3akeSF14AGrtqJVnzA0P6qk8ojeMd08eNd6cBrQANTrZLTBvkDr1X3Zi1hQLRdtgqvAQ3stNiStCmc5isXlIRSN9s6F4ZzeCsy34LXgAZ2mu6hn55kBIa1L1BAMRM5/JnHjpnpIQVeAxqYaYpBucsYgaHRFju9kWFISx4x98834DWggZemR6nNrxmBoWklJTYy+ImmzuYS9Y7EWBX8h92QXDRTpZpLC/mAYeQHhpUX2/ro9wQblrEJ+4EaKryG3ZDMtCpGG+SLDhYEUlnkzWW0Y+Y0vPYNGqXx6OSaplPopZF86qvVkw3J40+OUb3TnE/gWiN4DZOXjDTFtqYMZlRfa1pQVE/mcaWjxum8B/8BDWw0xaIhj3JqZJhK8cuo4h0Yo1mBQWsO/wENXDQlQHvuZFRcZRUUiS9ivhl4+cMas/Mp/Ac0sNBMxaC3NjIqrdkzKZoCw3PDuIFBa1IX/gMaWGg+J/cIo++VE7ZT4sp5JeK8vFHjd6458B/QwELLv5vR98pRk5N56J7QnIuFDMkwIt8H/wENHLTLHfiUVaejqT+CfEHPjVYax/N38sN/2A0pvnaYERi0Hek8wtaFThrPk++D/7AbUmjNzAvYx+/jU1K91xGpZvyqbtsobcIUDNpe+O+bNkpjvCozWl6Apj3DqKSW6omXj3mqTaWjNLZnPvyHyUuxNavkQUYFdSw33YERKO/LFwzaffAf0CC2Vncfo3p6cUjy5aNuhEqWaZzPPPgPaBBae5/RNNKjD6WiVsm8NJA1GTQv/Ac0CKwtZzS/PPp4dR7+pzXm5zH4D2gQVzvD6Mbr0Y+TlU7jFwO4k0HbDf8BDYJuZKD9jL5XdrqSF/Ym18HSJ73Yg0HrCk8CDSJqqmWVd+ZTR2M/ygn6UhsZysdpEpyl8OS3QANanm6PZvqj9vw3+FRRj3uLQ14zmUfJbzQpTjk8+S1anvBLuF2acYRTI0O1EZw2f5MDDFqTOio8id2QomnGNkY1tGF1dRqRrZos5ztYMY/JS9GuqXM4ffY7uZgiqelE+5Uu0pBB22LDk0CDOJruC9MFRt8rO5cHAkoqj9eHywMGbWwDHzwJNAijqY66idH2xD6TnbCqJ/P4eTdNpvP7xN8T8CTQIICmWOdvqbYAACAASURBVPbhQYw6nCYpIW8iEaLnZ2tyncowPAk0iKEpARoyhk/pdLlMYV/8P1YlEmxxSpPt5EfhSaBBBM1vsOoHGPA0JTcy6AYVfy4dGLTBERU+BRpE0KgWoxuvC3cayTz0KOWv0SQ8m8M6fIrdkAJovqXt+ZTNr5RkHqY3VHtzbxnJoE0xTPgUuyFdbopWnNz3+XyvLCx7ljz+VFP0haFSgkHrEYFPsRvSZU0NB8705FMzT5VYlpKc/6LT3TVJzwT4FJOXrmqmaoe2NGLUyLCYKJGEYgV/PEiT9iyBT4EGVzWDVjKqr+4r0x0YAZrVWZP4lMKnQIOrWslaPtXSujLdgRGhig2a1CcXPgUaXNTu+JBPrfT8ON2BEQ2dOyA3GLT+BJ8CDa5p311Sj02pFG2uXvoYLrjaTnIyaH2BBqDBNe0Qo/ramv9vV8lXddCkP9eC8CnQkHkttlr1Y0b3wx6rRUb6vuj93bQsOKUB+BS7ITOtmbpF793Fp0o2LCKfP5VHs7ZaVpzXVHgXuyEzrz33Qz41ciq13K1GnuGUt8wOMMTeQsKn2A2Zaa3xej4lMiZ9Sx15wosXaNlyHoFPMXmZaW3iMUYF8omvOo85R3pkDRm0MngXaMisZk3nUx71N/lCejqNeV20LDpX4V2gIWOarrJaFN1uXoB8eiqPlwZoWXWWw7tAQ4Y03Ufqp3w6nNrP8JDvX+yde5AU1RXG6WGn50wPTdv29NAzTu+yCFnepETeEQMYQEEQeRQEAkpEEERBFuUZ5BFgBcFCYIEyJigPERB5C4IkgCARKTCoJCElJhaSRCQppTQRTNjpnulew2NX7lKczPf9+bH7x2HO+e1033u/m46DpbENQlmms+hdoOGaeEowntzPJ5Ghx7L8WEBJ78CYdmso63QEvQs0XJtEhuAkPvsBeswpMG0n/ExSafbMUBZqNHoXaKj4RAbJiDfqwmcqvh5BpKfB0PvVbARDqE0BelcgGrDN4+JeJHaQ0R/eLkXpOrRgovaKUHaqTwC9e9VbnrBR+vKboiOkbOAzEr12UjSspevY0S1LyRAaWFNB7yIbsgI9xaZcRn94O2w1E3KmjrpNQlmr+xUZ/YyTlxXmKQEz/zSfjUKdNkYt91IWhWj34FAWa6gMNAANFeUpwVilL/kEsdcaaZHkLEvIVqDR7aGsVi9bQj8DDRXjKYnkKD43XreaZafrkJLm0p6hLNdMU0E/Aw0V41k7h/KZhGVq5iFIjT0yL5T1Ok7oZ6ChYrwRjIKiN+RnHoICdNMTAEMoNDWGfgYaKsLLYxTE/lzNTB0y6W+2AhdCoY6VA+hnoEG8d9MZRg/Vxb442JwdnYGFEi0kBf2MbEjRXnA1n/PLi8cHklqmjFEDAYWU7m0e0dDPyIYU6iWVqW35rFd+ka5DC6vRrQ+ACa56o59FbJTGVye/t4vPDQ0P/jZTh5Sk2YtBhPR/zJPoZ5y8FOwV8tnI0HJkpg5dpaLpIEJaK9DPQINgr/c9bNq/zUdhrw6z2kIAIa1N+ehnoEGs1/vfbNq/+rJc8i5giZzHemVab9dPoJ+BBnGeTlSZ0XrlwsdiqpJZlzh3G4jgqtl4wwqjn4EGUZ4SMIwX+QQbvPVYPCpl6ngH65WZ9ZpRdiKI8QYahHlB0t/ns5Gh8VIqAYNbx9KhIIKrGi9YsaCC8QYaRCUyBE36kk/iye0/J0tyCyEq+hmI4KrrDpuCCsYb2ZCCPE2ykmNrsOn/9tOIdC2VSqfbiSpYr8yAYTsZsoZtS8iGFOgNms+m/zvtsi0v77DgzyBCeiF3crWYhKFGNqQwT7Lp9bfZ9H+/HblmJHNkyKjTBEhwNfd1/3oNHgVw8vJqr6lTE7+by6b9O35S00xdRpWqwzzUFkRwNaPY9K3XYLyBhqu9pi5AVf7Kp/9X5pF7GVXJX8fdHUAEV4uOkCFhlIEGUd4FMATO8+n/Nyql7rVN5cFGs/L+ykuoxTpKJ2hjlIGGq/e0SCw8i9GjdKVMHZJhrW0MIqTBMIgIMURAg0AvoZ/rxKb/3xqeqUNSaQLyYNNq+JmJUQYaxHqH27Pp/16DvIcg26z6WhsgwVHrkxZGGWgQ6w3n84281lbfQ1A8dwmI4KrzJ0mM8rVAQzZtebrxFJ8/jOcivocga2p/IMHVQh3bkZANKdDTI3TLJjbt3/WPmTo0xTC39QMRXJ0KUlDHpmhkQwrzgnTjN2za/0fbvTrkhLoRGxnSml6t5PEKX/tx8lKcV7UOmx2E3b7KydQhRc3Cm0EEVzOWYmyBBsHeFj5B0a9Wybx8lNTYOJyvTKvesxhboEGw9xKfjQxrful7CIpVWQEiuLpzEsYWaBDs1W/Gpv8XLyXVq0OZgmvqXHWvi8xHoEGgV3IYaRyfjQxDVpEheceLN98BJDjqUSduyhhboEFcIkOARvDZWtx+t5WQvTrO9gESHH3/dC5FFIwt0CAskcGmEZPZBEW3O6TFg14dO5sBCa6eOBhXEQeLbEhhniZbuaerc2n/fntzLDfcsKSOg1ivTKvnPstO7XDCdiRkQ4ryRrLJg+38dIHp1WE9/xyI4OrHRzCsyIYU7G1swKb/V1Yl23v5GD0DIqRfy+40o/iKj5OX4jyFaGtTNv1/vKAk3C1dR/IrEMFVh0K68JCFEQUaRHmSEX9lEZv+/7rYVDNxsGRORVC0q4aHAnEZIwo0CPOkZKz4KJv+X7NKdVJPnTpG3QUkuK9lt+fGIwpGFGgQ5Sl2ouhdNv1/9ypKyuHMNXWPPwwkOOo4xo3Wx4gCDUI8JUK551tx6f+Bh73jxUqSin4IJLiao7nXV2JEgQYhnkyJk3x2+I3yPwRRc6xXpnUsHyMKNIj19Jc7snmU/r3/IYgW7AERXB2QMaLXDxr+T7Y8TarHpf27b7czdWgy5c2pDiQ4OtobW4+upy1P7AvRwqq6/n42/f9mTjSie3Xsug1IcDTscCCqaBhMZEOK8qSk9VRPNv0/98KjtB7OXFO3rSmQ4KjTcrLSbx/xdR4nLwW8YbCJ0Y3XR0d7dUgGbewFJDjq/wIhDhZoEOpRpWNs+r9LkVfHBTD0vR1IcNR5L8YRaBDsBZex6f/Gfb06lKQ5ewaQ4O5w+gDjCDQI9uLPsAmKbj+p1ENQ0a9bgQmOJudjHIEGwd7hdlzav+musOHVYeR9jottXZ0qxjgCDYK9Qjbv8GrMUiniO1783mAgwdHM+v4EbYwj0HC1nk60j8+Zg9UFFPESGejDhkCCoyHPlkrQxjgSsiGvytN01Sz4KZ9HaY2CvmzDP7QDEhwNWE7RsIZtRsiGFOjd8BqX9u92zHvFkKOr1j+GAQkuGLZiCK/7jdLcjlcpfIKij/f2ZRsGqC/OV7rq8wy+uuPkpWAvNqYrl/4/MSER9V3HtuB7QIKjwUtyEhg9oEGcV/LC6rP7uPT/A+vJkL067I86ggnOQ9bKGyigY/SABmGebNB6NgevO2xMlNxSl6ljJNYrXe1pTqqC0QMahHmyRVs7cGn/Fr+iuOyrYzeI4OpAZVIRBws0iPOkqLmKzUaG+86WPEp4D0HLhwIJjiZOiCURBws0iExkoIMTubR///1J73ixpFJf5MG6arzOS9DG6AENIhIZ4s3ZXPbW9n3bl8igWvs2AQmOhi5HIgM3NFzvW54S+XXYvNxfFvHq0IJm8w1AgqOmZ7GliN+Wp+t6U7QUj29hc9nbngUU8F/4PgbnK139KxiTtVKfbzj1H4UhRDbkd/OCMeMv3bm0/7sKqZKvjpdBBEdNVpuUuqXO/XyT+xoVjsglS8ZXd5y8/G6enDA+fohL/5940ouDVRSiLbXABGeH0z+lRETx1muempfaztr6QKOEjWVMoKH8niYZxuPzufT/4nW+OmTLPnIPmOBoYW0PmZJKRWu8f/qbFlUwjkBDeb1AbB2bG697feGrQ4paa+cDCY7mjfA+X8WODS99jOThvCT2RQIN5fVueYNL+/9gm68ORaXnfwEkOLq5vvf5KhHKWfbtPMxhiQDGEWgon/c0l/bvvtlXh2JT7TNAgqNb/QnaEVJ3XORnfkIyxhFoKLtn/J1L+z+4PRr36pApdwWQ4OguX4K2JpuBuhdfgh4bwxlMoKHM3qE+TNq/1ZK8uD8OttKstmBCSvce0n0J2tHYpAGX+MG24xAbi2zIMnrLB3IBw4ZHrKCueXWMagAmpNTyvXxD9n2+ay9zTdcMCduMkA1ZBs8ez+Wyt24Lq3l1aGE1Oak9mJBS6xeT3uerRxLrDlz2x/ebOoYQ2ZBX8io/yqX/Zzb3nwyNUt8uYIL7ZrHAt14ToJxvrvTla5yF+7Fx8vLyXk02B68XzSbfydAkjZ4BJDiaKPvWawIkTbnyr7QwIhhHoOEyXh6bU4qLCsnwvVencXOBBEcnhvv+WxTSP2hdlt+aQhLGEWi4lBf/DZcE+QHvRCxfHCxFz/cAE1J6dFXSj0zr07IeI6kWxTgCDRfxFJmszVxW/Rp+aieCvp3/0b0twYSUhrxklELm0rKfjJuZCGIcgYb/8eS49HELJu1/50mNgr7jxTS2HpiQUoc/JeN+ZA6fXp7f/jCBM5hAw7c82aBVA7j0//ZYPOB/m178EJiQUue64VLIjJbzNp6B+TbGEWjwe5JBr3CJW77jc/KOF5fc1T38bjAhpep1yYz4kGlNLv+KpylhHJENmfF0m6atYdL+bf6jeHVo+n/ZO/+gKK47gLt77O67t7fcLbt37K63giDFFGuJWlBAAUER1EAQS0REFFTwZ5OKv2rEMcHY2KRR05rExtYf0aTpNGOjJu3EtsamNTNpdGqTxv7Ij9oYx2mbxk7t5J9O98fd8Y5fctwBe+x7M4iz3O2+9/3x2ffj+76PBNtwPtgAGJ7xderX7QTS9YHk5eoQ8ZnZODdkwIi05/LvlcaJ/f95m6hnfQy1A/4cM8Esm69ILI/o98zANsDUYce0YKD0sHRXoCo5d8WL+X+4GPgJpB3OF3E+WLPcWGdIJqTfjRUDvdPHuDuPd14a+WC9CXvjZX/lhiOKgKaD9V7F26jM0vSoV0SRefDiwO9VgN0Ro0EDgwyONsRLIMMfteEDelb3cysxE4yyukMJJIU29Uvsjup2Z7A72h4NtCztS4sT86/YiLaDFsCBRswEEwybwpFJRJ3dCp9tZXM0OCXvD5rjpcewD20HIYBX8P5KszReRueNWK/wTPTR4sc6l4axi9oRDVLHU3Fi/g1vy0g7CL+8bg9mglGm/0nu1C9kZfh5LAZZpeNV7I42RsOk23Fi/jOPyUg7oCpvexUzwShpW0REv7REXpobmxvfLRLYHe2KBuIf8bLqd2Kqt7MdbhZk7qrEUDADGYiwJDa+U0/H6s6Vb/mxO9o0N+S78RLhdDPZSyJyUXzvzMNMMMqzO32I6aigLZZ5uTYHc8Hh0CM75YbkhXXxsup3EyLtcEOF/c8szASjXMhE9MvTIPNCbO8/DjumpQKlh2R7FVQemBEf5r9/W9jOUMXbvgwzwShFX0P0C0kwOubhrO/j7rztdl661cz4ODn66XVoO2hBegEfbGuWpx5G9AtZeexdsZ99mZeJXdRuaOCl4/Fg/lU/9SM4g35lwm7MBKNMuxyGTIW6f1BQfx67qN3QQE2NgwxvXzqq+iBSZ+D5CWaCUVKPOhFkEoJ3xSAdutGAXdRuaJB+ZXnzn3FU8VIQjds8iZlglOy9IkDOmOJAR+6gPet17KJ2Q8MvLW7+sx4SAZrbEIAnMBPMHsOLELAoMidcHMSnZWAXtRkaxCet/V78ZIyPRdPBgq3lGApGeTxRIVFk0oN8Fvhh7KIYDdZ5Lx5jFTXscLXnl2Im6KX4Zhvg0IwM9F2DfVzIfuyi1kHDUIQ8+S9a1/43OzRxuJE6f6sIQ8Eou9sElXcjujxaPejPzB+DQ48sE/I0JA++PhgThy0xiKI69H0vh+Y2lK98zy6efwf5LfuxwCHrEn7fb4dkkHVdwglkbZUbckLsbSitKK8o2pQwdQ8AMSzNOXHbNn2CvuU37Tkg0e5OXfq+vHZoqtUKqXjpfvvxzstYXKuLuWWnpzKp6VGx4clNQEBH0sD/hn1GC33KL6tdVsKQeXjokticEuLEfTiCw2iIwbVNg2DZTFRsWPsCJ6C5DYHv6gJ7kaE3+a36O5TCTqHkh7Iv9TsA48J9OJqiuZGdmWqIHvf+IFh2FGyY9joAEKJ1vpXD2I0MPcpv+uejQOAwKlOX4z7JH9KV5HFkPLiPRgaKogWawGjo5/kShLOXz8lLB8GyB8qG+l8oYcs0AGysZWxIhu7ym7eLDxxfGdCb9+pQb6Y/K7ut7z4GGSiKTWEJjIY7XoOU3wdkZFabCCOqZzAse0BsKN4S1g5C9H1nB2NPMnSV3926V4YyO0MAvjF9yGu3EPAWdx/eIANN0xSZNCbABoyGXrdd0xJwdny0v9UYr+c1rtl8dmcKAH6683MfxNiyswsHxIYF74S1A/rBwUcYO5Khu/xujw1DpiJvGo6zwCtTaGu7D6GNIzQy+AFJky5PgA0YDb1dU+RXbnRNhlTcvOWgPpEb/Ny7MbXs1HtWDoANC/6ghPV0VDD1BmNLMnST3+mdqH4JEWwqHJ4KtguWdh9CG0VQ+hQkACTpcgTYgHND9nbt0vKe1Vy9t00UgvMP52Np2XUlLdWRsqHhs7Ei0g6eVRKPMzYlAyq/mQyT+2tEv25eld8atr7Um8DKYUE8nTKJI1nTjsRklyspheZxbsger7lp8dE+ciEVnz4C/NCtfY4i/xo7y27KWMosK8iNhA0lD3Fd2iE+sciuZEDlxxTuednUUUi/mY8NXxWzgdPKTiOwXJKGA+ieyjudIkmSrIBzQ/Z4DfrV8/f2res95xRFn3RQ1QdjZtm59bpJL+o/GxZ8kQprBy2AfRMZ25IBlV/BWXTy0Q2A97VhzZR7mLNwV5szJx+pBFdiCuUEJB0YXOCdl93WJSRnPyLlap+XBcIJOfXZ2Fh2el6Tnv99QXN/+w2rfhjeDlrynZvC2JYMIfktqmJqrvmB0qlfSgK3hjkn13EvtG4MJG0sWUJqvMeROIYGITZgNHS5BhVX/3bdfHUxYJ2QBSdjYtlpTNpk/X/lGdP7w4b5l8LbQQhgRSFjYzIE5bcob+7HMvCzobg+WlHay4a7mmVeywYSGauWAk3wBJWS6PDoHfEAG3iMhvAk8mJmvxe+jwMOap3V6zGxbIZpNPITNteX35ENH74khM15E35w3yHG3mTQ5Gck0f+NCoBKB+P6CAlsXG2BiiaQFo6BNDHA09DlcCSDIBtGXlxkdGhwq3QEK99vJnB6RM25hmhX3b7CMKUra6bpBp6/g6nukw0zT+6UBXQPIc/JV77N2JkMpvyKs+Yxn5q59Umjk0zSnPeINc4Cb1esGwMZGDwQkEpIdLjETvmNtLjI6NAAxccj0fiDrJF+NLkqKsuuK5+fxTRV1FbNNzqfGcUFa3plw8TXkoCfCM9Tuf6NSluTwZDfjqwpy06eojJJJWDbpIsH3/zUIlXdLEPLxkDqU47QSTtpmvI4XGxIfiMuLjI6NEjtkan8rBlvJL0XhWXvaC1nKjJC2c5L59bWtfQS37DjFvSqsEud75/J2JoMhvxyypiqlxPcKR5SNW2bkpyuxxbmW6Sus1naqjGQGhkUehQNkzwej8PhCspvBMZFRoeGtghTBeYF109XVA7Uspsm61/NbUT/VlmeVdqNDfWfjQIS2+3t8yPG3mQw5bf80GWSH6+bNk0ThF/WcP3RPCZ/Q5o1Kpvfxlk3BtJPkJNYt8YFR0h+ik8deXGR0eWG/H2kOv8glDXof1GtutV03UE9LbzfUHxhcc91vsfmZNDkV8Mwjf8EYz1JWknmSFJV/UA5MKtfa8BDVS4JbkvGQOrT2SLLJaeMSk4Kyk8PeqJGYFxkFLkh3VxHxCp/FZgqd7PifasHYtlpTJqRMCqnqqq2tWx6TfADVcExRbH277JroxU9uK9rnZ3iCbuTIY2pnF1wTQrw2ackuzyOBLi1uszM75ZaNMcS9f23VWMg+VE8kZjMsd6Q/IySDM24SBHnhjSWwMGeyFesAbLhd2tBf782o8jcK2i81HKMWcza+tS0xikGJrK1n5ZAfMOciY1LDoqy2uOoT3yp1J5kCMlvlUaJt6kEgQ0eR5Wc4nb/az7DrA3Ib1GFJSr8iCVjIDP1AQNPE8kkFZKfw5E41uVxEWZcJCHhnZe6ox2JXOUZAL0ff76+f19ryTN+FZZo77XKmsYSfThqpISv0KMqKurW1tfOydHXKeae2Clqaux5fpuQvmDTTkNAfmtWMtnnM33cKNacaNdzasDtp8vmt6bVpuYYMVDMwkimBGaVVzS3zF0Z+8MpcrzWchU/QWlooGjeCSGkEzrlNy7RkQhJIoFwm2uYEKNBf+0PIDqgEYTfj/1ZdgRvPWZyTl5hbVV6ut7rLVueVsmU6uOI/NzsVu3vDc1LtqsA3Q3Qpc6U065nUgXl13LMBfyUSkna+81cLOK/ey/DaPKrZJjqrEjQULDk6wfWExTJqSyduX7FmfSYdshqRluw1+BKoQhI0wSJyI9wORLHsJDW81nKGA3mNUocgMqrQLf7/aWk/2NlpnB259kJE1trNzRV6fPtLdpPyX/Ha8pRhT7qzG1n7FpM+e1fB6RxLo9H6xBrti1rYvmbMeFTqE/QZPyfvWuPjeI445497/v29vbee96zfXCOLRETF9c2xsbYGMcGG2NjMGDAj/BKMK9AC00fpAEngYDSgNIKQgmtUqo2hBTSIIXSFtpGoYFITUOoIGmUKgqoSZWKVjSif7U7u3tP397tzVmcufP8YcPe7HrnN9/87ptvfvON4jVUzTfyuOfPsnC4+GCmI4LA1dQr7+yqH7sX/sV4GyocgZktBTheGsbPJbs2RKnFZNZOS5W9BsIxQQ00LX4Locf/QMV53o93VBjmhsoYVcKUcvlH38pLNpkXWFydAuq9s+N0zlID2dJL/vGYFChjZQ/YZJZNm+Uo15tNZDtcBR6YGWQGsndd0kfN/JDQs42NYyYzvTjuhgrHyg5CQQg/HCcAABwvWE1WGka2QvOJnKcG4ERRCJygwtqyUPGJedv66oxxQ3cMNUzqazyzlKfsEgGlaqqXp0sNX8tdaiBfN1GlBSZLWcBqtdpY3Ee5tpUEY7otXWSrygzVSXejzvw4oW28OEbk8L3xN1TsNlMIP0LNGouz+YTVZPHjAgGS21+uUANWgNLjj4na41i7eOuJozu/vPlnmF6WFZ1FZ3/7kCG/Yah2sHVtD2SSivVHb+6XCBAo9TGMldXiwwkmFMdylhhW/VzGoMwq27YVMHy+k3Le1rhAieb29ahrl/W1ixI/Z8YJJrFt+Kj794zFC08dh0OlKISf6JCUXPMEm++TfYkizJD95Qo1eN5F6fHtDjWEKXH/DSafr7mNu1gGYF5n/jNnPn8oNitMc2MwFtE/WV1zry3uKO+6duG537jluR4t+ZXJHvBzAHCJ3xnn63OPFJon95PtZxUMiEJo20UszlH+XfCzuS1kQxcM3hxqWrLMiKrhlXOuJCldeeDxfTQG2oj+caMJDF/T8MMJWt02QYgOrowtNWx/OZIbkvciZQj7LqsInnyByED4wCXOiwu8ADC4ZvHtiz8s6QmFu5etJ7uC2767ofPbM+/9iwf2K9ISyNE0KLSZ3TTPC5RLSvLOgvR5zjHDYBfZ+G6wq4kim9ls9lOWHeQKyJLtQ32rHoEyyK6KnnmNJR3JzhD9CycJSW2DB669Q2m/dwU7PiRA8jQ0PFQU/GwWuFBJuVgM6p5Ssb+cyQ15GaXHN2kPi5nStj/q1RK50rgEl7SLbCM3fvfJe6+fum9ec/PBp4ePHHzvtSdePj7NgqkhIUATbrO5iAjIU0DCrtycTwMh2TtfyTVmKG+teKmMYvkgBnbMTjEnljSQc6BYrOmwzAoN5ILZqyAVD9YkVpm0bTFuWCvTfvOt7PgYII5pFkCHrtlZDGM5ipcJEMX+ciM3JLYCob+Lte+CC6M/ujCiCHC0M7BA+O+ywKfJehVPAU7xOEAIqiMH8xim4ib9L7eYoWr9LpYohC5wCAPnPzrkSVwJOQwPDKnpINcNL+7d0GDgWe10Ku7oh+m++knHuHCrMWXJkojO8oRufzmx8xIppLdQxTG+vqDhJ0uBKKpSxuDfxXCftcCk2jYfzs1nwQGgrSYrT6fa9D25xAxTd5dRXqtJs20Fg+3qvrTKhf3QcWsdVGXmBkonlpqJHU/z3Q94x8NQgZuto/BL1/5ygRoOIAXKVWo4qOv/njr/TZby+nAh2DO43DVq6CdKzV6AA1y2+QBItemeodxhhjtFsgPsg/iptg1P9lxU2aEGf+tXq6uWBstqLlUTO5/ey191joOhErS/gjGzv1yghm+g9PfflUmBlKhKx/BXHt+krQJxOIuzZcGwcPBdJMJnNRViHMykgafcdKY1R4hh8XTKxeIh/HDOeWVxxBpw72alktF1jsKUTcz1Qlqv/yyV+aGiJHZT8CuIsD9NFwk5F8H+coAafoDS35+JSgKY5Nq9Q3du5XsxubZIiUwgP1Aa4LCIFXXA+P2UXSi1IrC2pTwXiKF3uer7AgqHS26mfMp9NFofUgNTdO40tvNhzrnUcQZUWunk3s48NWBh/CA3xNFFWie8hjjXVqH0978UathmpOqiarKl9sh9/xk5/eLJ7cs37jVjpUxeoXX6O2s+vfTTvg2tzUNPXXcLCAen2t9al/XEMPRp0LJdlMAWWkp9W15bXxWtHeuGQYauBkPP2+ZKHWfex85PowlHMk4NYfxUbqBjdJF+q9U2EWuIc60apb/fVJZ5zhjxYGvUuOUk2YYVC6trq1mofdbUq/6u23AewWQF8YNF2U0Maz+GyfU1y6bygIPzP9ukLEtE+w31tQ9PNvTAFKUe1QAAIABJREFUv1IoQ4DxbJyB3ojOTFNDGD+NG0CsLjIvaiVtghq0a1IDSn/fUM6DeMxAzUbViLvgnsD+TjV01js3xra7imvY1JsOXCezmRhmXpS8OE9hAB6OAB17kTmu+kmVMdwwZ5axuVW14ONRTAw4P0JvxqGMUkMEfnI7VG6wjNZFgryspgY0yZMfaXv+WSXO/TMDNVeoCd1m1lZEUEGsbZO9VYedqUs6aPFG1hJD/wmzCJTUdxxU58jfeuDAQMfhtvj4RWff1Sv/9vJo0hmArUZuSI2SKjCDEiAFP1G5JigySLeOLjLLNJDp5oZkzyH19/3wXsnAkndz51p1RlGejBveoFA0aL/OUmb4IhirpWlgsZkthY79lxPhF7qQoLySUDAvlwQ470VuyeHMDhAVP7M7QAdTQ2KcO64uMssIIe3ckGibGLu/Du91PJO0YklN6BDsJNzQRV6RUFynldlIDF+Gp74mHOBFRWDpnqaFixLhN5xc8XRFN9DIYA6P12vnEuzGPIruNWTUrYb4FVhMJmsgeskyRhfpo5ksm0akvfNSehKlu4sLFFpJ6nEoaUVmrZ2VnBvaNpNvUAxK07Mv6/xTW8PN5WyyFUvY9WRzsrbkcci/6WIqUtaTj+9+9PZySR/nLcirrxkdFpwiaoLc4BajliyjdZGEA9AT1BB9zfEqSncvyIP3YmbdCnUDdWQo4VBneWUyboDJ04u9BErT6fbsIobNG10OIVL5b5I8+4zgl6ws1cPU8XKtVqVH2QATv14jYnvmZ3rnhOY3mFlP5JJllC4SZOH52GlTg/0BlO5uYOC9bJ5uhKFxWWNbkBkeLAn+S8+2G2cou4hH0DbivNWRRcRweA0Fv8AoT0j5byaofZNWG8EvcVmtg5/nV1FrVDuX6tR7ALFFwxnJzRCBH0MIhMwNZgx4IpcsI3WRUhauS6RPDbdQuruKhfcSrM6a2Vd768hlU+ZqzAC3/wwmjDc0PKxY5wteBqnpv88aYlj/T1yUv8wIxsF4NOW/m/Ee6yarjeCXuFyPj5+1N7biVR2cETPRX777wyIaP+iLyn6DDQsmb9KWLCN1kRPUEIcabqN092xJOX7cOyvup2qy8yXqh0NTFUnk1ITxBrXM4gi0pn+SHcSw4jwhwrM9AT9NOTpFUf4LODwLwBB+iUteXPw2xjmzdEd8nBFRvnbXh0U0fsoslSFwSzixWxxd5AQ1jKaGNSjdPckO79U7wELJLkJWKYKJuhoob6qoXTsv0rZndzbEse26LT60putQ1L1VGnZTLu3QX9yC4YTDB7MWOgAmGcUvYamNi19p3Lo74uL8Klq7Xrr7wyIKPxhfZPB8Rk0H61H1nazfEqOLnKCGUWHI7UhCPY9CDaLOnrzWgYj/yOZbXCvPPB6JsO2gaZOVUV6qsrUfoR2+wKR7nRi694nhI3mIPJjnRs10bPGeJtsM4peo3ImHH6uT4PdqPJxxJN0s+VwGJhSR+OGEwOB5ZrMQcWCdSg1RusgcoYYU5BG+EZTurnbCe3nucZ3Pl7REcsPcASUmMSVo2x3rJgctekVU1oXveNHOJ87zPHlvn4E5544rqm2MqJ7bjGGcW/jRAqP4JSr74+H3mV7tsng4P43Utm0ZkPtE4mcBNPC7zeZNYV0kr+bWNJunu7JXA5l+bsjvo3T3YL46S9PLUz9bjW1p30nPq+lie5u1dYopIctW3eNQWYYOwp/uZWa4tsXJClFaRAEe3OzmTTYbR90cqDeIX6LiA6Pw4z7Qrb3HOQpn3vUFUuN+KWVgMETgB4/wwWWecAhhXSRUQGIsiztpPnsJIe3ckG6U7p6bp+rmxJZEbkPV/OHoiYW2htmshL4qOjvqYy17L7rrdOqeJYb3R0Qp9jxwIDu8Fj+GF9h8QS24Efz0SxsFRmkgqbf1628djfP/2bv22DiOMn6zd7s7u3u3t3vvO5/PdmKTNMYlxI4dv2o7jp+JE9dukiaYPGzjxElISEtB0CaiLyKVFBXhpEkJEYLwlHgEQsMzooCqgJASVfBXFVAk/qAUBAhERZGAndndu/Pd7nl3Nj6f8c0fTbrZnZ353Te/nfnmN98XOUnUvW8sRWzIDH4UytmnLC8oyOE9TLdb8gTRhST0BU2zqpZPXhb48Bcs+/SAWRfNpg14I/6CppFOe8w028aCytUbu4dzLfs+cjh8vcuTGC5cjgWZ/APnDA49BGiRirzLOn6FNIl83vDxF3j87/k4k3ms2ff7lmBYZPATsMtBYQa83Y65QaELPUG2q0wN5tc87QQ/d1uFFnrlC2Z3nEaHsHvHGlo0J0CLeg67uSVt2Uaew1kHcCzLjFb9X4XQ8HcTUqJb8jMAJJMu6/gV2kLMe0fycQsbGlk4V54j0ZbtqKWXYlhk8NOZAd0nq7pISmeGMjUUuhbcSPB7j2/QqOH6PMLIcmFPIlPumWMPquvkocmG5rq+HeMPdaheiAe7jZciDzuA481lRwx1X5nXj6zsoS7GL6Gk7hyIC3CbdfxMy5P51BB+d6EHQB7OQkUfQR+HICjWEDDGDyeuQ5GHOF4pAOsi6UpYpoaFr5FMxAcf08JsprK87E3TIzt31mv/tw1/3hon9YRVzQMDdYd37x6Z2676HzqGDSv+pBM4lpm6YeinOVtu2QIcnpZEKUDTNQINb1jHz7S8lE8N8FqhB6ryqWENianshEXbsjTBDxUQT0Q8AHkdKKEK+R9iZWpY+Noowe/d84gelOlQ+loTPuY0q2ejPMNuHmqe22OglVTnxNOGs5UDTuDYtJyIYc/P4/P7wcgbBMBpF10yFa31+2lXlKIjH7KOn2n5WjifGnYVeuCH+UIi136Cfj5fLGowxY/REt4GJFQCfgH5H7hwmRoWvPY2yT78E3qek/TGgLqztq81vaI4c7i5XltNzNdDdSLb7jdJ8v6sEzheWjbEMHiFz+kHoL1eCgTT1xjFpmmX5KWYEGywjp+p8MiAGgp+FN6TTw3+VhJZQ6I4Q8AcPyoB0MQB5aFQiiQzwMeASHnWsPA1Imn8p/VEJ7qzYUc3cmf2nDg2lREfDc/gP7qmx7Mf3Xist8Xcsv/iCI7pZcIMN7zhnH7wQkpZAydhOPM1kxmP1+2lFBJ+xTp+ZuWuwYKiYLJTMZ8aakgiDD/iK8oQKIgfkkjTVEASkTq6huagEFlZvgbCdLhEKWo+ogf9iGkXjqBkCOz+PvZARtY/g6V6jWOH8IRi88BQH/JTto2wdd3m2n9HMo/lsUtx7TIUcrSrfrAm4A1UwgQTyfRN9kfVOIYbbOBnUv6rRTjLwi9cMAMJl4cz495nv68dHlAMaU9h/CCSPMVrPam10UB0Laj9P5Y33cPYkP7Yd0ms+/NafTI8nOVoQGVVf+aupn51P34YLyxON4/u2tl1pL5w9ON/+MhB4OLLYJfipmTUj7BivZUbFPNew2f3jQmh6WDilHX8TMqXDfArlEZkgOfzcGZ67L/3UpEGQyH8XHxtwOvdpF1SuMOzEjSQjmNDcolHSSztKV1Hpq7vB/CydQJ5sHsuZN3WNItzJgzio5hNKCX3YN/QAp/UsIOpEw0nS5wYPvNRw36EAfKie0S84ZbVtzheB8TOWsfP7L0G+BUa6s/H82MlkkQY/ldxptCF8eMFr9sdCK+Mo1T37OQl4dHLn+nUEEKpICZaVOUuXkCcYLN85x1qcPQRtCM+bmlzsd3tAA4/6cnhIpXDV036QTFIhSOj7J8Cx+f2jUnMWcbPpEwYvfei+f0v+u5NyJxnizMECuPH0TWi2xssU4O9airPjRP84nN6LD2aa2X7urHitqUNTw5G66fzfGSdeNvLWoalF5zBsbN0iWHojll8ABS4lFKmv1WiW2JokBd9KPK4dfxMfTj5771qevdByOfj/Bv7b12VLMoQWAg/wEnZGW/L1GCpGpobIDC0GV3ey8M/syN4mjBaxx5E4t3hznz/+SD+4B3ZbKXqemdwSKVKDPveqoQm1BBCgQSU+S6vzIgl3hXgc4O+C75Oy/iZlHNG+F0z37o0OHhEEG/+VFGGwIL48bRCDUK4TA22qgEUSajgLQKtVRd65v4JvFPZpE0Oeox23fG3vM6aX/0JZ3C8UZrMcNcPBd64zTG8UEZSXk4SxZQkeuXc+/AXu67OwfvXGWH1AZMDNP80wjneaf+tJ4sxBBbGT6a8CjUkytRgqxo+8WESSzub1OWpoY9jxRMigx0j7Hr1CE4uN+xC225bre2Lv+0QjvESJIYrAFK8cZt5CDSRP/QzgZoUCj8Uzb0vSTVYxs+4nDbEyjhiw5Qhzg8TvLUIk3hL+AlrxDI12K4m/AOi3cuITg1hnCSht7V7eJCdGtH95zncMNqXs69pSW1DBsfLpcYL7V+Kwkqz9DuMjGS8IIH24100IyPLVtbFkRzT9n3KOn7GxVj/ZxQCp5EzxJlAANNahJMTlvCjaxRqCJapwV41sdskhnZeczYwdG2UZfsOKZf27N0x2ZG+YT43HEbL5I27rdX9isONrJHSYoZvHQ8mganyXw1xGgSAikGZduFMzm4vBebr9WiXr4lt2+2kGbeN8ftrXsTHzyaNcSbYNb27+CcnLOKHqCFZpgZ78giyhLjDavJajhe9cDurfs7GR/FqtG1LPjdg5/qAxQlxc9CZzOP7JSVkuKxMdE0lNgp+UZ9isyggGR3jUQzDQAqFLaPoefcxouf37JiTBQV70wS/qlPzvaW3TO57leCdH1tsaY91/AJRKrKiNJDOY0MqhcTQtmgn3kNCsuaWdhL7KJ4zVJ/oyp83jIxvXdU2O2Ox8jsJvwNgAD9bMsQwfT0c4gq1OST4oiLjxqEMeSTpQ9NeXyWKYShn6/pCEF5qnnHUll9V+g3wk33w6r/TM4emp1wQGCW9l+Ef7b/x2OLnn7aMXzhS4ZJXFCE4jg2pFKKkke/Dj/oYmhJ9w11NPZoYkq1evXmsMYsbelevVhYTh6bH+ndPWB5QEcbBdIqP/K5EiKH5diLOFGwzwm8Dw9BcSpI8HloPTOYLoAUzP//ZV/c4a80bKKiKQVtAEsafe+vJP7zjzVtVQewtNcDZV0XwxpOLHnvRDn4ArLBlhOOTlxDeJDG0G9ovQ9McvMI2nJ59aL3KDKsyIQz7x4a6Z7c8YH+J/Lm4EzjoRFMpEEPvyzCxQPAzjJ/MyBwQ+FRNIBOYDJ0RVGwbAAZW6kvkiNMz58eTZhrSdDGzIQDfa/99D1CLPQRs4bfiPAz3gBr+RmJndcqDQbRtBJlggGXbm7CXqno7lj/p3DCFWWG/bQfWJI4aRnxAN1YCWTCH/iRH6IWC76n4Mbwsc7QfxRbQz5YBFN4U5Xj20gzQwpMwzH5nTfq2giohpkmJINHHa4s9BOzhV6YG+9U8R2Rofiw1YXx0Sob/0bKoVO+dPFqX4YaWoTEktWyfsl3512O8Azjo5P1LTAzVPwKQ4Rdos46fHwgA+da9gg9qZszRFaJYQQPGI6S/hP7Ej501queZBE+GKUMUy/+dizwEbOJXpgb71YSJDO0kVH4QEA9RAdH16LEZlRmG9TyMvV3q385g/6TtJMtdQdoBHHzkzpISw7bfIiftQuvsiI6f5K2i0K5bIAjDvBo+y8XQFRW0MlNGoQ01ebWLiZ131q65pECEKZ/4IMHbji7yELCNX5ka7FczQWJnBxTa5mMQUF53VQifxK6ewrFMW+rY9a2tA9No/nAAx12aetC+lzPGO4BDAINLyAznRYtt1vETOb9i2VIVOluM46JDnkOZVVA6eMW2ef1ZX227s5atgzIJpr4aErHVFxd9CNjFr0wNtqv5NZGdnVPmG9DHCwG3GHwazxla1H/Yu3m4k+2sb9fXFUP19is/EaKt9iPvMA0Sz95YMmL4hdc69jp+6JsnpRhlHqzlTKgNuGheE/SARPrrDV932LhNIQITo+FPSJQvkcUfAjbxK1OD7WrWkX0ctadrJXdKnGSrV/dtVT8u66eQwKGhtecAZobqbpJv3fW4xX7QEebsJ1679L2Tx7Mm8cnHlogYLoq2f8JaHLNQSgkyjAB1/y0SFSUXjZItBTKuNbzmv+mseR219k2Mgy+QvOqXxRoCNvBbqdRALHmCLxKZ2QNr1ad5T0Di72O3r1IjvqG1Nv5v59Hp9Ham/dIY4630w18pvK477vd+U5Xr4FBwSxK3ofE7gn1pioKf1/s/9q49uIrqjGdvsnvP3b2bZbN7b+7e7IKJBCJIikAgEkghJEKDPBIjD3nGApZHCsQiFBFRNFUQlWE0nXEUcKxiS4USO9QyY0UEWhDaoh1RMlQo2FpRGctYBqz27n0k9ya59+7j7CObs5PJH9/sOXu+b3/f75495/u+4y0iWNlt5SqGFOfK9Xpz8wkyOydX4uLaMq4fj9Y3wt3qxydc0fKgeaaF9qiwX08NedLcmPDWaILZK5wcXsb6cJcU7L0gvEUxbFl4KTyyW1migxnc7t8o08Mff6br4fb7LEiymtei5cXJ9gvBOSIjw0c85+WHj4APyPUOM4nEGL5dOgd5SsQZNeNjee9gLc/5c4AxB/gq7dcjA6U1TzkwQVtFxSnv0eGAGZrAKXBwVHhFYVit/H9aW5qVZmZw3+ZXoocwvXMgVvjqb3aVyEEntU33mEjgjpwPlCEf9iB/NmORmXHojyM6xvAd1jnOs1LSLNAusdFwj6Z4L4CbNF1Waz+Ueammm1SnqadEWTT0NvRuuIyxA+UYxJpwYZjCgaP1MoPb/Y9YkblUenSsPHS0bRr8nanEMHijjsCaGLZlmXySSq+s8J59SEZ3YYOBOod6KCCSSsdHgI9KND3k70HSPBdQZz9EDSq60RwG0ByI1eajwNPuepkbpsrp16OKI6sOc8doZwZ3nd+VVo+tnVrFaqzRO81khjX6iotFsB2ux4j3zc7Mzg99KJEEIR/G1LntCr2DHcEJmLJsFBe4UKntEYAw0wVU2Q9Rg4pupGc07pdXc1SkP5rgxYJwPlWx/EVRMsk9bNo9c+uXlOuB8PMg3WSwi5yf2HIDiZsWEVm2mtX7CsPYxll5J14+4jm8wMvzSbb/LukdcMFffS4FcZFYwPWyxifM4Mx1AVX2Q9SgvBsMVGuEwN8AFk10wcF/w7mWtXIeZ23ILcuXLJutE8ILg2RqPX7euU1t9D7GtCKRpxv9FJREIVcuSbAE20ueEKdsu1vvkCvXUIInzfhCU4aGpRr7Px8ldfNcQJX9EDUo7wb8SivInghGfzFpCYx0u+urlsil3grnQ3G68VlSSj26HHX0Xob7yBRi2L0nwGMMnPRir9dDykcmpIN21kTdw17waiD1MwiB+axGY+ez+9Cmu4Aa+yFqUN6N2KwVYjOLojVdgAguut2L7h5R59ZZFj1+ezRIJB0zCy502ebxWAwfVWE8MUy/D3AEnFdIEyFoZxFU7xC003ygcNtH6h96a17KZ7Bfaf8g2+ojzXcBFfZD1KC8GyI4VysMPm6bTAcD1eXV7vWy8EZYrrcfJNtoIwNFXS+QrItNiIVTRhPDsDeCQXjLbTSVm4F7cG9mppdI3ZYFX8AY/qnc5M/46XgdX1giboULKLcfqg2pPDyCAYc0A+H19v4W3l25SN6l0HUEW2LE5QaR6XLMDJ2VpApEQ/Q+ht5mLDGM3yYESAZiaArXG2M8GTlebx8yTVsPOAhFhfkbo8lITOSKYujmt/R0WhCkrDluVrn9UG1I5Y35ldqh0MRFoMAS4Lx76RQ5LHA0NP8bk3TMC5K0eNQVIxPJSGIYdYbj4L5MNrwwyLlclE9B20OQ9Ch+81hje85V39LXNt85Vl+PlzlrnEGd/XpUoLRHx5TD1VijHQvPSzwZiUvLLA8HSt8F0QU/TTLmB5I1OEC33VdrGDFUrMnzU4wRU0AsXF8g/X0SxGjPRUuvfb3v85dONz1XPFh3Z+eBx8optFL7ocxLhTKSGqoDDev7BqIF2/4gM0zBMpheOKDLMSffmVzbTg1NBhHDDQ9l+yXSkNfKETihLFCHvcFtx2uZy8VY6BbK7YeoQZmM8Q/Qg4f6hljlZPmohGnlUMG2v4sx90t++wap7b53jEH/3iGANioMOPKjp6jtjLE2ZIbbGwKklW6hwn6IGpTJpD66EDHhXiCFIbHf7a6aDhlu93cqppaq9kyOq+2+dUaA/4EZQCQNPPOZ4JW2PWFDajipvTSt6fZD1KBIhoHj+jBxnfF7gI8A190LoMcTvBM9MjI65txUq5xlvak23QT40P9jHqCNy+XzkUSkkqGytm/YjhluAoSVbqHSfogaFMmCLTpRMbPFBzgR9K2oh4+4f3sBTsaKvR1LeWsVG3f2ww8gj2N9IwBGHrvCizwpqmg7wGbM0CpRlrqFWvshalAio/AavcA4G/kpM+ITeNTbNOAlifcFm5envnOcKy4I6Smog/jRFdu9/rO2Yob6LJpE7ug4aiAh7JQv3iP39ZwhsCsesGdD6fZv0q5j3Cpg7bqtgTmArTZ8/fS/bMQMBb04Ermjs2pDyjJGvAIBHZtDfQ0pNwh6E6YouGk5iDtK9wK8Z79oy7AWIjDZPpsTszgWhRk5qzZkTAYjXXJeLgAfWgnQT+N0E3fB6vWc30cw9gTC63ahhlnICR1XGzImOwYFIRuD4JqFAB0Qp5v2hNKEa+zDxi4+6pSttgcztKCpuxMzL6OyKigYeawof4p1CD0Rp5v0OIwen8y3+ev/1gbEUPcXDrmjg6nhHByYFK5qsQ6jzXG6ubyVuvtrWmH/17/PemrYFiSROzqYGrJKIP2EbHvSMoxmxOlGZdTpnQE1d4vXb/U3RdlrgGCQOzqYGsAtsLCyf4lFIL0jXjec0Hcq7m0nusvrf8tSZqj7tbXh0UhmPDVsgIaWqxXWoHRxAjV4btfR1aB7fd3n+/kTC5lhbDPAkDs6nBrgVWGue6zGEpi+mUANWdo/KOafBH68G02SH6y0ihkGHfFhyB0dTw04vNC471uC05XxulH9tQZtl3zYV8C71esPvFpgDTPc2hDAkDs6tjZku2wzNMgUTrICqOvidcOHaOtk8HeZAYLpXmEtDL+i0AqDjykSUQykk2tDxoqx4uRIaKCZPNACpBYR8bqVagr4/ZLpnkAQlptv75eREzq8NmRbCXdwFN669W/NR2pt7Cy8iG5aarm0vit02+ljP9O/3/xo6u74zMu2M+4mQsPNpPtNp4bTIOFwFPU5FGNWAbEbH3By0lRrz3wUoEAnpTISi7MV4YpeRHoZReGYHaiBgVk1reWc2dRwxp+gm9pSJ5N3Ar5779APMXGFZ0yRgCGXVybDeMD3p7Dohef0il45eHpZNusDlPXUEJLNgYadpeBPJlPDTjFBN3WlXBZccXHdfxvOtMjIfbhIIhpQJAsRwyOr60dXlESvqpFtV1V6WdXwoZ+tsgU10PBqxR9wLTOVGSbmUwm6qTmIovoLPoA7oRTJpSozTF1ySa63j2hAiYwINuo93Lxyi2ADagCPQFy/PrLITGp4NpBY0lV52NW4b4CAk46Aor9hqfGWvusIwBENKCzJ7NsFYd9vGmEDagAvQYttIP3vmUkNW4UEPVYobriRs3NFBnUyNoAZnt32gcSRiAYUnvEi3AwlMniqHagBVENCUE0zDXLNY4YyhkrQ42mFo9ziLHiSLnBgppF2XpwBKBLRgEIZ4bkDjtn3aqaGDHghEwSs8o7HRAA2mUYNIwCboIeiEKCy/+GOC3VheeKfhlm55pO4+DoUUpRWxl2FZflZWkOe4CnHBn8BSZmrIMsT3FpmEjVsEeL1IFklbN16gJdYxoGg3PBDY4x8fHuQQM6vXMYCaIeTPhVgLaoNGbcLC34PR5kbAeshfLsmmEMNq1zxeigp/3Z8hY/HnDqV3TEcvokL3w5wqDaDGhmcKoThay6DW5d5GZPhgb1QlJkaooYQN+w3hRuqxYTj2/mF6RoMvQ8Aj4PhmfUQ7OOCPs/y48jlVcmEM/DM/65kPTV4JPx9KIEGYdcj/OvMqCawRkior8ClWYUc/hOnwxMHz7TCNPC1VdHDR5HLK5eBh+G9gE2iDaiBpP2HIOgyKJLTgPlZEzKGc+lEariY6ubaHT1g2wwTQeazsMz7OxKIGHJ51dQA8fDBhbwNqMHjocDHEL6OfBEwkVz/nxnNDNNBYkS/mCIbZNRXPQSeJA3W7oWxDPylF8gfh8jlVVPDLfAg/j3OFtQQ+gXerVuXkbFFPlLEXjGYGlYKHQ74zU52Z/lNdA9K7BG50i2z9Zl2Sr8hyOURNcTLzuvVZWYsSdpDUuCXhjJDuUQl6oElmfYMPpvn61HwxGggXNSRkbnkKI5cHlFDB9kHOnUpbt8BCM1CDK3fcBh0zAPkukwGaX0B0GwPg6e8BvPEHG1nil3bhNzbOdQAMXzjsj5d3k+Mm1trIDWUUh318ICmzoEMjT6JZXpoKM6266rjS1d6BRS2pEfG+OAVOXAvpC2rDdlRxpC+PF1pfAf5+P5Yf2m1UczwbZd6dOCGO3N6LlAZFuNCVD9nnFKLVnx9GTk6BBnEqnyzNAZKGxK8Q/LSf3ToskNMXC/nejcZRA3/Z+/sg6OozzjOLt7u7/Z6LOH2jr3zbpRSmhDeqYDlReVFQERAhaJYXkppA2qiAYpBQCTE0haCibx0wEwLCS8hNDjghAEEoQUGZEQIhSDFCoi8FXSAlFKmODZHAjmyl2Tv9reX293v8weT+wxzcE9+z+f29p7f85sc9nVIod/rj2xr9ctbwVbx+0ib/e64eu8RzdvzRz8+HlBhFNXQtuF3XoYwgfVsGBX1d5dNuPufT/A7j+tihi21vY4V/av+xrKtNixZe1XnR1KHM6fbdwyXyOcHvHJk85sizr2GGupnFdeh30a5x3e3VPOGn+BwL+pC3wy9H6z9dWxcf+S3l4694PUyWLKhzN78z6vTL+z6ZP8TLbs9PmT/rCMvt6cIAAAXS0lEQVSb9pacWtBMIMTrtCUgV1CDqncadntUp0cWu5RHw3Hk7/RHm2bX8ToCwT/cTg5LtvqqIRic01V5i1GuZrLLydo4hmFCdqMkCChvqKEuduK5iF/JTzxcuLMu/IR299PDPixFFYwJkJDwy5XhcymZHHKPSKowBof8QQ11sNRLAyJ7JUuk2t65ZgynqoZvsRTrZ4KTvJ3R8tW+7Sqjb89eVdHzLgrPnnp5V6Hs5ZBTqKEutmDb4kiu8mvf2Z/Wn6IZ3sJSVDHw3NPk86gzPPEwcSCnUEMdjPXKCy6qfMefJznqej5qs2n5HnYsxXoZ452mabh3gcyKyKlB1RCTeX2i3elJvaRmt07LRFas8/mKabU/5aDFpv7fm/SBxoHna0MH5SCnhmp5iuELlq+OqO9V5NXzfKLdl7ibSr6OEjsWYP1sgNY8H8awWKM2Ssf2MknIaV9Xn0GuimaqAFk0Rnu6BrGmOUFCT3Zec6KHcg7kFDsvVUzXd5OPtnWr5SVclNU1U8lE84CyPolYimoYhYV5zIsOB6hBDeP8Pn/zKbsUdwzGfPyRU30DztX22rKViqWohk2msDBbJbHIadjzwhiG4YIhQA13vynnAj4SYLJKtgyZNO6Hgx/u027i0cx/JJD7JzvX93zbtRzfug7LU5WCc2iszBxiyTOrmNCSD0gul+zzeT2+EOYMsA4bxwgi8Uqs0Cj4zihYWw137hhUasDj5x5IaJbEECLZIj1a/aHoB9sfggbUqeF7Giuzl4O1XP4Yp1tmg2rwBpgfPdh8SVbx1H/PmDL9SvrN9ORtGdcy53R6Y+msvL888ctuI/uPbdW156/HPNn95xNH/8HlYqyuhvvuPzi46A5JfSe67zF77IAGVKphDZWluZ5Y7BBcwe9Ouzaq1ZOPRbyFaEJbtw1qoMEOpESeqK6doQG1aphDZ20281sqf4z79byoc1Vy5zQfqEE7+2xchHl6nIMGVKuhnM7a/B+x0karBPK3wRqStefOSQumnQ0ZMyZIwqGI9lUsRztNBCyD0uLMkkTr5E+apilX/bL8omlnQ8aa7XhfbZJeSyOCiOJXy3yXKS3OVyzUx2gL9NGWrFHx0ihtN8NlXNtdao4c75KPjwwRMS+1M0DSLZM/RrqgNVmJlNUQzzsvY8G2zqsnQc/neFDykTHfWVqrs/ebVskf23yo1mTNhRqoMhfhbowaWGt6RhSi5CPP6XRqy3OYVfInz9acqzyogSoTBYfPkzStfJnyk167i7kMSj4K5iyltz6/s0j+KNw/fAZqoN+D5pB8sshsuPnl0WUjfzF+Uv8J7/94/o4mnNePko+G2ZZQHKq11RpndpA8zZlqAzXo8qth7nWuewgTbEt3sZyASUPRbaFnKaqhdzMrbIMXyGtQgwGYnRFQ8pqadyiqgf8pYaEGqAHMHGroQ9MNX/hYqMFAasB4LrBa++EIzQnePH/JxYkmz59IhmhO0yNx0vKEYgCrnf2Hqhr44xbI3zzNWXqaiBacDQlmLHaMrhr42+bP3wjNSWpPBOy8BItz1oGyGvjVUAPUAGYC9gBtNVTO3oMaoAYwg7Me1N1wEGqAGsCMz16lrgY+H2qAGsAMzy7SVwNfRMzcFwk1gFmCleigBr6ABASoAWoAMzL7VA818O81khmowThqQLsPmIJ5e+nihq5pcuUkPrQ8xW/LExqlwWpnCWSULmrgh5eiUTreG6WxvQqsDkbKeJ3iminzh52XYBZhUpZeauAndIYaoAYwozKbPUU3N/RLhxqgBjCDMoHM4vWL95III0ANUAOYAZnvsI5q4Afmyub6GhNqALMKY5uk6OkGftg6IjFQA9QAZrgp3dIsXt8Y8TpxMlAD1ABmMOY7wOsdSx91B0wy9RuzIcEsw2xNO+ruhpSyxm4bWp7irOUJxQBWD9vC6x89y1hXwC6iUZrHbEgww7CmfExi1ks+rw3bq7DzEsw4rGts3MCPvOEhktHPGoMawKzDrvOxihf3ziTECTVADWCGYK6BfOziqTnFUAPUAGYMtoaPaUwsnww1QA1gBmA/eJaPcQz6aoOr4h922ASoAWoAi1/2Bd8A8XL2xt84CPH5HYJdhBqgBrA4ZH/iGyhSFn93YGYLEhqiUHUlEaKLexOqG55hNiSYlZh8hG/IGPr40j0zZjZx3fm/+Dwe953wVv//vG53vLCjpml5QqM0mAqW1puPgxj84tjFpzetyi4/s31ucnJy63uRfC8amF0uam+aRmlsrwJTw/byiBgFdl6CGYkFuqNmoQaUBZiSTUfNQg0oC7AwbByKFmpAWYAp2UwULdSAsgALwz5G1UINYGBK5uyLsoUawMCUrBhlayU1oOUJTDVbiLqNQWA2JJjBmOho8TQKV//AbEgwozFBfgGFq39g5yWY4Rjj/gyVCzWAgSmYjeZnYATUAGYa5iAjUbtQAxhYTSaSxI4oXqgBDEzJPu2B6oUawMCUbB2qF2oAAwvDZqN8raUGtPaAqWTnUb8WaHlCozRYhExkyFcoYP0CsyHBDMscZC0qWLfAzksw4zIHyUQJQw1gYArmkJejhqEGMDAFY51nUcRQAxiYgjH4DhNqAAML1zJNSgeijqEGMDAl69wHhQw1gIEpGTsClWxaNaDlCUwLu4ZSNmvLExY5WPRMtMk7+6GY6QZmQ4KZgdnIAsySpRvYeQlmCsZ4E5einKEGMLCaTGBJaW8UNNQABqbscCCfoKKhBjCwMOxQF9Q01AAGpmRJ76KooQYwsDCsuBXKGmoAAwvDClDXplQD2njAtLJH96OyTdPyhEZpMGoseErF71DbGgOzIcHMyQ6OR3VrCuy8BDMrO4D7kVADGFg4trkNKhxqAAMLw9JTUONQAxiYgvnIomWocqgBDKwGEzmf96Vd2HYFNYCB1WSc5Pr98nYodagBDKwGY5xuZkUeLh2MqQa0PIHpx0SR8ZOHyh5BvRuw5QkLGkxfJrLEuXITJkiqDsyGBLMKEziJkJX/wkQHdYGdl2BWYpzLI2Z9j04oqAEMrAYTGEI8qevH4qMF1AAGFoa1KNwyCfUPNYCBhWGp+y6i4QFqAAOryRweIi1JPw0NQA1gYDW/tXB6CGl8OCOv77OwAdQABhbCBIaVKh403rBn96DhUEL8qgHtOWANxxql3jrys66PQQyYDQkGdpeJYoJgCwQfsU0/uJ4565nnLH0NgdmQYGDhmbNR83dW5B/f+/n+t8Z3t54asPMSDCw8s9tYv+y995B5e8HK0tmH8k8UZazPXvjG6NGjFy5cu3bVqjlrLn3ZqVPw0ejMgszM/164UF6+fu8332RnF1Q8LCg7U1aWkTF//vzzf722fHnr1pcvn7k899bcnJzk5Js3TxzffuzYtm1FRbeKTqafPPnP/PydO6/sKSk5e3bfvtu3902viAO5uTduTNl55cr16+fObd58bkZFrPjww4MHC3NnT5ny9denTm09NXXR1Km/6tBh48bSFQdXry4svLqjDdQABqY7E6uZ5PV43MEf3NXMrfghPPMofiAkaB53MKoVRHyeqpCrmeytClc1c/mqQqpmfjkYXs8wqAEMrKF1IdJgdHeK2CZBDWBgYAo1MIOgBjCw/7N3NiuyJGUYroisCDIj8r9+sqq7fixp6RYRpNGhUUEQ8RwRRY8KuhFRcKVHYVBBXIzMxrkAcSE6oDvB1eDKOxDvQRcD3oELV0ZkZndXd7Vz5FT1nO7MJ5cPSVO835dvR2S++SVsxxrMx7EGGAx2m6niu1gDDAbbsYbBF7tjDUSeYLBDMbH5TnciTxQYBjsYO3rSnaA0y0IY7GBs/BpvXsJgsB2WfAFrgMFgO2z5UawBBoPtMPtprAEGg+0w/X2sAQaD7TDxQawBBoPtsOizWAMMBtthxSe6aA1EWGCwPVlxgKlUzIaEwbrG1BsfYzYkDAa7zZZvPOXNSxgMtmMNP/461gCDwXas4a1PYQ0wGGzHGn7yOawBBoPtWMPv+Q4FDAbbYfLXH9j/Uv4M1gCDdYzZ9bf2v5R/hzXAYB1jYv7l/S/lPzwQayDyBIMdimXzN/e/lPUDiTxRYBjscGy09/tVvwqLAbMhYbCusdf3vJCf/nzh/h5vXsJgXWN7/r9/dyKwBhisg8z+cZ/r+B8zHWENMFgHmQ7f/cHLXsX/+eu0dgasAQbrHMv0NHrnZ9/7yLNnTz7UHk+evdYe78G+8s8P/300FhHWAIN1lBk1m4yWVl0zJdvjBewqVIA1wGCdZEZoHW1d8ro9XsAGWAMMBnsPxmxIGAy2y5gNCYPB7mTMhoTBYHcw3ryEwWBYAwwGwxpgMBjWAIPBsAYYDIY1wGAwrIHSwGBYQwOJPMFgRJ7uiDxREBiMoDSzIWEwXq/izUsYDGvAGmAwrAFrgMGwBqwBBsMasAYYDIY1wGCwO63hl4ezhj+PsQYYrCNs8ubhrOE3CbMhYbCOsOSnB3OGp7FmNiQM1hWmD2YN33i538JsSBjsIbKjfx/KGt55ud/Cm5cw2ENk8vmBnOFHIdYAg3WHFZO/HMQZPlliDTBYl5ia/usAzvDVX4RYAwzWKWbDv317X2f4UhpiDTBYx5ieqD99fg9f+NpvX9/jt2ANMNhDZcZOJ+u3yucXzXH+9jfb4+3zixeyH15k4RhrgMG6yYRVW08tkvaQ/w+TymR7WQORJxgMdkfkCRFgMFinZkMuWHqiH/rdH3u0Pz8RCe2JfuiHNdxiiVY6CQtaFv3QD2vYYq4ySumRFrQs+qEf1nDF6sooZddW0LLoh35YQ30UdWW01kqWq7Y2tCz6oV/frUG4dZyrzCKUWsZ5WxtaFv3Qr+fWINwqTvlbQGEoZRy0taFl0Q/97ssaHkcso9Dr80TaJh0+ruK4XOuCuAr6od+hI0+PLig9sknpymGyiyKKxlJKO6J50Q/9Dswe32zIpLn5o4ZxulaR2++1izuWvOiHfgdkj+7NS39v2G32jDrLg3Slw6va0Mboh349tob6qdFIi0KodRrkfiHU1oZcH/qhX3+tIbkqQ6FNHARVeFkbcn3oh379tYbkevEmjBqmQTy+rA25PvRDv55aQ3FVmdBEOtJa5UFsj9rakOtDP/TrpzW0GTRXmSM90KbM8zwIYrlsa0OuD/3Qr5fWcJ1BWwh5bjNXl8CXRmshFkfTJbk+9EO/w1rD4DFl0Hy4ZGyTaj2oSn9UifSHVeT60A/9Dhx5elwZtGJQiLRK7MSz6fTIFcQflWlyaWMaGv3Q7zDsMWXQTv2CrdCikkq051VBkG7iPBZNLk3MWAajH/odhj2Kn7oQypVG6SIyxuihbW4Uu+MkDVIjxVBkzTMkQxujH/r1yBpq147XShithVQz58/1neFQxEG6skYbd96c1kY/9OvdvIZEyzg9Vuo0znO3oHO1mU/dhk+fpkGsTH2ec209po3RD/16ZQ1hYp1BH1u3ggtiXxqlhRBJVuRBHvlnRlfrOdoY/dCvT9YQjsogSM9O8jwvrW6mdio71HmQblShhY+qNas82hj90K9P1hCuc1ebXJhsOB8v6lnf2g6XzsvX0pjctveHaWP0Q78+WEN0zfTK12atdBQ2G7v5ODmzzWZPbBIhEtoY/dCvJ7Mho2h8/VP1uozjMvUPisKplT53EolVGVdRlhXhdEE8B/3QrzezIcfnqYiu2MhKaZMwG2SiiuO1PnFIj+od3jASBQ2NfujXk9mQsn5kpG9O2UmELpqFnPPvCbth9EO/3r156V92DdrabM3mS5UQUR7kWUQbox/69dAa/IiMOGhrs51mP1ZC5UF6Imhj9EO//llDPVjrLG9rcyuXtnQ1ixVtjH7o1ztrqF9lC9Wqrc0dubSc/3roh369s4a6MtOwsG1tolu5tE2el+yV0Q/9+mYNbWXCgWhrI27n0gZG8F8P/dCvV9aQhVL44f41a2uT7ubSBG2Mfuh3X9bwUCNPiU+XzGtW1DG06n/k0ojnoB/69Wc2ZBSJ1JfjpN3NjaxMqjtzaTQ0+qHffbAHuqwJlFDHaRDkJzcfGd3KpS0jwzIY/dDvXtiD/FlJHSrxtanmNx4Z3cyl6bGgjdEP/fpjDT653vp2bGfbj4xu5NIE33dGP/TrgzVE4axNock4NrrQrjaxFLPtR0bbubQFbYx+6NcDa9BmbGZN1kRWxq/cnG+X8nJ4TvvIaDuXRmujH/p13xpEdl5/+qNOrhf1/R6jVXo9WOuOXBqtjX7o1/1Vg0ql0uOln7o3Fv7+jlFD04zjrGszMHaT3sql0droh37d31AM/CjOZlJvqnRh1CCOi60PhjWluZFLo7XRD/3u3RpeedzCzJvvDssmXiI2VRw/v86lZXUGzR0XU+I56Id+fZoNWfgPD1dZUJaJTcKpcnUaF9e5NJ9Ak9aqSZTR0OiHfvfKHtZsSOEWbOlG1veFtf8MiJZhVD9DCoJ8OPJgESajMGMZjH7od8+Pch+UNRS6Hp0j6vvCqq6MP6+pjSvX5QeKaWP0Q79eWcPArtIgz7QQi8vK+POKJpcmrz5dThujH/p13xqKLaaz3H+UPBLz+sNhfsB/ZNwh6lyaWtLG6Id+fbEGvR0gMSpP81KpTbOgE/Oj6VD4XZ+0a7//m9Ha6Id+/bAGXZxbEbWvtw0KWZ1kmRpU/jZQ88HRMvdHmVm//4smtDb6oV8frEGoOJZidMW0q4ka5LHU8kh44/bfAXBHXn+mXEz5r4d+6NcHazB25fZwi3By7caFHsZBLGUzLEPJMk99OnWjotBO2SujH/r1YTZkJk7LuFyGR3p6fV6RVe0cPh85mZ8MV2dVWZ2JE+I56Id+fZkNOXHqL89deU7N9nl67D3LnJRxfNEiV7shGT70Q7/3jb3SJcxE+LvAw7R+YLR13jxsVntun1dOeLyGfujXtzcvpfYpkiIPgthGZuc8tUmDeEQbox/69cwa/OBN6ZZv6zTItRI703P8h8q3vjhKa6Mf+vXCGsb+RXi3XjNuRZebQWnM7fvHypXGTmhj9EO/PlnDrN7o+ShqlKfpKk/j4tZ5hYxdaY5oY/RDv/5YgwlFG1IPM11uVn58TnX7PHua0troh359sgZd+BiqOPLPkwdKF74ybl83vXme2rjSjGht9EO/vliDbkZ0joSQs7BQg/pLxEEsxXS3NAtaG/3QL+rHbMjIpFXiNPcDtdTM+Bl85cqP3ZLqxnk6LSs5JZ6DfujXl9mQY5tUqQ7qUXzGR9L8si1Z+hl8xXYubTyZHg8KGhr90C/sxWzIRCt5rrWKVnk+HKrLwVpJ6Td8Rt+c1ydYBqMf+r3v7JW8eVm/0lboIhLWrDbl9WAt/46bq81/2zu7FQdhIAo3aob8GRNttV23loKwff8n3ExU9hFcyCm9GnpRvjMcYhLPCEHq+Y02Bj/wK8saBj42UkQmRi07fje+PRya4zl5RrGTJB5oY/ADv5Ksga+aUCuXTljBe8POtmqXQcvZ+1kKaiwiTsEP/MqyhjEJIh7Xqg/uVfGpUT+om6m235GcZ5lWehzNJ9DG4Ad+RT1Q3M1dicrVXndJmfDid2NzrrcymieD8DjzpI1BG4Mf+JW1DXlTrbF97dmzw0JpHbdn/q/9RZr9Qor4QhuDH/gVmA255sy9sNioRrGdH42TDxfJw4L6v60htDb4gd8p1nBWNqRpeOzwhyJn7nEKnx2qybnpTcb303PA9RzwA78SsyHjLcux1UweUTy/8wjzO+f11YQ7fOAHfmfWzlqudNvFE36fJdVk3hAS28oufQfCHT7wA79za+f9hUMbrvEkkNDkM+dUa1VEG4Mf+JVqDbs2yvDrr6uv/Vup0RDxMCG0MfiBX7nWsGkjI58k84jiD9eu1xFtDH7gV7Y1ZG2qyVCkGHhBh5YFP/CDNezaVM5pw5H/kAb8wA/WcNRaStI0ZJckTYQ04Ad+sIZDGztdpJaurh1BGvADP1jD8RlWqUV61PM/AtKAH/j9l9ovEsqk0gY+yv4AAAAASUVORK5CYII="/>
          <p:cNvSpPr>
            <a:spLocks noChangeAspect="1" noChangeArrowheads="1"/>
          </p:cNvSpPr>
          <p:nvPr/>
        </p:nvSpPr>
        <p:spPr bwMode="auto">
          <a:xfrm>
            <a:off x="307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4" name="灯片编号占位符 3"/>
          <p:cNvSpPr>
            <a:spLocks noGrp="1"/>
          </p:cNvSpPr>
          <p:nvPr>
            <p:ph type="sldNum" sz="quarter" idx="10"/>
          </p:nvPr>
        </p:nvSpPr>
        <p:spPr/>
        <p:txBody>
          <a:bodyPr/>
          <a:lstStyle/>
          <a:p>
            <a:pPr>
              <a:defRPr/>
            </a:pPr>
            <a:r>
              <a:rPr lang="zh-CN" altLang="en-US" smtClean="0"/>
              <a:t>桂小林 </a:t>
            </a:r>
            <a:fld id="{E571E082-43F8-4F30-9C8C-45C7B9D41DDF}" type="slidenum">
              <a:rPr lang="en-US" altLang="zh-CN" smtClean="0"/>
              <a:pPr>
                <a:defRPr/>
              </a:pPr>
              <a:t>21</a:t>
            </a:fld>
            <a:endParaRPr lang="en-US" altLang="zh-CN"/>
          </a:p>
        </p:txBody>
      </p:sp>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880" y="1995686"/>
            <a:ext cx="3570490" cy="27906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6" name="表格 5"/>
          <p:cNvGraphicFramePr>
            <a:graphicFrameLocks noGrp="1"/>
          </p:cNvGraphicFramePr>
          <p:nvPr>
            <p:extLst>
              <p:ext uri="{D42A27DB-BD31-4B8C-83A1-F6EECF244321}">
                <p14:modId xmlns:p14="http://schemas.microsoft.com/office/powerpoint/2010/main" val="3392328312"/>
              </p:ext>
            </p:extLst>
          </p:nvPr>
        </p:nvGraphicFramePr>
        <p:xfrm>
          <a:off x="2051720" y="3126813"/>
          <a:ext cx="6927305" cy="528414"/>
        </p:xfrm>
        <a:graphic>
          <a:graphicData uri="http://schemas.openxmlformats.org/drawingml/2006/table">
            <a:tbl>
              <a:tblPr firstRow="1" firstCol="1" bandRow="1">
                <a:tableStyleId>{21E4AEA4-8DFA-4A89-87EB-49C32662AFE0}</a:tableStyleId>
              </a:tblPr>
              <a:tblGrid>
                <a:gridCol w="989615">
                  <a:extLst>
                    <a:ext uri="{9D8B030D-6E8A-4147-A177-3AD203B41FA5}">
                      <a16:colId xmlns:a16="http://schemas.microsoft.com/office/drawing/2014/main" val="20000"/>
                    </a:ext>
                  </a:extLst>
                </a:gridCol>
                <a:gridCol w="989615">
                  <a:extLst>
                    <a:ext uri="{9D8B030D-6E8A-4147-A177-3AD203B41FA5}">
                      <a16:colId xmlns:a16="http://schemas.microsoft.com/office/drawing/2014/main" val="20001"/>
                    </a:ext>
                  </a:extLst>
                </a:gridCol>
                <a:gridCol w="989615">
                  <a:extLst>
                    <a:ext uri="{9D8B030D-6E8A-4147-A177-3AD203B41FA5}">
                      <a16:colId xmlns:a16="http://schemas.microsoft.com/office/drawing/2014/main" val="20002"/>
                    </a:ext>
                  </a:extLst>
                </a:gridCol>
                <a:gridCol w="989615">
                  <a:extLst>
                    <a:ext uri="{9D8B030D-6E8A-4147-A177-3AD203B41FA5}">
                      <a16:colId xmlns:a16="http://schemas.microsoft.com/office/drawing/2014/main" val="20003"/>
                    </a:ext>
                  </a:extLst>
                </a:gridCol>
                <a:gridCol w="989615">
                  <a:extLst>
                    <a:ext uri="{9D8B030D-6E8A-4147-A177-3AD203B41FA5}">
                      <a16:colId xmlns:a16="http://schemas.microsoft.com/office/drawing/2014/main" val="20004"/>
                    </a:ext>
                  </a:extLst>
                </a:gridCol>
                <a:gridCol w="989615">
                  <a:extLst>
                    <a:ext uri="{9D8B030D-6E8A-4147-A177-3AD203B41FA5}">
                      <a16:colId xmlns:a16="http://schemas.microsoft.com/office/drawing/2014/main" val="20005"/>
                    </a:ext>
                  </a:extLst>
                </a:gridCol>
                <a:gridCol w="989615">
                  <a:extLst>
                    <a:ext uri="{9D8B030D-6E8A-4147-A177-3AD203B41FA5}">
                      <a16:colId xmlns:a16="http://schemas.microsoft.com/office/drawing/2014/main" val="20006"/>
                    </a:ext>
                  </a:extLst>
                </a:gridCol>
              </a:tblGrid>
              <a:tr h="264207">
                <a:tc>
                  <a:txBody>
                    <a:bodyPr/>
                    <a:lstStyle/>
                    <a:p>
                      <a:pPr algn="l">
                        <a:spcAft>
                          <a:spcPts val="0"/>
                        </a:spcAft>
                      </a:pPr>
                      <a:r>
                        <a:rPr lang="zh-CN" sz="1400" kern="0" dirty="0" smtClean="0">
                          <a:effectLst/>
                        </a:rPr>
                        <a:t>字符</a:t>
                      </a:r>
                      <a:endParaRPr lang="zh-CN" sz="1600" kern="100" dirty="0">
                        <a:effectLst/>
                        <a:latin typeface="Calibri"/>
                        <a:ea typeface="宋体"/>
                        <a:cs typeface="Arial"/>
                      </a:endParaRPr>
                    </a:p>
                  </a:txBody>
                  <a:tcPr marL="68580" marR="68580" marT="0" marB="0"/>
                </a:tc>
                <a:tc>
                  <a:txBody>
                    <a:bodyPr/>
                    <a:lstStyle/>
                    <a:p>
                      <a:pPr algn="ctr">
                        <a:spcAft>
                          <a:spcPts val="0"/>
                        </a:spcAft>
                      </a:pPr>
                      <a:r>
                        <a:rPr lang="en-US" sz="1400" kern="0">
                          <a:effectLst/>
                        </a:rPr>
                        <a:t>9</a:t>
                      </a:r>
                      <a:endParaRPr lang="zh-CN" sz="1600" kern="100">
                        <a:effectLst/>
                        <a:latin typeface="Calibri"/>
                        <a:ea typeface="宋体"/>
                        <a:cs typeface="Arial"/>
                      </a:endParaRPr>
                    </a:p>
                  </a:txBody>
                  <a:tcPr marL="68580" marR="68580" marT="0" marB="0"/>
                </a:tc>
                <a:tc>
                  <a:txBody>
                    <a:bodyPr/>
                    <a:lstStyle/>
                    <a:p>
                      <a:pPr algn="ctr">
                        <a:spcAft>
                          <a:spcPts val="0"/>
                        </a:spcAft>
                      </a:pPr>
                      <a:r>
                        <a:rPr lang="en-US" sz="1400" kern="0">
                          <a:effectLst/>
                        </a:rPr>
                        <a:t>0</a:t>
                      </a:r>
                      <a:endParaRPr lang="zh-CN" sz="1600" kern="100">
                        <a:effectLst/>
                        <a:latin typeface="Calibri"/>
                        <a:ea typeface="宋体"/>
                        <a:cs typeface="Arial"/>
                      </a:endParaRPr>
                    </a:p>
                  </a:txBody>
                  <a:tcPr marL="68580" marR="68580" marT="0" marB="0"/>
                </a:tc>
                <a:tc>
                  <a:txBody>
                    <a:bodyPr/>
                    <a:lstStyle/>
                    <a:p>
                      <a:pPr algn="ctr">
                        <a:spcAft>
                          <a:spcPts val="0"/>
                        </a:spcAft>
                      </a:pPr>
                      <a:r>
                        <a:rPr lang="en-US" sz="1400" kern="0" dirty="0">
                          <a:effectLst/>
                        </a:rPr>
                        <a:t>3</a:t>
                      </a:r>
                      <a:endParaRPr lang="zh-CN" sz="1600" kern="100" dirty="0">
                        <a:effectLst/>
                        <a:latin typeface="Calibri"/>
                        <a:ea typeface="宋体"/>
                        <a:cs typeface="Arial"/>
                      </a:endParaRPr>
                    </a:p>
                  </a:txBody>
                  <a:tcPr marL="68580" marR="68580" marT="0" marB="0"/>
                </a:tc>
                <a:tc>
                  <a:txBody>
                    <a:bodyPr/>
                    <a:lstStyle/>
                    <a:p>
                      <a:pPr algn="ctr">
                        <a:spcAft>
                          <a:spcPts val="0"/>
                        </a:spcAft>
                      </a:pPr>
                      <a:r>
                        <a:rPr lang="en-US" sz="1400" kern="0" dirty="0">
                          <a:effectLst/>
                        </a:rPr>
                        <a:t>2</a:t>
                      </a:r>
                      <a:endParaRPr lang="zh-CN" sz="1600" kern="100" dirty="0">
                        <a:effectLst/>
                        <a:latin typeface="Calibri"/>
                        <a:ea typeface="宋体"/>
                        <a:cs typeface="Arial"/>
                      </a:endParaRPr>
                    </a:p>
                  </a:txBody>
                  <a:tcPr marL="68580" marR="68580" marT="0" marB="0"/>
                </a:tc>
                <a:tc>
                  <a:txBody>
                    <a:bodyPr/>
                    <a:lstStyle/>
                    <a:p>
                      <a:pPr algn="ctr">
                        <a:spcAft>
                          <a:spcPts val="0"/>
                        </a:spcAft>
                      </a:pPr>
                      <a:r>
                        <a:rPr lang="en-US" sz="1400" kern="0">
                          <a:effectLst/>
                        </a:rPr>
                        <a:t>4</a:t>
                      </a:r>
                      <a:endParaRPr lang="zh-CN" sz="1600" kern="100">
                        <a:effectLst/>
                        <a:latin typeface="Calibri"/>
                        <a:ea typeface="宋体"/>
                        <a:cs typeface="Arial"/>
                      </a:endParaRPr>
                    </a:p>
                  </a:txBody>
                  <a:tcPr marL="68580" marR="68580" marT="0" marB="0"/>
                </a:tc>
                <a:tc>
                  <a:txBody>
                    <a:bodyPr/>
                    <a:lstStyle/>
                    <a:p>
                      <a:pPr algn="ctr">
                        <a:spcAft>
                          <a:spcPts val="0"/>
                        </a:spcAft>
                      </a:pPr>
                      <a:r>
                        <a:rPr lang="en-US" sz="1400" kern="0">
                          <a:effectLst/>
                        </a:rPr>
                        <a:t>4</a:t>
                      </a:r>
                      <a:endParaRPr lang="zh-CN" sz="1600" kern="100">
                        <a:effectLst/>
                        <a:latin typeface="Calibri"/>
                        <a:ea typeface="宋体"/>
                        <a:cs typeface="Arial"/>
                      </a:endParaRPr>
                    </a:p>
                  </a:txBody>
                  <a:tcPr marL="68580" marR="68580" marT="0" marB="0"/>
                </a:tc>
                <a:extLst>
                  <a:ext uri="{0D108BD9-81ED-4DB2-BD59-A6C34878D82A}">
                    <a16:rowId xmlns:a16="http://schemas.microsoft.com/office/drawing/2014/main" val="10000"/>
                  </a:ext>
                </a:extLst>
              </a:tr>
              <a:tr h="264207">
                <a:tc>
                  <a:txBody>
                    <a:bodyPr/>
                    <a:lstStyle/>
                    <a:p>
                      <a:pPr algn="l">
                        <a:spcAft>
                          <a:spcPts val="0"/>
                        </a:spcAft>
                      </a:pPr>
                      <a:r>
                        <a:rPr lang="zh-CN" sz="1400" kern="0" dirty="0" smtClean="0">
                          <a:effectLst/>
                        </a:rPr>
                        <a:t>字符</a:t>
                      </a:r>
                      <a:r>
                        <a:rPr lang="zh-CN" sz="1400" kern="0" dirty="0">
                          <a:effectLst/>
                        </a:rPr>
                        <a:t>编码</a:t>
                      </a:r>
                      <a:endParaRPr lang="zh-CN" sz="1600" kern="100" dirty="0">
                        <a:effectLst/>
                        <a:latin typeface="Calibri"/>
                        <a:ea typeface="宋体"/>
                        <a:cs typeface="Arial"/>
                      </a:endParaRPr>
                    </a:p>
                  </a:txBody>
                  <a:tcPr marL="68580" marR="68580" marT="0" marB="0"/>
                </a:tc>
                <a:tc>
                  <a:txBody>
                    <a:bodyPr/>
                    <a:lstStyle/>
                    <a:p>
                      <a:pPr algn="ctr">
                        <a:spcAft>
                          <a:spcPts val="0"/>
                        </a:spcAft>
                      </a:pPr>
                      <a:r>
                        <a:rPr lang="en-US" sz="1400" kern="0">
                          <a:effectLst/>
                        </a:rPr>
                        <a:t>0001011</a:t>
                      </a:r>
                      <a:endParaRPr lang="zh-CN" sz="1600" kern="100">
                        <a:effectLst/>
                        <a:latin typeface="Calibri"/>
                        <a:ea typeface="宋体"/>
                        <a:cs typeface="Arial"/>
                      </a:endParaRPr>
                    </a:p>
                  </a:txBody>
                  <a:tcPr marL="68580" marR="68580" marT="0" marB="0"/>
                </a:tc>
                <a:tc>
                  <a:txBody>
                    <a:bodyPr/>
                    <a:lstStyle/>
                    <a:p>
                      <a:pPr algn="ctr">
                        <a:spcAft>
                          <a:spcPts val="0"/>
                        </a:spcAft>
                      </a:pPr>
                      <a:r>
                        <a:rPr lang="en-US" sz="1400" kern="0">
                          <a:effectLst/>
                        </a:rPr>
                        <a:t>0001101</a:t>
                      </a:r>
                      <a:endParaRPr lang="zh-CN" sz="1600" kern="100">
                        <a:effectLst/>
                        <a:latin typeface="Calibri"/>
                        <a:ea typeface="宋体"/>
                        <a:cs typeface="Arial"/>
                      </a:endParaRPr>
                    </a:p>
                  </a:txBody>
                  <a:tcPr marL="68580" marR="68580" marT="0" marB="0"/>
                </a:tc>
                <a:tc>
                  <a:txBody>
                    <a:bodyPr/>
                    <a:lstStyle/>
                    <a:p>
                      <a:pPr algn="ctr">
                        <a:spcAft>
                          <a:spcPts val="0"/>
                        </a:spcAft>
                      </a:pPr>
                      <a:r>
                        <a:rPr lang="en-US" sz="1400" kern="0" dirty="0">
                          <a:effectLst/>
                        </a:rPr>
                        <a:t>0111101</a:t>
                      </a:r>
                      <a:endParaRPr lang="zh-CN" sz="1600" kern="100" dirty="0">
                        <a:effectLst/>
                        <a:latin typeface="Calibri"/>
                        <a:ea typeface="宋体"/>
                        <a:cs typeface="Arial"/>
                      </a:endParaRPr>
                    </a:p>
                  </a:txBody>
                  <a:tcPr marL="68580" marR="68580" marT="0" marB="0"/>
                </a:tc>
                <a:tc>
                  <a:txBody>
                    <a:bodyPr/>
                    <a:lstStyle/>
                    <a:p>
                      <a:pPr algn="ctr">
                        <a:spcAft>
                          <a:spcPts val="0"/>
                        </a:spcAft>
                      </a:pPr>
                      <a:r>
                        <a:rPr lang="en-US" sz="1400" kern="0">
                          <a:effectLst/>
                        </a:rPr>
                        <a:t>0010011</a:t>
                      </a:r>
                      <a:endParaRPr lang="zh-CN" sz="1600" kern="100">
                        <a:effectLst/>
                        <a:latin typeface="Calibri"/>
                        <a:ea typeface="宋体"/>
                        <a:cs typeface="Arial"/>
                      </a:endParaRPr>
                    </a:p>
                  </a:txBody>
                  <a:tcPr marL="68580" marR="68580" marT="0" marB="0"/>
                </a:tc>
                <a:tc>
                  <a:txBody>
                    <a:bodyPr/>
                    <a:lstStyle/>
                    <a:p>
                      <a:pPr algn="ctr">
                        <a:spcAft>
                          <a:spcPts val="0"/>
                        </a:spcAft>
                      </a:pPr>
                      <a:r>
                        <a:rPr lang="en-US" sz="1400" kern="0" dirty="0">
                          <a:effectLst/>
                        </a:rPr>
                        <a:t>0100011</a:t>
                      </a:r>
                      <a:endParaRPr lang="zh-CN" sz="1600" kern="100" dirty="0">
                        <a:effectLst/>
                        <a:latin typeface="Calibri"/>
                        <a:ea typeface="宋体"/>
                        <a:cs typeface="Arial"/>
                      </a:endParaRPr>
                    </a:p>
                  </a:txBody>
                  <a:tcPr marL="68580" marR="68580" marT="0" marB="0"/>
                </a:tc>
                <a:tc>
                  <a:txBody>
                    <a:bodyPr/>
                    <a:lstStyle/>
                    <a:p>
                      <a:pPr algn="ctr">
                        <a:spcAft>
                          <a:spcPts val="0"/>
                        </a:spcAft>
                      </a:pPr>
                      <a:r>
                        <a:rPr lang="en-US" sz="1400" kern="0" dirty="0">
                          <a:effectLst/>
                        </a:rPr>
                        <a:t>0100011</a:t>
                      </a:r>
                      <a:endParaRPr lang="zh-CN" sz="1600" kern="100" dirty="0">
                        <a:effectLst/>
                        <a:latin typeface="Calibri"/>
                        <a:ea typeface="宋体"/>
                        <a:cs typeface="Arial"/>
                      </a:endParaRPr>
                    </a:p>
                  </a:txBody>
                  <a:tcPr marL="68580" marR="68580" marT="0" marB="0"/>
                </a:tc>
                <a:extLst>
                  <a:ext uri="{0D108BD9-81ED-4DB2-BD59-A6C34878D82A}">
                    <a16:rowId xmlns:a16="http://schemas.microsoft.com/office/drawing/2014/main" val="10001"/>
                  </a:ext>
                </a:extLst>
              </a:tr>
            </a:tbl>
          </a:graphicData>
        </a:graphic>
      </p:graphicFrame>
      <p:sp>
        <p:nvSpPr>
          <p:cNvPr id="7" name="矩形 6"/>
          <p:cNvSpPr/>
          <p:nvPr/>
        </p:nvSpPr>
        <p:spPr bwMode="auto">
          <a:xfrm>
            <a:off x="899592" y="4515966"/>
            <a:ext cx="923533" cy="216024"/>
          </a:xfrm>
          <a:prstGeom prst="rect">
            <a:avLst/>
          </a:pr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2400" b="0" i="0" u="none" strike="noStrike" cap="none" normalizeH="0" baseline="0" smtClean="0">
              <a:ln>
                <a:noFill/>
              </a:ln>
              <a:solidFill>
                <a:schemeClr val="tx1"/>
              </a:solidFill>
              <a:effectLst/>
              <a:latin typeface="Times New Roman" pitchFamily="18" charset="0"/>
              <a:ea typeface="宋体" pitchFamily="2" charset="-122"/>
            </a:endParaRPr>
          </a:p>
        </p:txBody>
      </p:sp>
      <p:sp>
        <p:nvSpPr>
          <p:cNvPr id="8" name="任意多边形 7"/>
          <p:cNvSpPr/>
          <p:nvPr/>
        </p:nvSpPr>
        <p:spPr bwMode="auto">
          <a:xfrm>
            <a:off x="1701579" y="3641165"/>
            <a:ext cx="2258171" cy="1234841"/>
          </a:xfrm>
          <a:custGeom>
            <a:avLst/>
            <a:gdLst>
              <a:gd name="connsiteX0" fmla="*/ 0 w 2258171"/>
              <a:gd name="connsiteY0" fmla="*/ 1121666 h 1551037"/>
              <a:gd name="connsiteX1" fmla="*/ 39757 w 2258171"/>
              <a:gd name="connsiteY1" fmla="*/ 1161423 h 1551037"/>
              <a:gd name="connsiteX2" fmla="*/ 63611 w 2258171"/>
              <a:gd name="connsiteY2" fmla="*/ 1201179 h 1551037"/>
              <a:gd name="connsiteX3" fmla="*/ 119270 w 2258171"/>
              <a:gd name="connsiteY3" fmla="*/ 1256838 h 1551037"/>
              <a:gd name="connsiteX4" fmla="*/ 166978 w 2258171"/>
              <a:gd name="connsiteY4" fmla="*/ 1320449 h 1551037"/>
              <a:gd name="connsiteX5" fmla="*/ 190831 w 2258171"/>
              <a:gd name="connsiteY5" fmla="*/ 1336352 h 1551037"/>
              <a:gd name="connsiteX6" fmla="*/ 214685 w 2258171"/>
              <a:gd name="connsiteY6" fmla="*/ 1368157 h 1551037"/>
              <a:gd name="connsiteX7" fmla="*/ 294198 w 2258171"/>
              <a:gd name="connsiteY7" fmla="*/ 1399962 h 1551037"/>
              <a:gd name="connsiteX8" fmla="*/ 326004 w 2258171"/>
              <a:gd name="connsiteY8" fmla="*/ 1423816 h 1551037"/>
              <a:gd name="connsiteX9" fmla="*/ 397565 w 2258171"/>
              <a:gd name="connsiteY9" fmla="*/ 1455621 h 1551037"/>
              <a:gd name="connsiteX10" fmla="*/ 453224 w 2258171"/>
              <a:gd name="connsiteY10" fmla="*/ 1471524 h 1551037"/>
              <a:gd name="connsiteX11" fmla="*/ 500932 w 2258171"/>
              <a:gd name="connsiteY11" fmla="*/ 1495378 h 1551037"/>
              <a:gd name="connsiteX12" fmla="*/ 564543 w 2258171"/>
              <a:gd name="connsiteY12" fmla="*/ 1503329 h 1551037"/>
              <a:gd name="connsiteX13" fmla="*/ 707666 w 2258171"/>
              <a:gd name="connsiteY13" fmla="*/ 1519232 h 1551037"/>
              <a:gd name="connsiteX14" fmla="*/ 803082 w 2258171"/>
              <a:gd name="connsiteY14" fmla="*/ 1535134 h 1551037"/>
              <a:gd name="connsiteX15" fmla="*/ 842838 w 2258171"/>
              <a:gd name="connsiteY15" fmla="*/ 1543085 h 1551037"/>
              <a:gd name="connsiteX16" fmla="*/ 930303 w 2258171"/>
              <a:gd name="connsiteY16" fmla="*/ 1551037 h 1551037"/>
              <a:gd name="connsiteX17" fmla="*/ 1296063 w 2258171"/>
              <a:gd name="connsiteY17" fmla="*/ 1535134 h 1551037"/>
              <a:gd name="connsiteX18" fmla="*/ 1351722 w 2258171"/>
              <a:gd name="connsiteY18" fmla="*/ 1527183 h 1551037"/>
              <a:gd name="connsiteX19" fmla="*/ 1439186 w 2258171"/>
              <a:gd name="connsiteY19" fmla="*/ 1511280 h 1551037"/>
              <a:gd name="connsiteX20" fmla="*/ 1590261 w 2258171"/>
              <a:gd name="connsiteY20" fmla="*/ 1487426 h 1551037"/>
              <a:gd name="connsiteX21" fmla="*/ 1661823 w 2258171"/>
              <a:gd name="connsiteY21" fmla="*/ 1479475 h 1551037"/>
              <a:gd name="connsiteX22" fmla="*/ 1828800 w 2258171"/>
              <a:gd name="connsiteY22" fmla="*/ 1447670 h 1551037"/>
              <a:gd name="connsiteX23" fmla="*/ 1884459 w 2258171"/>
              <a:gd name="connsiteY23" fmla="*/ 1431767 h 1551037"/>
              <a:gd name="connsiteX24" fmla="*/ 1932167 w 2258171"/>
              <a:gd name="connsiteY24" fmla="*/ 1423816 h 1551037"/>
              <a:gd name="connsiteX25" fmla="*/ 2003729 w 2258171"/>
              <a:gd name="connsiteY25" fmla="*/ 1407913 h 1551037"/>
              <a:gd name="connsiteX26" fmla="*/ 2083242 w 2258171"/>
              <a:gd name="connsiteY26" fmla="*/ 1368157 h 1551037"/>
              <a:gd name="connsiteX27" fmla="*/ 2115047 w 2258171"/>
              <a:gd name="connsiteY27" fmla="*/ 1360205 h 1551037"/>
              <a:gd name="connsiteX28" fmla="*/ 2138901 w 2258171"/>
              <a:gd name="connsiteY28" fmla="*/ 1336352 h 1551037"/>
              <a:gd name="connsiteX29" fmla="*/ 2154804 w 2258171"/>
              <a:gd name="connsiteY29" fmla="*/ 1304546 h 1551037"/>
              <a:gd name="connsiteX30" fmla="*/ 2170706 w 2258171"/>
              <a:gd name="connsiteY30" fmla="*/ 1280692 h 1551037"/>
              <a:gd name="connsiteX31" fmla="*/ 2194560 w 2258171"/>
              <a:gd name="connsiteY31" fmla="*/ 1240936 h 1551037"/>
              <a:gd name="connsiteX32" fmla="*/ 2250219 w 2258171"/>
              <a:gd name="connsiteY32" fmla="*/ 1161423 h 1551037"/>
              <a:gd name="connsiteX33" fmla="*/ 2258171 w 2258171"/>
              <a:gd name="connsiteY33" fmla="*/ 1137569 h 1551037"/>
              <a:gd name="connsiteX34" fmla="*/ 2226365 w 2258171"/>
              <a:gd name="connsiteY34" fmla="*/ 859273 h 1551037"/>
              <a:gd name="connsiteX35" fmla="*/ 2218414 w 2258171"/>
              <a:gd name="connsiteY35" fmla="*/ 811565 h 1551037"/>
              <a:gd name="connsiteX36" fmla="*/ 2202511 w 2258171"/>
              <a:gd name="connsiteY36" fmla="*/ 771809 h 1551037"/>
              <a:gd name="connsiteX37" fmla="*/ 2194560 w 2258171"/>
              <a:gd name="connsiteY37" fmla="*/ 747955 h 1551037"/>
              <a:gd name="connsiteX38" fmla="*/ 2170706 w 2258171"/>
              <a:gd name="connsiteY38" fmla="*/ 708198 h 1551037"/>
              <a:gd name="connsiteX39" fmla="*/ 2154804 w 2258171"/>
              <a:gd name="connsiteY39" fmla="*/ 676393 h 1551037"/>
              <a:gd name="connsiteX40" fmla="*/ 2146852 w 2258171"/>
              <a:gd name="connsiteY40" fmla="*/ 549172 h 1551037"/>
              <a:gd name="connsiteX41" fmla="*/ 2130950 w 2258171"/>
              <a:gd name="connsiteY41" fmla="*/ 453757 h 1551037"/>
              <a:gd name="connsiteX42" fmla="*/ 2115047 w 2258171"/>
              <a:gd name="connsiteY42" fmla="*/ 326536 h 1551037"/>
              <a:gd name="connsiteX43" fmla="*/ 2083242 w 2258171"/>
              <a:gd name="connsiteY43" fmla="*/ 231120 h 1551037"/>
              <a:gd name="connsiteX44" fmla="*/ 2075291 w 2258171"/>
              <a:gd name="connsiteY44" fmla="*/ 207266 h 1551037"/>
              <a:gd name="connsiteX45" fmla="*/ 2083242 w 2258171"/>
              <a:gd name="connsiteY45" fmla="*/ 532 h 1551037"/>
              <a:gd name="connsiteX46" fmla="*/ 2083242 w 2258171"/>
              <a:gd name="connsiteY46" fmla="*/ 8484 h 1551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2258171" h="1551037">
                <a:moveTo>
                  <a:pt x="0" y="1121666"/>
                </a:moveTo>
                <a:cubicBezTo>
                  <a:pt x="13252" y="1134918"/>
                  <a:pt x="28049" y="1146788"/>
                  <a:pt x="39757" y="1161423"/>
                </a:cubicBezTo>
                <a:cubicBezTo>
                  <a:pt x="49411" y="1173491"/>
                  <a:pt x="53717" y="1189307"/>
                  <a:pt x="63611" y="1201179"/>
                </a:cubicBezTo>
                <a:cubicBezTo>
                  <a:pt x="80408" y="1221335"/>
                  <a:pt x="100717" y="1238285"/>
                  <a:pt x="119270" y="1256838"/>
                </a:cubicBezTo>
                <a:cubicBezTo>
                  <a:pt x="138012" y="1275580"/>
                  <a:pt x="151075" y="1299245"/>
                  <a:pt x="166978" y="1320449"/>
                </a:cubicBezTo>
                <a:cubicBezTo>
                  <a:pt x="172712" y="1328094"/>
                  <a:pt x="184074" y="1329595"/>
                  <a:pt x="190831" y="1336352"/>
                </a:cubicBezTo>
                <a:cubicBezTo>
                  <a:pt x="200202" y="1345723"/>
                  <a:pt x="204623" y="1359533"/>
                  <a:pt x="214685" y="1368157"/>
                </a:cubicBezTo>
                <a:cubicBezTo>
                  <a:pt x="229573" y="1380918"/>
                  <a:pt x="280374" y="1395354"/>
                  <a:pt x="294198" y="1399962"/>
                </a:cubicBezTo>
                <a:cubicBezTo>
                  <a:pt x="304800" y="1407913"/>
                  <a:pt x="314766" y="1416792"/>
                  <a:pt x="326004" y="1423816"/>
                </a:cubicBezTo>
                <a:cubicBezTo>
                  <a:pt x="341835" y="1433710"/>
                  <a:pt x="381412" y="1450237"/>
                  <a:pt x="397565" y="1455621"/>
                </a:cubicBezTo>
                <a:cubicBezTo>
                  <a:pt x="415870" y="1461723"/>
                  <a:pt x="435215" y="1464597"/>
                  <a:pt x="453224" y="1471524"/>
                </a:cubicBezTo>
                <a:cubicBezTo>
                  <a:pt x="469819" y="1477907"/>
                  <a:pt x="483836" y="1490494"/>
                  <a:pt x="500932" y="1495378"/>
                </a:cubicBezTo>
                <a:cubicBezTo>
                  <a:pt x="521479" y="1501248"/>
                  <a:pt x="543315" y="1500880"/>
                  <a:pt x="564543" y="1503329"/>
                </a:cubicBezTo>
                <a:cubicBezTo>
                  <a:pt x="612228" y="1508831"/>
                  <a:pt x="660318" y="1511341"/>
                  <a:pt x="707666" y="1519232"/>
                </a:cubicBezTo>
                <a:lnTo>
                  <a:pt x="803082" y="1535134"/>
                </a:lnTo>
                <a:cubicBezTo>
                  <a:pt x="816391" y="1537483"/>
                  <a:pt x="829428" y="1541409"/>
                  <a:pt x="842838" y="1543085"/>
                </a:cubicBezTo>
                <a:cubicBezTo>
                  <a:pt x="871887" y="1546716"/>
                  <a:pt x="901148" y="1548386"/>
                  <a:pt x="930303" y="1551037"/>
                </a:cubicBezTo>
                <a:lnTo>
                  <a:pt x="1296063" y="1535134"/>
                </a:lnTo>
                <a:cubicBezTo>
                  <a:pt x="1314774" y="1534075"/>
                  <a:pt x="1333199" y="1530033"/>
                  <a:pt x="1351722" y="1527183"/>
                </a:cubicBezTo>
                <a:cubicBezTo>
                  <a:pt x="1524061" y="1500670"/>
                  <a:pt x="1290322" y="1536091"/>
                  <a:pt x="1439186" y="1511280"/>
                </a:cubicBezTo>
                <a:lnTo>
                  <a:pt x="1590261" y="1487426"/>
                </a:lnTo>
                <a:cubicBezTo>
                  <a:pt x="1613968" y="1483683"/>
                  <a:pt x="1638177" y="1483587"/>
                  <a:pt x="1661823" y="1479475"/>
                </a:cubicBezTo>
                <a:cubicBezTo>
                  <a:pt x="1959992" y="1427620"/>
                  <a:pt x="1652345" y="1472877"/>
                  <a:pt x="1828800" y="1447670"/>
                </a:cubicBezTo>
                <a:cubicBezTo>
                  <a:pt x="1847353" y="1442369"/>
                  <a:pt x="1865658" y="1436106"/>
                  <a:pt x="1884459" y="1431767"/>
                </a:cubicBezTo>
                <a:cubicBezTo>
                  <a:pt x="1900168" y="1428142"/>
                  <a:pt x="1916305" y="1426700"/>
                  <a:pt x="1932167" y="1423816"/>
                </a:cubicBezTo>
                <a:cubicBezTo>
                  <a:pt x="1946042" y="1421293"/>
                  <a:pt x="1988406" y="1413021"/>
                  <a:pt x="2003729" y="1407913"/>
                </a:cubicBezTo>
                <a:cubicBezTo>
                  <a:pt x="2092598" y="1378290"/>
                  <a:pt x="1993604" y="1407997"/>
                  <a:pt x="2083242" y="1368157"/>
                </a:cubicBezTo>
                <a:cubicBezTo>
                  <a:pt x="2093228" y="1363719"/>
                  <a:pt x="2104445" y="1362856"/>
                  <a:pt x="2115047" y="1360205"/>
                </a:cubicBezTo>
                <a:cubicBezTo>
                  <a:pt x="2122998" y="1352254"/>
                  <a:pt x="2132365" y="1345502"/>
                  <a:pt x="2138901" y="1336352"/>
                </a:cubicBezTo>
                <a:cubicBezTo>
                  <a:pt x="2145791" y="1326707"/>
                  <a:pt x="2148923" y="1314838"/>
                  <a:pt x="2154804" y="1304546"/>
                </a:cubicBezTo>
                <a:cubicBezTo>
                  <a:pt x="2159545" y="1296249"/>
                  <a:pt x="2165641" y="1288796"/>
                  <a:pt x="2170706" y="1280692"/>
                </a:cubicBezTo>
                <a:cubicBezTo>
                  <a:pt x="2178897" y="1267587"/>
                  <a:pt x="2185987" y="1253795"/>
                  <a:pt x="2194560" y="1240936"/>
                </a:cubicBezTo>
                <a:cubicBezTo>
                  <a:pt x="2206658" y="1222790"/>
                  <a:pt x="2244557" y="1178407"/>
                  <a:pt x="2250219" y="1161423"/>
                </a:cubicBezTo>
                <a:lnTo>
                  <a:pt x="2258171" y="1137569"/>
                </a:lnTo>
                <a:cubicBezTo>
                  <a:pt x="2229158" y="774916"/>
                  <a:pt x="2259759" y="1059645"/>
                  <a:pt x="2226365" y="859273"/>
                </a:cubicBezTo>
                <a:cubicBezTo>
                  <a:pt x="2223715" y="843370"/>
                  <a:pt x="2222656" y="827119"/>
                  <a:pt x="2218414" y="811565"/>
                </a:cubicBezTo>
                <a:cubicBezTo>
                  <a:pt x="2214659" y="797795"/>
                  <a:pt x="2207523" y="785173"/>
                  <a:pt x="2202511" y="771809"/>
                </a:cubicBezTo>
                <a:cubicBezTo>
                  <a:pt x="2199568" y="763961"/>
                  <a:pt x="2198308" y="755452"/>
                  <a:pt x="2194560" y="747955"/>
                </a:cubicBezTo>
                <a:cubicBezTo>
                  <a:pt x="2187649" y="734132"/>
                  <a:pt x="2178211" y="721708"/>
                  <a:pt x="2170706" y="708198"/>
                </a:cubicBezTo>
                <a:cubicBezTo>
                  <a:pt x="2164950" y="697837"/>
                  <a:pt x="2160105" y="686995"/>
                  <a:pt x="2154804" y="676393"/>
                </a:cubicBezTo>
                <a:cubicBezTo>
                  <a:pt x="2152153" y="633986"/>
                  <a:pt x="2150533" y="591502"/>
                  <a:pt x="2146852" y="549172"/>
                </a:cubicBezTo>
                <a:cubicBezTo>
                  <a:pt x="2142127" y="494841"/>
                  <a:pt x="2138872" y="501285"/>
                  <a:pt x="2130950" y="453757"/>
                </a:cubicBezTo>
                <a:cubicBezTo>
                  <a:pt x="2124394" y="414424"/>
                  <a:pt x="2118932" y="365390"/>
                  <a:pt x="2115047" y="326536"/>
                </a:cubicBezTo>
                <a:cubicBezTo>
                  <a:pt x="2105436" y="230425"/>
                  <a:pt x="2135126" y="248416"/>
                  <a:pt x="2083242" y="231120"/>
                </a:cubicBezTo>
                <a:cubicBezTo>
                  <a:pt x="2080592" y="223169"/>
                  <a:pt x="2075291" y="215647"/>
                  <a:pt x="2075291" y="207266"/>
                </a:cubicBezTo>
                <a:cubicBezTo>
                  <a:pt x="2075291" y="138304"/>
                  <a:pt x="2080486" y="69439"/>
                  <a:pt x="2083242" y="532"/>
                </a:cubicBezTo>
                <a:cubicBezTo>
                  <a:pt x="2083348" y="-2117"/>
                  <a:pt x="2083242" y="5833"/>
                  <a:pt x="2083242" y="8484"/>
                </a:cubicBezTo>
              </a:path>
            </a:pathLst>
          </a:custGeom>
          <a:no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2400" b="0" i="0" u="none" strike="noStrike" cap="none" normalizeH="0" baseline="0" smtClean="0">
              <a:ln>
                <a:noFill/>
              </a:ln>
              <a:solidFill>
                <a:schemeClr val="tx1"/>
              </a:solidFill>
              <a:effectLst/>
              <a:latin typeface="Times New Roman" pitchFamily="18" charset="0"/>
              <a:ea typeface="宋体" pitchFamily="2" charset="-122"/>
            </a:endParaRPr>
          </a:p>
        </p:txBody>
      </p:sp>
      <p:sp>
        <p:nvSpPr>
          <p:cNvPr id="15" name="矩形 14"/>
          <p:cNvSpPr/>
          <p:nvPr/>
        </p:nvSpPr>
        <p:spPr bwMode="auto">
          <a:xfrm>
            <a:off x="882723" y="2787774"/>
            <a:ext cx="923533" cy="216024"/>
          </a:xfrm>
          <a:prstGeom prst="rect">
            <a:avLst/>
          </a:pr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2400" b="0" i="0" u="none" strike="noStrike" cap="none" normalizeH="0" baseline="0" smtClean="0">
              <a:ln>
                <a:noFill/>
              </a:ln>
              <a:solidFill>
                <a:schemeClr val="tx1"/>
              </a:solidFill>
              <a:effectLst/>
              <a:latin typeface="Times New Roman" pitchFamily="18" charset="0"/>
              <a:ea typeface="宋体" pitchFamily="2" charset="-122"/>
            </a:endParaRPr>
          </a:p>
        </p:txBody>
      </p:sp>
      <p:sp>
        <p:nvSpPr>
          <p:cNvPr id="16" name="矩形 15"/>
          <p:cNvSpPr/>
          <p:nvPr/>
        </p:nvSpPr>
        <p:spPr bwMode="auto">
          <a:xfrm>
            <a:off x="882724" y="2283718"/>
            <a:ext cx="923533" cy="216024"/>
          </a:xfrm>
          <a:prstGeom prst="rect">
            <a:avLst/>
          </a:pr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2400" b="0" i="0" u="none" strike="noStrike" cap="none" normalizeH="0" baseline="0" smtClean="0">
              <a:ln>
                <a:noFill/>
              </a:ln>
              <a:solidFill>
                <a:schemeClr val="tx1"/>
              </a:solidFill>
              <a:effectLst/>
              <a:latin typeface="Times New Roman" pitchFamily="18" charset="0"/>
              <a:ea typeface="宋体" pitchFamily="2" charset="-122"/>
            </a:endParaRPr>
          </a:p>
        </p:txBody>
      </p:sp>
      <p:sp>
        <p:nvSpPr>
          <p:cNvPr id="17" name="矩形 16"/>
          <p:cNvSpPr/>
          <p:nvPr/>
        </p:nvSpPr>
        <p:spPr bwMode="auto">
          <a:xfrm>
            <a:off x="895025" y="3003798"/>
            <a:ext cx="923533" cy="216024"/>
          </a:xfrm>
          <a:prstGeom prst="rect">
            <a:avLst/>
          </a:pr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2400" b="0" i="0" u="none" strike="noStrike" cap="none" normalizeH="0" baseline="0" smtClean="0">
              <a:ln>
                <a:noFill/>
              </a:ln>
              <a:solidFill>
                <a:schemeClr val="tx1"/>
              </a:solidFill>
              <a:effectLst/>
              <a:latin typeface="Times New Roman" pitchFamily="18" charset="0"/>
              <a:ea typeface="宋体" pitchFamily="2" charset="-122"/>
            </a:endParaRPr>
          </a:p>
        </p:txBody>
      </p:sp>
      <p:sp>
        <p:nvSpPr>
          <p:cNvPr id="9" name="任意多边形 8"/>
          <p:cNvSpPr/>
          <p:nvPr/>
        </p:nvSpPr>
        <p:spPr bwMode="auto">
          <a:xfrm>
            <a:off x="1741336" y="1884459"/>
            <a:ext cx="2719797" cy="1367624"/>
          </a:xfrm>
          <a:custGeom>
            <a:avLst/>
            <a:gdLst>
              <a:gd name="connsiteX0" fmla="*/ 0 w 2719797"/>
              <a:gd name="connsiteY0" fmla="*/ 485030 h 1367624"/>
              <a:gd name="connsiteX1" fmla="*/ 7951 w 2719797"/>
              <a:gd name="connsiteY1" fmla="*/ 278296 h 1367624"/>
              <a:gd name="connsiteX2" fmla="*/ 23854 w 2719797"/>
              <a:gd name="connsiteY2" fmla="*/ 143124 h 1367624"/>
              <a:gd name="connsiteX3" fmla="*/ 39756 w 2719797"/>
              <a:gd name="connsiteY3" fmla="*/ 119270 h 1367624"/>
              <a:gd name="connsiteX4" fmla="*/ 71561 w 2719797"/>
              <a:gd name="connsiteY4" fmla="*/ 71562 h 1367624"/>
              <a:gd name="connsiteX5" fmla="*/ 135172 w 2719797"/>
              <a:gd name="connsiteY5" fmla="*/ 15903 h 1367624"/>
              <a:gd name="connsiteX6" fmla="*/ 182880 w 2719797"/>
              <a:gd name="connsiteY6" fmla="*/ 0 h 1367624"/>
              <a:gd name="connsiteX7" fmla="*/ 580445 w 2719797"/>
              <a:gd name="connsiteY7" fmla="*/ 15903 h 1367624"/>
              <a:gd name="connsiteX8" fmla="*/ 644055 w 2719797"/>
              <a:gd name="connsiteY8" fmla="*/ 23854 h 1367624"/>
              <a:gd name="connsiteX9" fmla="*/ 675861 w 2719797"/>
              <a:gd name="connsiteY9" fmla="*/ 31805 h 1367624"/>
              <a:gd name="connsiteX10" fmla="*/ 938254 w 2719797"/>
              <a:gd name="connsiteY10" fmla="*/ 47708 h 1367624"/>
              <a:gd name="connsiteX11" fmla="*/ 1447137 w 2719797"/>
              <a:gd name="connsiteY11" fmla="*/ 47708 h 1367624"/>
              <a:gd name="connsiteX12" fmla="*/ 1868556 w 2719797"/>
              <a:gd name="connsiteY12" fmla="*/ 55659 h 1367624"/>
              <a:gd name="connsiteX13" fmla="*/ 1916264 w 2719797"/>
              <a:gd name="connsiteY13" fmla="*/ 63611 h 1367624"/>
              <a:gd name="connsiteX14" fmla="*/ 2019631 w 2719797"/>
              <a:gd name="connsiteY14" fmla="*/ 79513 h 1367624"/>
              <a:gd name="connsiteX15" fmla="*/ 2075290 w 2719797"/>
              <a:gd name="connsiteY15" fmla="*/ 95416 h 1367624"/>
              <a:gd name="connsiteX16" fmla="*/ 2170706 w 2719797"/>
              <a:gd name="connsiteY16" fmla="*/ 119270 h 1367624"/>
              <a:gd name="connsiteX17" fmla="*/ 2210462 w 2719797"/>
              <a:gd name="connsiteY17" fmla="*/ 127221 h 1367624"/>
              <a:gd name="connsiteX18" fmla="*/ 2242267 w 2719797"/>
              <a:gd name="connsiteY18" fmla="*/ 135172 h 1367624"/>
              <a:gd name="connsiteX19" fmla="*/ 2329732 w 2719797"/>
              <a:gd name="connsiteY19" fmla="*/ 151075 h 1367624"/>
              <a:gd name="connsiteX20" fmla="*/ 2401294 w 2719797"/>
              <a:gd name="connsiteY20" fmla="*/ 182880 h 1367624"/>
              <a:gd name="connsiteX21" fmla="*/ 2472855 w 2719797"/>
              <a:gd name="connsiteY21" fmla="*/ 198783 h 1367624"/>
              <a:gd name="connsiteX22" fmla="*/ 2536466 w 2719797"/>
              <a:gd name="connsiteY22" fmla="*/ 294198 h 1367624"/>
              <a:gd name="connsiteX23" fmla="*/ 2560320 w 2719797"/>
              <a:gd name="connsiteY23" fmla="*/ 318052 h 1367624"/>
              <a:gd name="connsiteX24" fmla="*/ 2584174 w 2719797"/>
              <a:gd name="connsiteY24" fmla="*/ 365760 h 1367624"/>
              <a:gd name="connsiteX25" fmla="*/ 2592125 w 2719797"/>
              <a:gd name="connsiteY25" fmla="*/ 413468 h 1367624"/>
              <a:gd name="connsiteX26" fmla="*/ 2600076 w 2719797"/>
              <a:gd name="connsiteY26" fmla="*/ 437322 h 1367624"/>
              <a:gd name="connsiteX27" fmla="*/ 2608027 w 2719797"/>
              <a:gd name="connsiteY27" fmla="*/ 500932 h 1367624"/>
              <a:gd name="connsiteX28" fmla="*/ 2623930 w 2719797"/>
              <a:gd name="connsiteY28" fmla="*/ 556591 h 1367624"/>
              <a:gd name="connsiteX29" fmla="*/ 2631881 w 2719797"/>
              <a:gd name="connsiteY29" fmla="*/ 588397 h 1367624"/>
              <a:gd name="connsiteX30" fmla="*/ 2647784 w 2719797"/>
              <a:gd name="connsiteY30" fmla="*/ 612251 h 1367624"/>
              <a:gd name="connsiteX31" fmla="*/ 2671638 w 2719797"/>
              <a:gd name="connsiteY31" fmla="*/ 707666 h 1367624"/>
              <a:gd name="connsiteX32" fmla="*/ 2679589 w 2719797"/>
              <a:gd name="connsiteY32" fmla="*/ 739471 h 1367624"/>
              <a:gd name="connsiteX33" fmla="*/ 2687541 w 2719797"/>
              <a:gd name="connsiteY33" fmla="*/ 811033 h 1367624"/>
              <a:gd name="connsiteX34" fmla="*/ 2695492 w 2719797"/>
              <a:gd name="connsiteY34" fmla="*/ 834887 h 1367624"/>
              <a:gd name="connsiteX35" fmla="*/ 2711394 w 2719797"/>
              <a:gd name="connsiteY35" fmla="*/ 906449 h 1367624"/>
              <a:gd name="connsiteX36" fmla="*/ 2711394 w 2719797"/>
              <a:gd name="connsiteY36" fmla="*/ 1200647 h 1367624"/>
              <a:gd name="connsiteX37" fmla="*/ 2711394 w 2719797"/>
              <a:gd name="connsiteY37" fmla="*/ 1367624 h 1367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719797" h="1367624">
                <a:moveTo>
                  <a:pt x="0" y="485030"/>
                </a:moveTo>
                <a:cubicBezTo>
                  <a:pt x="2650" y="416119"/>
                  <a:pt x="4419" y="347168"/>
                  <a:pt x="7951" y="278296"/>
                </a:cubicBezTo>
                <a:cubicBezTo>
                  <a:pt x="8399" y="269566"/>
                  <a:pt x="10158" y="175082"/>
                  <a:pt x="23854" y="143124"/>
                </a:cubicBezTo>
                <a:cubicBezTo>
                  <a:pt x="27618" y="134340"/>
                  <a:pt x="34455" y="127221"/>
                  <a:pt x="39756" y="119270"/>
                </a:cubicBezTo>
                <a:cubicBezTo>
                  <a:pt x="53729" y="77350"/>
                  <a:pt x="38472" y="111269"/>
                  <a:pt x="71561" y="71562"/>
                </a:cubicBezTo>
                <a:cubicBezTo>
                  <a:pt x="96537" y="41592"/>
                  <a:pt x="82571" y="33437"/>
                  <a:pt x="135172" y="15903"/>
                </a:cubicBezTo>
                <a:lnTo>
                  <a:pt x="182880" y="0"/>
                </a:lnTo>
                <a:lnTo>
                  <a:pt x="580445" y="15903"/>
                </a:lnTo>
                <a:cubicBezTo>
                  <a:pt x="601796" y="16757"/>
                  <a:pt x="622977" y="20341"/>
                  <a:pt x="644055" y="23854"/>
                </a:cubicBezTo>
                <a:cubicBezTo>
                  <a:pt x="654835" y="25651"/>
                  <a:pt x="664968" y="30922"/>
                  <a:pt x="675861" y="31805"/>
                </a:cubicBezTo>
                <a:cubicBezTo>
                  <a:pt x="763199" y="38886"/>
                  <a:pt x="938254" y="47708"/>
                  <a:pt x="938254" y="47708"/>
                </a:cubicBezTo>
                <a:cubicBezTo>
                  <a:pt x="1134905" y="87037"/>
                  <a:pt x="923596" y="47708"/>
                  <a:pt x="1447137" y="47708"/>
                </a:cubicBezTo>
                <a:cubicBezTo>
                  <a:pt x="1587635" y="47708"/>
                  <a:pt x="1728083" y="53009"/>
                  <a:pt x="1868556" y="55659"/>
                </a:cubicBezTo>
                <a:cubicBezTo>
                  <a:pt x="1884459" y="58310"/>
                  <a:pt x="1900304" y="61331"/>
                  <a:pt x="1916264" y="63611"/>
                </a:cubicBezTo>
                <a:cubicBezTo>
                  <a:pt x="1983742" y="73251"/>
                  <a:pt x="1964956" y="67363"/>
                  <a:pt x="2019631" y="79513"/>
                </a:cubicBezTo>
                <a:cubicBezTo>
                  <a:pt x="2091163" y="95408"/>
                  <a:pt x="2016836" y="79474"/>
                  <a:pt x="2075290" y="95416"/>
                </a:cubicBezTo>
                <a:cubicBezTo>
                  <a:pt x="2106919" y="104042"/>
                  <a:pt x="2138901" y="111318"/>
                  <a:pt x="2170706" y="119270"/>
                </a:cubicBezTo>
                <a:cubicBezTo>
                  <a:pt x="2183817" y="122548"/>
                  <a:pt x="2197269" y="124289"/>
                  <a:pt x="2210462" y="127221"/>
                </a:cubicBezTo>
                <a:cubicBezTo>
                  <a:pt x="2221130" y="129592"/>
                  <a:pt x="2231551" y="133029"/>
                  <a:pt x="2242267" y="135172"/>
                </a:cubicBezTo>
                <a:cubicBezTo>
                  <a:pt x="2264977" y="139714"/>
                  <a:pt x="2306296" y="144683"/>
                  <a:pt x="2329732" y="151075"/>
                </a:cubicBezTo>
                <a:cubicBezTo>
                  <a:pt x="2465733" y="188166"/>
                  <a:pt x="2318327" y="147324"/>
                  <a:pt x="2401294" y="182880"/>
                </a:cubicBezTo>
                <a:cubicBezTo>
                  <a:pt x="2411115" y="187089"/>
                  <a:pt x="2465785" y="197369"/>
                  <a:pt x="2472855" y="198783"/>
                </a:cubicBezTo>
                <a:lnTo>
                  <a:pt x="2536466" y="294198"/>
                </a:lnTo>
                <a:cubicBezTo>
                  <a:pt x="2542704" y="303554"/>
                  <a:pt x="2553121" y="309413"/>
                  <a:pt x="2560320" y="318052"/>
                </a:cubicBezTo>
                <a:cubicBezTo>
                  <a:pt x="2577445" y="338602"/>
                  <a:pt x="2576205" y="341855"/>
                  <a:pt x="2584174" y="365760"/>
                </a:cubicBezTo>
                <a:cubicBezTo>
                  <a:pt x="2586824" y="381663"/>
                  <a:pt x="2588628" y="397730"/>
                  <a:pt x="2592125" y="413468"/>
                </a:cubicBezTo>
                <a:cubicBezTo>
                  <a:pt x="2593943" y="421650"/>
                  <a:pt x="2598577" y="429076"/>
                  <a:pt x="2600076" y="437322"/>
                </a:cubicBezTo>
                <a:cubicBezTo>
                  <a:pt x="2603898" y="458346"/>
                  <a:pt x="2604514" y="479854"/>
                  <a:pt x="2608027" y="500932"/>
                </a:cubicBezTo>
                <a:cubicBezTo>
                  <a:pt x="2612998" y="530760"/>
                  <a:pt x="2616368" y="530123"/>
                  <a:pt x="2623930" y="556591"/>
                </a:cubicBezTo>
                <a:cubicBezTo>
                  <a:pt x="2626932" y="567099"/>
                  <a:pt x="2627576" y="578352"/>
                  <a:pt x="2631881" y="588397"/>
                </a:cubicBezTo>
                <a:cubicBezTo>
                  <a:pt x="2635645" y="597181"/>
                  <a:pt x="2642483" y="604300"/>
                  <a:pt x="2647784" y="612251"/>
                </a:cubicBezTo>
                <a:lnTo>
                  <a:pt x="2671638" y="707666"/>
                </a:lnTo>
                <a:lnTo>
                  <a:pt x="2679589" y="739471"/>
                </a:lnTo>
                <a:cubicBezTo>
                  <a:pt x="2682240" y="763325"/>
                  <a:pt x="2683595" y="787359"/>
                  <a:pt x="2687541" y="811033"/>
                </a:cubicBezTo>
                <a:cubicBezTo>
                  <a:pt x="2688919" y="819300"/>
                  <a:pt x="2693190" y="826828"/>
                  <a:pt x="2695492" y="834887"/>
                </a:cubicBezTo>
                <a:cubicBezTo>
                  <a:pt x="2702978" y="861089"/>
                  <a:pt x="2705928" y="879120"/>
                  <a:pt x="2711394" y="906449"/>
                </a:cubicBezTo>
                <a:cubicBezTo>
                  <a:pt x="2726985" y="1077938"/>
                  <a:pt x="2717185" y="928511"/>
                  <a:pt x="2711394" y="1200647"/>
                </a:cubicBezTo>
                <a:cubicBezTo>
                  <a:pt x="2710210" y="1256293"/>
                  <a:pt x="2711394" y="1311965"/>
                  <a:pt x="2711394" y="1367624"/>
                </a:cubicBezTo>
              </a:path>
            </a:pathLst>
          </a:custGeom>
          <a:no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2400" b="0" i="0" u="none" strike="noStrike" cap="none" normalizeH="0" baseline="0" smtClean="0">
              <a:ln>
                <a:noFill/>
              </a:ln>
              <a:solidFill>
                <a:schemeClr val="tx1"/>
              </a:solidFill>
              <a:effectLst/>
              <a:latin typeface="Times New Roman" pitchFamily="18" charset="0"/>
              <a:ea typeface="宋体" pitchFamily="2" charset="-122"/>
            </a:endParaRPr>
          </a:p>
        </p:txBody>
      </p:sp>
      <p:cxnSp>
        <p:nvCxnSpPr>
          <p:cNvPr id="12" name="直接箭头连接符 11"/>
          <p:cNvCxnSpPr/>
          <p:nvPr/>
        </p:nvCxnSpPr>
        <p:spPr bwMode="auto">
          <a:xfrm flipH="1">
            <a:off x="683568" y="3111810"/>
            <a:ext cx="199155" cy="1908212"/>
          </a:xfrm>
          <a:prstGeom prst="straightConnector1">
            <a:avLst/>
          </a:prstGeom>
          <a:solidFill>
            <a:schemeClr val="accent1"/>
          </a:solidFill>
          <a:ln w="9525" cap="flat" cmpd="sng" algn="ctr">
            <a:solidFill>
              <a:schemeClr val="tx1"/>
            </a:solidFill>
            <a:prstDash val="solid"/>
            <a:round/>
            <a:headEnd type="none" w="med" len="med"/>
            <a:tailEnd type="arrow"/>
          </a:ln>
          <a:effectLst>
            <a:outerShdw dist="17961" dir="2700000" algn="ctr" rotWithShape="0">
              <a:schemeClr val="tx1">
                <a:gamma/>
                <a:shade val="60000"/>
                <a:invGamma/>
              </a:schemeClr>
            </a:outerShdw>
          </a:effectLst>
        </p:spPr>
      </p:cxnSp>
      <p:cxnSp>
        <p:nvCxnSpPr>
          <p:cNvPr id="18" name="直接箭头连接符 17"/>
          <p:cNvCxnSpPr/>
          <p:nvPr/>
        </p:nvCxnSpPr>
        <p:spPr bwMode="auto">
          <a:xfrm>
            <a:off x="683568" y="4972050"/>
            <a:ext cx="4896544" cy="0"/>
          </a:xfrm>
          <a:prstGeom prst="straightConnector1">
            <a:avLst/>
          </a:prstGeom>
          <a:solidFill>
            <a:schemeClr val="accent1"/>
          </a:solidFill>
          <a:ln w="9525" cap="flat" cmpd="sng" algn="ctr">
            <a:solidFill>
              <a:schemeClr val="tx1"/>
            </a:solidFill>
            <a:prstDash val="solid"/>
            <a:round/>
            <a:headEnd type="none" w="med" len="med"/>
            <a:tailEnd type="arrow"/>
          </a:ln>
          <a:effectLst>
            <a:outerShdw dist="17961" dir="2700000" algn="ctr" rotWithShape="0">
              <a:schemeClr val="tx1">
                <a:gamma/>
                <a:shade val="60000"/>
                <a:invGamma/>
              </a:schemeClr>
            </a:outerShdw>
          </a:effectLst>
        </p:spPr>
      </p:cxnSp>
      <p:cxnSp>
        <p:nvCxnSpPr>
          <p:cNvPr id="20" name="直接箭头连接符 19"/>
          <p:cNvCxnSpPr/>
          <p:nvPr/>
        </p:nvCxnSpPr>
        <p:spPr bwMode="auto">
          <a:xfrm flipV="1">
            <a:off x="5572844" y="3655227"/>
            <a:ext cx="7268" cy="1316823"/>
          </a:xfrm>
          <a:prstGeom prst="straightConnector1">
            <a:avLst/>
          </a:prstGeom>
          <a:solidFill>
            <a:schemeClr val="accent1"/>
          </a:solidFill>
          <a:ln w="9525" cap="flat" cmpd="sng" algn="ctr">
            <a:solidFill>
              <a:schemeClr val="tx1"/>
            </a:solidFill>
            <a:prstDash val="solid"/>
            <a:round/>
            <a:headEnd type="none" w="med" len="med"/>
            <a:tailEnd type="arrow"/>
          </a:ln>
          <a:effectLst>
            <a:outerShdw dist="17961" dir="2700000" algn="ctr" rotWithShape="0">
              <a:schemeClr val="tx1">
                <a:gamma/>
                <a:shade val="60000"/>
                <a:invGamma/>
              </a:schemeClr>
            </a:outerShdw>
          </a:effectLst>
        </p:spPr>
      </p:cxnSp>
    </p:spTree>
    <p:extLst>
      <p:ext uri="{BB962C8B-B14F-4D97-AF65-F5344CB8AC3E}">
        <p14:creationId xmlns:p14="http://schemas.microsoft.com/office/powerpoint/2010/main" val="3509322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p>
            <a:pPr>
              <a:defRPr/>
            </a:pPr>
            <a:r>
              <a:rPr lang="zh-CN" altLang="en-US" smtClean="0"/>
              <a:t>桂小林 </a:t>
            </a:r>
            <a:fld id="{E571E082-43F8-4F30-9C8C-45C7B9D41DDF}" type="slidenum">
              <a:rPr lang="en-US" altLang="zh-CN" smtClean="0"/>
              <a:pPr>
                <a:defRPr/>
              </a:pPr>
              <a:t>22</a:t>
            </a:fld>
            <a:endParaRPr lang="en-US" altLang="zh-CN"/>
          </a:p>
        </p:txBody>
      </p:sp>
      <p:sp>
        <p:nvSpPr>
          <p:cNvPr id="4" name="TextBox 3"/>
          <p:cNvSpPr txBox="1"/>
          <p:nvPr>
            <p:custDataLst>
              <p:tags r:id="rId2"/>
            </p:custDataLst>
          </p:nvPr>
        </p:nvSpPr>
        <p:spPr>
          <a:xfrm>
            <a:off x="914400" y="635000"/>
            <a:ext cx="7315200" cy="1607344"/>
          </a:xfrm>
          <a:prstGeom prst="rect">
            <a:avLst/>
          </a:prstGeom>
          <a:noFill/>
        </p:spPr>
        <p:txBody>
          <a:bodyPr vert="horz" wrap="square" rtlCol="0" anchor="ctr" anchorCtr="0">
            <a:noAutofit/>
          </a:bodyPr>
          <a:lstStyle/>
          <a:p>
            <a:r>
              <a:rPr lang="zh-CN" altLang="en-US" sz="2600" dirty="0" smtClean="0">
                <a:solidFill>
                  <a:srgbClr val="000000"/>
                </a:solidFill>
                <a:latin typeface="Microsoft Yahei"/>
                <a:ea typeface="Microsoft Yahei"/>
                <a:sym typeface="Microsoft Yahei"/>
              </a:rPr>
              <a:t>给出</a:t>
            </a:r>
            <a:r>
              <a:rPr lang="en-US" altLang="zh-CN" sz="2600" dirty="0" err="1" smtClean="0">
                <a:solidFill>
                  <a:srgbClr val="000000"/>
                </a:solidFill>
                <a:latin typeface="Microsoft Yahei"/>
                <a:ea typeface="Microsoft Yahei"/>
                <a:sym typeface="Microsoft Yahei"/>
              </a:rPr>
              <a:t>EAN</a:t>
            </a:r>
            <a:r>
              <a:rPr lang="en-US" altLang="zh-CN" sz="2600" dirty="0" smtClean="0">
                <a:solidFill>
                  <a:srgbClr val="000000"/>
                </a:solidFill>
                <a:latin typeface="Microsoft Yahei"/>
                <a:ea typeface="Microsoft Yahei"/>
                <a:sym typeface="Microsoft Yahei"/>
              </a:rPr>
              <a:t>-13</a:t>
            </a:r>
            <a:r>
              <a:rPr lang="zh-CN" altLang="en-US" sz="2600" dirty="0">
                <a:solidFill>
                  <a:srgbClr val="000000"/>
                </a:solidFill>
                <a:latin typeface="Microsoft Yahei"/>
                <a:ea typeface="Microsoft Yahei"/>
                <a:sym typeface="Microsoft Yahei"/>
              </a:rPr>
              <a:t>码</a:t>
            </a:r>
            <a:r>
              <a:rPr lang="en-US" altLang="zh-CN" sz="2600" dirty="0" smtClean="0">
                <a:solidFill>
                  <a:srgbClr val="000000"/>
                </a:solidFill>
                <a:latin typeface="Microsoft Yahei"/>
                <a:ea typeface="Microsoft Yahei"/>
                <a:sym typeface="Microsoft Yahei"/>
              </a:rPr>
              <a:t>6966090118206</a:t>
            </a:r>
            <a:r>
              <a:rPr lang="zh-CN" altLang="en-US" sz="2600" dirty="0" smtClean="0">
                <a:solidFill>
                  <a:srgbClr val="000000"/>
                </a:solidFill>
                <a:latin typeface="Microsoft Yahei"/>
                <a:ea typeface="Microsoft Yahei"/>
                <a:sym typeface="Microsoft Yahei"/>
              </a:rPr>
              <a:t>的二进制编码。</a:t>
            </a:r>
            <a:endParaRPr lang="zh-CN" altLang="en-US" sz="2600" dirty="0">
              <a:solidFill>
                <a:srgbClr val="000000"/>
              </a:solidFill>
              <a:latin typeface="Microsoft Yahei"/>
              <a:ea typeface="Microsoft Yahei"/>
              <a:sym typeface="Microsoft Yahei"/>
            </a:endParaRPr>
          </a:p>
        </p:txBody>
      </p:sp>
      <p:sp>
        <p:nvSpPr>
          <p:cNvPr id="5" name="圆角矩形 4"/>
          <p:cNvSpPr/>
          <p:nvPr>
            <p:custDataLst>
              <p:tags r:id="rId3"/>
            </p:custDataLst>
          </p:nvPr>
        </p:nvSpPr>
        <p:spPr bwMode="auto">
          <a:xfrm>
            <a:off x="6686550" y="4661297"/>
            <a:ext cx="1157288" cy="308610"/>
          </a:xfrm>
          <a:prstGeom prst="roundRect">
            <a:avLst/>
          </a:prstGeom>
          <a:solidFill>
            <a:srgbClr val="808080"/>
          </a:solidFill>
          <a:ln w="38100" cap="flat" cmpd="sng" algn="ctr">
            <a:solidFill>
              <a:srgbClr val="000000"/>
            </a:solidFill>
            <a:prstDash val="solid"/>
            <a:round/>
            <a:headEnd type="none" w="med" len="med"/>
            <a:tailEnd type="none" w="med" len="med"/>
          </a:ln>
          <a:effectLst>
            <a:outerShdw dist="17961" dir="2700000" algn="ctr" rotWithShape="0">
              <a:schemeClr val="tx1">
                <a:gamma/>
                <a:shade val="60000"/>
                <a:invGamma/>
              </a:schemeClr>
            </a:outerShdw>
          </a:effectLst>
        </p:spPr>
        <p:txBody>
          <a:bodyPr vert="horz" wrap="square" lIns="91440" tIns="45720" rIns="91440" bIns="4572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smtClean="0">
                <a:ln>
                  <a:noFill/>
                </a:ln>
                <a:solidFill>
                  <a:srgbClr val="FFFFFF"/>
                </a:solidFill>
                <a:effectLst/>
                <a:latin typeface="Microsoft Yahei"/>
                <a:ea typeface="Microsoft Yahei"/>
                <a:sym typeface="Microsoft Yahei"/>
              </a:rPr>
              <a:t>作答</a:t>
            </a:r>
          </a:p>
        </p:txBody>
      </p:sp>
      <p:sp>
        <p:nvSpPr>
          <p:cNvPr id="11" name="矩形 10"/>
          <p:cNvSpPr/>
          <p:nvPr>
            <p:custDataLst>
              <p:tags r:id="rId4"/>
            </p:custDataLst>
          </p:nvPr>
        </p:nvSpPr>
        <p:spPr bwMode="auto">
          <a:xfrm>
            <a:off x="0" y="4295537"/>
            <a:ext cx="9144000" cy="365760"/>
          </a:xfrm>
          <a:prstGeom prst="rect">
            <a:avLst/>
          </a:prstGeom>
          <a:solidFill>
            <a:srgbClr val="FBFAEF"/>
          </a:solidFill>
          <a:ln w="9525" cap="flat" cmpd="sng" algn="ctr">
            <a:noFill/>
            <a:prstDash val="solid"/>
            <a:round/>
            <a:headEnd type="none" w="med" len="med"/>
            <a:tailEnd type="none" w="med" len="med"/>
          </a:ln>
          <a:effectLst>
            <a:outerShdw dist="17961" dir="2700000" algn="ctr" rotWithShape="0">
              <a:schemeClr val="tx1">
                <a:gamma/>
                <a:shade val="60000"/>
                <a:invGamma/>
              </a:schemeClr>
            </a:outerShdw>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vert="horz" wrap="none" lIns="91440" tIns="45720" rIns="91440" bIns="45720" numCol="1" rtlCol="0" anchor="ctr" anchorCtr="1" compatLnSpc="1">
            <a:prstTxWarp prst="textNoShape">
              <a:avLst/>
            </a:prstTxWarp>
          </a:bodyPr>
          <a:lstStyle/>
          <a:p>
            <a:r>
              <a:rPr kumimoji="0" lang="zh-CN" altLang="en-US" sz="1200" b="0" i="0" u="none" strike="noStrike" cap="none" normalizeH="0" baseline="0" smtClean="0">
                <a:ln>
                  <a:noFill/>
                </a:ln>
                <a:solidFill>
                  <a:srgbClr val="F84F41"/>
                </a:solidFill>
                <a:effectLst/>
                <a:latin typeface="Microsoft Yahei"/>
                <a:ea typeface="Microsoft Yahei"/>
                <a:sym typeface="Microsoft Yahei"/>
              </a:rPr>
              <a:t>正常使用主观题需</a:t>
            </a:r>
            <a:r>
              <a:rPr kumimoji="0" lang="en-US" altLang="zh-CN" sz="1200" b="0" i="0" u="none" strike="noStrike" cap="none" normalizeH="0" baseline="0" smtClean="0">
                <a:ln>
                  <a:noFill/>
                </a:ln>
                <a:solidFill>
                  <a:srgbClr val="F84F41"/>
                </a:solidFill>
                <a:effectLst/>
                <a:latin typeface="Microsoft Yahei"/>
                <a:ea typeface="Microsoft Yahei"/>
                <a:sym typeface="Microsoft Yahei"/>
              </a:rPr>
              <a:t>2.0</a:t>
            </a:r>
            <a:r>
              <a:rPr kumimoji="0" lang="zh-CN" altLang="en-US" sz="1200" b="0" i="0" u="none" strike="noStrike" cap="none" normalizeH="0" baseline="0" smtClean="0">
                <a:ln>
                  <a:noFill/>
                </a:ln>
                <a:solidFill>
                  <a:srgbClr val="F84F41"/>
                </a:solidFill>
                <a:effectLst/>
                <a:latin typeface="Microsoft Yahei"/>
                <a:ea typeface="Microsoft Yahei"/>
                <a:sym typeface="Microsoft Yahei"/>
              </a:rPr>
              <a:t>以上版本雨课堂</a:t>
            </a:r>
          </a:p>
        </p:txBody>
      </p:sp>
      <p:sp>
        <p:nvSpPr>
          <p:cNvPr id="12" name="矩形 11"/>
          <p:cNvSpPr/>
          <p:nvPr/>
        </p:nvSpPr>
        <p:spPr>
          <a:xfrm>
            <a:off x="944053" y="1919178"/>
            <a:ext cx="6979989" cy="646331"/>
          </a:xfrm>
          <a:prstGeom prst="rect">
            <a:avLst/>
          </a:prstGeom>
          <a:noFill/>
        </p:spPr>
        <p:txBody>
          <a:bodyPr wrap="none" lIns="91440" tIns="45720" rIns="91440" bIns="45720">
            <a:spAutoFit/>
          </a:bodyPr>
          <a:lstStyle/>
          <a:p>
            <a:pPr algn="ctr"/>
            <a:r>
              <a:rPr lang="zh-CN" alt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提示：分成四段</a:t>
            </a:r>
            <a:r>
              <a:rPr lang="en-US" altLang="zh-CN"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6,966090,11820,6</a:t>
            </a:r>
          </a:p>
        </p:txBody>
      </p:sp>
      <p:sp>
        <p:nvSpPr>
          <p:cNvPr id="13" name="矩形 12"/>
          <p:cNvSpPr/>
          <p:nvPr/>
        </p:nvSpPr>
        <p:spPr>
          <a:xfrm>
            <a:off x="2483768" y="3219822"/>
            <a:ext cx="4572000" cy="954107"/>
          </a:xfrm>
          <a:prstGeom prst="rect">
            <a:avLst/>
          </a:prstGeom>
        </p:spPr>
        <p:txBody>
          <a:bodyPr>
            <a:spAutoFit/>
          </a:bodyPr>
          <a:lstStyle/>
          <a:p>
            <a:pPr algn="ctr"/>
            <a:r>
              <a:rPr lang="zh-CN" alt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是不是有点繁琐？</a:t>
            </a:r>
            <a:endParaRPr lang="en-US" altLang="zh-CN"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lgn="ctr"/>
            <a:r>
              <a:rPr lang="zh-CN" altLang="en-US" sz="2800" b="1" dirty="0">
                <a:ln w="1905"/>
                <a:solidFill>
                  <a:srgbClr val="C00000"/>
                </a:solidFill>
                <a:effectLst>
                  <a:innerShdw blurRad="69850" dist="43180" dir="5400000">
                    <a:srgbClr val="000000">
                      <a:alpha val="65000"/>
                    </a:srgbClr>
                  </a:innerShdw>
                </a:effectLst>
                <a:latin typeface="隶书" panose="02010509060101010101" pitchFamily="49" charset="-122"/>
                <a:ea typeface="隶书" panose="02010509060101010101" pitchFamily="49" charset="-122"/>
              </a:rPr>
              <a:t>最好使用程序来实现</a:t>
            </a:r>
          </a:p>
        </p:txBody>
      </p:sp>
      <p:grpSp>
        <p:nvGrpSpPr>
          <p:cNvPr id="10" name="组合 9"/>
          <p:cNvGrpSpPr/>
          <p:nvPr>
            <p:custDataLst>
              <p:tags r:id="rId5"/>
            </p:custDataLst>
          </p:nvPr>
        </p:nvGrpSpPr>
        <p:grpSpPr>
          <a:xfrm>
            <a:off x="0" y="0"/>
            <a:ext cx="9144000" cy="635000"/>
            <a:chOff x="0" y="0"/>
            <a:chExt cx="9144000" cy="635000"/>
          </a:xfrm>
        </p:grpSpPr>
        <p:sp>
          <p:nvSpPr>
            <p:cNvPr id="6" name="TitleBackground"/>
            <p:cNvSpPr/>
            <p:nvPr>
              <p:custDataLst>
                <p:tags r:id="rId7"/>
              </p:custDataLst>
            </p:nvPr>
          </p:nvSpPr>
          <p:spPr bwMode="auto">
            <a:xfrm>
              <a:off x="0" y="0"/>
              <a:ext cx="9144000" cy="635000"/>
            </a:xfrm>
            <a:prstGeom prst="rect">
              <a:avLst/>
            </a:prstGeom>
            <a:solidFill>
              <a:srgbClr val="F6F7F8"/>
            </a:solidFill>
            <a:ln w="9525" cap="flat" cmpd="sng" algn="ctr">
              <a:noFill/>
              <a:prstDash val="solid"/>
              <a:round/>
              <a:headEnd type="none" w="med" len="med"/>
              <a:tailEnd type="none" w="med" len="med"/>
            </a:ln>
            <a:effectLst>
              <a:outerShdw dist="17961" dir="2700000" algn="ctr" rotWithShape="0">
                <a:schemeClr val="tx1">
                  <a:gamma/>
                  <a:shade val="60000"/>
                  <a:invGamma/>
                </a:schemeClr>
              </a:outerShdw>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2400" b="0" i="0" u="none" strike="noStrike" cap="none" normalizeH="0" baseline="0" smtClean="0">
                <a:ln>
                  <a:noFill/>
                </a:ln>
                <a:solidFill>
                  <a:schemeClr val="tx1"/>
                </a:solidFill>
                <a:effectLst/>
                <a:latin typeface="Times New Roman" pitchFamily="18" charset="0"/>
                <a:ea typeface="宋体" pitchFamily="2" charset="-122"/>
              </a:endParaRPr>
            </a:p>
          </p:txBody>
        </p:sp>
        <p:sp>
          <p:nvSpPr>
            <p:cNvPr id="7" name="ColorBlock"/>
            <p:cNvSpPr/>
            <p:nvPr>
              <p:custDataLst>
                <p:tags r:id="rId8"/>
              </p:custDataLst>
            </p:nvPr>
          </p:nvSpPr>
          <p:spPr bwMode="auto">
            <a:xfrm>
              <a:off x="0" y="0"/>
              <a:ext cx="190500" cy="635000"/>
            </a:xfrm>
            <a:prstGeom prst="rect">
              <a:avLst/>
            </a:prstGeom>
            <a:solidFill>
              <a:srgbClr val="639EF4"/>
            </a:solidFill>
            <a:ln w="9525" cap="flat" cmpd="sng" algn="ctr">
              <a:noFill/>
              <a:prstDash val="solid"/>
              <a:round/>
              <a:headEnd type="none" w="med" len="med"/>
              <a:tailEnd type="none" w="med" len="med"/>
            </a:ln>
            <a:effectLst>
              <a:outerShdw dist="17961" dir="2700000" algn="ctr" rotWithShape="0">
                <a:schemeClr val="tx1">
                  <a:gamma/>
                  <a:shade val="60000"/>
                  <a:invGamma/>
                </a:schemeClr>
              </a:outerShdw>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2400" b="0" i="0" u="none" strike="noStrike" cap="none" normalizeH="0" baseline="0" smtClean="0">
                <a:ln>
                  <a:noFill/>
                </a:ln>
                <a:solidFill>
                  <a:schemeClr val="tx1"/>
                </a:solidFill>
                <a:effectLst/>
                <a:latin typeface="Times New Roman" pitchFamily="18" charset="0"/>
                <a:ea typeface="宋体" pitchFamily="2" charset="-122"/>
              </a:endParaRPr>
            </a:p>
          </p:txBody>
        </p:sp>
        <p:sp>
          <p:nvSpPr>
            <p:cNvPr id="8" name="TypeText"/>
            <p:cNvSpPr txBox="1"/>
            <p:nvPr>
              <p:custDataLst>
                <p:tags r:id="rId9"/>
              </p:custDataLst>
            </p:nvPr>
          </p:nvSpPr>
          <p:spPr>
            <a:xfrm>
              <a:off x="254000" y="0"/>
              <a:ext cx="1905000" cy="635000"/>
            </a:xfrm>
            <a:prstGeom prst="rect">
              <a:avLst/>
            </a:prstGeom>
            <a:noFill/>
          </p:spPr>
          <p:txBody>
            <a:bodyPr vert="horz" wrap="none" rtlCol="0" anchor="ctr" anchorCtr="0">
              <a:noAutofit/>
            </a:bodyPr>
            <a:lstStyle/>
            <a:p>
              <a:r>
                <a:rPr lang="zh-CN" altLang="en-US" sz="2600" smtClean="0">
                  <a:solidFill>
                    <a:srgbClr val="000000"/>
                  </a:solidFill>
                  <a:latin typeface="Microsoft Yahei"/>
                  <a:ea typeface="Microsoft Yahei"/>
                  <a:sym typeface="Microsoft Yahei"/>
                </a:rPr>
                <a:t>主观题</a:t>
              </a:r>
              <a:endParaRPr lang="zh-CN" altLang="en-US" sz="2600">
                <a:solidFill>
                  <a:srgbClr val="000000"/>
                </a:solidFill>
                <a:latin typeface="Microsoft Yahei"/>
                <a:ea typeface="Microsoft Yahei"/>
                <a:sym typeface="Microsoft Yahei"/>
              </a:endParaRPr>
            </a:p>
          </p:txBody>
        </p:sp>
        <p:sp>
          <p:nvSpPr>
            <p:cNvPr id="9" name="TipText"/>
            <p:cNvSpPr txBox="1"/>
            <p:nvPr>
              <p:custDataLst>
                <p:tags r:id="rId10"/>
              </p:custDataLst>
            </p:nvPr>
          </p:nvSpPr>
          <p:spPr>
            <a:xfrm>
              <a:off x="1525905" y="109220"/>
              <a:ext cx="2286000" cy="508000"/>
            </a:xfrm>
            <a:prstGeom prst="rect">
              <a:avLst/>
            </a:prstGeom>
            <a:noFill/>
          </p:spPr>
          <p:txBody>
            <a:bodyPr vert="horz" wrap="none" rtlCol="0" anchor="ctr" anchorCtr="0">
              <a:noAutofit/>
            </a:bodyPr>
            <a:lstStyle/>
            <a:p>
              <a:r>
                <a:rPr lang="en-US" altLang="zh-CN" sz="2000" smtClean="0">
                  <a:solidFill>
                    <a:srgbClr val="808080"/>
                  </a:solidFill>
                  <a:latin typeface="Microsoft Yahei"/>
                  <a:ea typeface="Microsoft Yahei"/>
                  <a:sym typeface="Microsoft Yahei"/>
                </a:rPr>
                <a:t>10</a:t>
              </a:r>
              <a:r>
                <a:rPr lang="zh-CN" altLang="en-US" sz="2000" smtClean="0">
                  <a:solidFill>
                    <a:srgbClr val="808080"/>
                  </a:solidFill>
                  <a:latin typeface="Microsoft Yahei"/>
                  <a:ea typeface="Microsoft Yahei"/>
                  <a:sym typeface="Microsoft Yahei"/>
                </a:rPr>
                <a:t>分</a:t>
              </a:r>
              <a:endParaRPr lang="zh-CN" altLang="en-US" sz="2000">
                <a:solidFill>
                  <a:srgbClr val="808080"/>
                </a:solidFill>
                <a:latin typeface="Microsoft Yahei"/>
                <a:ea typeface="Microsoft Yahei"/>
                <a:sym typeface="Microsoft Yahei"/>
              </a:endParaRPr>
            </a:p>
          </p:txBody>
        </p:sp>
      </p:grpSp>
      <p:pic>
        <p:nvPicPr>
          <p:cNvPr id="3" name="图片 2"/>
          <p:cNvPicPr>
            <a:picLocks/>
          </p:cNvPicPr>
          <p:nvPr>
            <p:custDataLst>
              <p:tags r:id="rId6"/>
            </p:custDataLst>
          </p:nvPr>
        </p:nvPicPr>
        <p:blipFill>
          <a:blip r:embed="rId12">
            <a:extLst>
              <a:ext uri="{28A0092B-C50C-407E-A947-70E740481C1C}">
                <a14:useLocalDpi xmlns:a14="http://schemas.microsoft.com/office/drawing/2010/main" val="0"/>
              </a:ext>
            </a:extLst>
          </a:blip>
          <a:stretch>
            <a:fillRect/>
          </a:stretch>
        </p:blipFill>
        <p:spPr>
          <a:xfrm>
            <a:off x="7594600" y="63500"/>
            <a:ext cx="1422400" cy="508000"/>
          </a:xfrm>
          <a:prstGeom prst="rect">
            <a:avLst/>
          </a:prstGeom>
        </p:spPr>
      </p:pic>
    </p:spTree>
    <p:custDataLst>
      <p:tags r:id="rId1"/>
    </p:custDataLst>
    <p:extLst>
      <p:ext uri="{BB962C8B-B14F-4D97-AF65-F5344CB8AC3E}">
        <p14:creationId xmlns:p14="http://schemas.microsoft.com/office/powerpoint/2010/main" val="33857037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Rectangle 6"/>
          <p:cNvSpPr txBox="1">
            <a:spLocks noGrp="1" noChangeArrowheads="1"/>
          </p:cNvSpPr>
          <p:nvPr/>
        </p:nvSpPr>
        <p:spPr bwMode="auto">
          <a:xfrm>
            <a:off x="6443666" y="4800600"/>
            <a:ext cx="2700337" cy="342900"/>
          </a:xfrm>
          <a:prstGeom prst="rect">
            <a:avLst/>
          </a:prstGeom>
          <a:noFill/>
          <a:ln w="9525">
            <a:noFill/>
            <a:miter lim="800000"/>
            <a:headEnd/>
            <a:tailEnd/>
          </a:ln>
        </p:spPr>
        <p:txBody>
          <a:bodyPr/>
          <a:lstStyle/>
          <a:p>
            <a:pPr algn="r">
              <a:defRPr/>
            </a:pPr>
            <a:r>
              <a:rPr lang="zh-CN" altLang="en-US" sz="1400" b="1">
                <a:solidFill>
                  <a:srgbClr val="FF3300"/>
                </a:solidFill>
                <a:effectLst>
                  <a:outerShdw blurRad="38100" dist="38100" dir="2700000" algn="tl">
                    <a:srgbClr val="C0C0C0"/>
                  </a:outerShdw>
                </a:effectLst>
              </a:rPr>
              <a:t>桂小林 </a:t>
            </a:r>
            <a:fld id="{2852D82B-D3AC-4FD9-B254-9179CA6C4266}" type="slidenum">
              <a:rPr lang="en-US" sz="1400" b="1">
                <a:solidFill>
                  <a:srgbClr val="FF3300"/>
                </a:solidFill>
                <a:effectLst>
                  <a:outerShdw blurRad="38100" dist="38100" dir="2700000" algn="tl">
                    <a:srgbClr val="C0C0C0"/>
                  </a:outerShdw>
                </a:effectLst>
              </a:rPr>
              <a:pPr algn="r">
                <a:defRPr/>
              </a:pPr>
              <a:t>23</a:t>
            </a:fld>
            <a:endParaRPr lang="en-US" sz="1400" b="1">
              <a:solidFill>
                <a:srgbClr val="FF3300"/>
              </a:solidFill>
              <a:effectLst>
                <a:outerShdw blurRad="38100" dist="38100" dir="2700000" algn="tl">
                  <a:srgbClr val="C0C0C0"/>
                </a:outerShdw>
              </a:effectLst>
            </a:endParaRPr>
          </a:p>
        </p:txBody>
      </p:sp>
      <p:sp>
        <p:nvSpPr>
          <p:cNvPr id="11268" name="Rectangle 2"/>
          <p:cNvSpPr>
            <a:spLocks noGrp="1" noChangeArrowheads="1"/>
          </p:cNvSpPr>
          <p:nvPr>
            <p:ph type="title" idx="4294967295"/>
          </p:nvPr>
        </p:nvSpPr>
        <p:spPr>
          <a:xfrm>
            <a:off x="457200" y="195264"/>
            <a:ext cx="8382000" cy="669131"/>
          </a:xfrm>
        </p:spPr>
        <p:txBody>
          <a:bodyPr/>
          <a:lstStyle/>
          <a:p>
            <a:r>
              <a:rPr lang="en-US" altLang="zh-CN" dirty="0" err="1" smtClean="0"/>
              <a:t>EAN</a:t>
            </a:r>
            <a:r>
              <a:rPr lang="en-US" altLang="zh-CN" dirty="0" smtClean="0"/>
              <a:t>-13</a:t>
            </a:r>
            <a:r>
              <a:rPr lang="zh-CN" altLang="zh-CN" dirty="0"/>
              <a:t>商品码</a:t>
            </a:r>
            <a:r>
              <a:rPr lang="zh-CN" altLang="zh-CN" dirty="0" smtClean="0"/>
              <a:t>的</a:t>
            </a:r>
            <a:r>
              <a:rPr lang="zh-CN" altLang="en-US" dirty="0" smtClean="0"/>
              <a:t>绘制</a:t>
            </a:r>
            <a:endParaRPr lang="zh-CN" altLang="zh-CN" dirty="0"/>
          </a:p>
        </p:txBody>
      </p:sp>
      <p:sp>
        <p:nvSpPr>
          <p:cNvPr id="14" name="Rectangle 3"/>
          <p:cNvSpPr txBox="1">
            <a:spLocks noChangeArrowheads="1"/>
          </p:cNvSpPr>
          <p:nvPr/>
        </p:nvSpPr>
        <p:spPr bwMode="auto">
          <a:xfrm>
            <a:off x="460374" y="915567"/>
            <a:ext cx="8432106" cy="259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110000"/>
              </a:lnSpc>
              <a:spcBef>
                <a:spcPct val="20000"/>
              </a:spcBef>
              <a:spcAft>
                <a:spcPct val="0"/>
              </a:spcAft>
              <a:buBlip>
                <a:blip r:embed="rId3"/>
              </a:buBlip>
              <a:defRPr sz="2800">
                <a:solidFill>
                  <a:schemeClr val="tx1"/>
                </a:solidFill>
                <a:latin typeface="+mn-lt"/>
                <a:ea typeface="+mn-ea"/>
                <a:cs typeface="+mn-cs"/>
              </a:defRPr>
            </a:lvl1pPr>
            <a:lvl2pPr marL="742950" indent="-285750" algn="l" rtl="0" eaLnBrk="0" fontAlgn="base" hangingPunct="0">
              <a:lnSpc>
                <a:spcPct val="120000"/>
              </a:lnSpc>
              <a:spcBef>
                <a:spcPct val="10000"/>
              </a:spcBef>
              <a:spcAft>
                <a:spcPct val="10000"/>
              </a:spcAft>
              <a:buFont typeface="Wingdings" pitchFamily="2" charset="2"/>
              <a:buChar char="Ø"/>
              <a:defRPr sz="2400" b="1">
                <a:solidFill>
                  <a:srgbClr val="000099"/>
                </a:solidFill>
                <a:latin typeface="+mn-lt"/>
                <a:ea typeface="楷体_GB2312" pitchFamily="49" charset="-122"/>
              </a:defRPr>
            </a:lvl2pPr>
            <a:lvl3pPr marL="1143000" indent="-228600" algn="l" rtl="0" eaLnBrk="0" fontAlgn="base" hangingPunct="0">
              <a:spcBef>
                <a:spcPct val="20000"/>
              </a:spcBef>
              <a:spcAft>
                <a:spcPct val="0"/>
              </a:spcAft>
              <a:buChar char="•"/>
              <a:defRPr sz="2400" b="1">
                <a:solidFill>
                  <a:srgbClr val="FF3300"/>
                </a:solidFill>
                <a:latin typeface="+mn-lt"/>
                <a:ea typeface="+mj-ea"/>
              </a:defRPr>
            </a:lvl3pPr>
            <a:lvl4pPr marL="1600200" indent="-228600" algn="l" rtl="0" eaLnBrk="0" fontAlgn="base" hangingPunct="0">
              <a:spcBef>
                <a:spcPct val="20000"/>
              </a:spcBef>
              <a:spcAft>
                <a:spcPct val="0"/>
              </a:spcAft>
              <a:buChar char="–"/>
              <a:defRPr sz="2000">
                <a:solidFill>
                  <a:schemeClr val="tx1"/>
                </a:solidFill>
                <a:latin typeface="+mn-lt"/>
                <a:ea typeface="宋体"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itchFamily="2" charset="-122"/>
              </a:defRPr>
            </a:lvl5pPr>
            <a:lvl6pPr marL="2514600" indent="-228600" algn="l" rtl="0" eaLnBrk="0" fontAlgn="base" hangingPunct="0">
              <a:spcBef>
                <a:spcPct val="20000"/>
              </a:spcBef>
              <a:spcAft>
                <a:spcPct val="0"/>
              </a:spcAft>
              <a:buChar char="»"/>
              <a:defRPr sz="2000">
                <a:solidFill>
                  <a:schemeClr val="tx1"/>
                </a:solidFill>
                <a:latin typeface="+mn-lt"/>
                <a:ea typeface="宋体" pitchFamily="2" charset="-122"/>
              </a:defRPr>
            </a:lvl6pPr>
            <a:lvl7pPr marL="2971800" indent="-228600" algn="l" rtl="0" eaLnBrk="0" fontAlgn="base" hangingPunct="0">
              <a:spcBef>
                <a:spcPct val="20000"/>
              </a:spcBef>
              <a:spcAft>
                <a:spcPct val="0"/>
              </a:spcAft>
              <a:buChar char="»"/>
              <a:defRPr sz="2000">
                <a:solidFill>
                  <a:schemeClr val="tx1"/>
                </a:solidFill>
                <a:latin typeface="+mn-lt"/>
                <a:ea typeface="宋体" pitchFamily="2" charset="-122"/>
              </a:defRPr>
            </a:lvl7pPr>
            <a:lvl8pPr marL="3429000" indent="-228600" algn="l" rtl="0" eaLnBrk="0" fontAlgn="base" hangingPunct="0">
              <a:spcBef>
                <a:spcPct val="20000"/>
              </a:spcBef>
              <a:spcAft>
                <a:spcPct val="0"/>
              </a:spcAft>
              <a:buChar char="»"/>
              <a:defRPr sz="2000">
                <a:solidFill>
                  <a:schemeClr val="tx1"/>
                </a:solidFill>
                <a:latin typeface="+mn-lt"/>
                <a:ea typeface="宋体" pitchFamily="2" charset="-122"/>
              </a:defRPr>
            </a:lvl8pPr>
            <a:lvl9pPr marL="3886200" indent="-228600" algn="l" rtl="0" eaLnBrk="0" fontAlgn="base" hangingPunct="0">
              <a:spcBef>
                <a:spcPct val="20000"/>
              </a:spcBef>
              <a:spcAft>
                <a:spcPct val="0"/>
              </a:spcAft>
              <a:buChar char="»"/>
              <a:defRPr sz="2000">
                <a:solidFill>
                  <a:schemeClr val="tx1"/>
                </a:solidFill>
                <a:latin typeface="+mn-lt"/>
                <a:ea typeface="宋体" pitchFamily="2" charset="-122"/>
              </a:defRPr>
            </a:lvl9pPr>
          </a:lstStyle>
          <a:p>
            <a:r>
              <a:rPr lang="zh-CN" altLang="en-US" sz="2400" dirty="0" smtClean="0"/>
              <a:t>问题求解：</a:t>
            </a:r>
            <a:endParaRPr lang="en-US" altLang="zh-CN" sz="2400" dirty="0" smtClean="0"/>
          </a:p>
          <a:p>
            <a:r>
              <a:rPr lang="en-US" altLang="zh-CN" sz="2400" dirty="0" err="1" smtClean="0"/>
              <a:t>EAN</a:t>
            </a:r>
            <a:r>
              <a:rPr lang="en-US" altLang="zh-CN" sz="2400" dirty="0" smtClean="0"/>
              <a:t>-13</a:t>
            </a:r>
            <a:r>
              <a:rPr lang="zh-CN" altLang="zh-CN" sz="2400" dirty="0"/>
              <a:t>码</a:t>
            </a:r>
            <a:r>
              <a:rPr lang="en-US" altLang="zh-CN" sz="2400" dirty="0"/>
              <a:t>6966090118201</a:t>
            </a:r>
            <a:r>
              <a:rPr lang="zh-CN" altLang="zh-CN" sz="2400" dirty="0"/>
              <a:t>的二进制编码为：</a:t>
            </a:r>
          </a:p>
          <a:p>
            <a:r>
              <a:rPr lang="en-US" altLang="zh-CN" sz="2400" dirty="0"/>
              <a:t>00000000010100010110000101000010101001110001011000110101010110011011001101001000110110011100101100110101000000000</a:t>
            </a:r>
          </a:p>
          <a:p>
            <a:r>
              <a:rPr lang="zh-CN" altLang="en-US" sz="2400" dirty="0"/>
              <a:t>“</a:t>
            </a:r>
            <a:r>
              <a:rPr lang="en-US" altLang="zh-CN" sz="2400" dirty="0"/>
              <a:t>0</a:t>
            </a:r>
            <a:r>
              <a:rPr lang="zh-CN" altLang="en-US" sz="2400" dirty="0"/>
              <a:t>”为</a:t>
            </a:r>
            <a:r>
              <a:rPr lang="zh-CN" altLang="en-US" sz="2400" dirty="0" smtClean="0"/>
              <a:t>白；“</a:t>
            </a:r>
            <a:r>
              <a:rPr lang="en-US" altLang="zh-CN" sz="2400" dirty="0"/>
              <a:t>1</a:t>
            </a:r>
            <a:r>
              <a:rPr lang="zh-CN" altLang="en-US" sz="2400" dirty="0"/>
              <a:t>”为</a:t>
            </a:r>
            <a:r>
              <a:rPr lang="zh-CN" altLang="en-US" sz="2400" dirty="0" smtClean="0"/>
              <a:t>黑</a:t>
            </a:r>
            <a:endParaRPr lang="en-US" altLang="zh-CN" sz="2400" dirty="0"/>
          </a:p>
        </p:txBody>
      </p:sp>
      <p:sp>
        <p:nvSpPr>
          <p:cNvPr id="2" name="AutoShape 2" descr="data:image/jpeg;base64,iVBORw0KGgoAAAANSUhEUgAABBoAAANICAMAAABe43wfAAADAFBMVEXr6+vw8PD09PTi4uLq6ury8vLx8fEAAAD////u7u7v7+/z8/Pf39/29vbh4eHs7Ozg4ODt7e3e3t75+fn4+Pj+/v79/f3d3d36+vr8/Pz7+/vj4+P39/f19fXm5ubk5OQICAjo6OgTExNAQEDp6ekfHx9eXl7n5+fl5eV+fn6NjY0kJCTHx8cZGRkiIiK5ubkJCQlqamrc3Nw3NzclJSUODg4dHR02Njbb29soKCgNDQ0DAwMXFxcYGBgMDAw1NTVBQUEEBAQQEBAaGhoBAQEPDw8rKysgICAHBwcbGxsnJychISEGBgYwMDA+Pj4LCwsvLy8CAgIcHBwKCgoFBQVEREQzMzMxMTHMzMwWFhY9PT3IyMgUFBRra2sSEhImJiYeHh4qKiojIyM8PDwyMjK4uLgVFRUREREuLi4pKSktLS00NDQsLCzPz8/a2to/Pz/X19eVlZXNzc2mpqa3t7fU1NS+vr5kZGSCgoKhoaHT09OsrKzGxsZRUVE7OzulpaXY2NhwcHB2dnaLi4vBwcHFxcVQUFBFRUVDQ0PV1dXAwMCDg4PJycl0dHRsbGxWVlaMjIyjo6NOTk62trY4ODjZ2dlfX1/Ly8s6Ojo5OTl9fX1CQkJNTU1TU1PS0tLKysqtra3CwsKYmJh1dXVubm6wsLBnZ2dtbW2xsbG7u7uJiYl7e3tHR0e9vb2/v7/ExMRbW1u6urplZWWurq5MTEyRkZGenp6zs7NhYWGpqamIiIjOzs6Ghoa1tbViYmKZmZlcXFx6enqqqqpXV1ePj49xcXHR0dGTk5NISEhPT0+ioqJGRkbQ0NCvr6+ampqfn5+rq6u8vLxaWlrW1tZLS0uHh4eBgYGEhIRdXV2QkJDDw8OWlpZYWFiXl5dpaWmoqKhJSUmAgIBmZmaSkpKnp6ednZ2FhYV4eHhUVFRoaGhZWVl/f3+bm5tzc3OgoKBgYGC0tLR8fHycnJx5eXmysrKkpKRVVVWOjo53d3eKiopKSkpSUlKUlJRvb29jY2NycnK+M1O7AAAgAElEQVR42uydbahlVRnHz9r7rpe99vs9597zMufc08jIvVLEeKHozSzQJpqmml4kYQokTQkNg1HREpIULD/4AoElpZFZSUSCQhIlVgpqCH4oS/FjBQUjRB8KKdr7nDN37sy9mi8zc9c6+/d8/Hk/bP7rOT/X3vvZa1rR0WqZjWrBYLBms6iFGmAwGGqAwWCoAQaDoQYYDIYaYDAYaoDBYKgBBoOhBhgM5qoaNmrh2H9egMFgzWatFiHAYLCtjK0TDAbbjhEHDAZDDTAYDDXAYDDUAIPBUAMMBkMNMBgMNcBgMMfUwJgHDAbbUAOD0jAYbAtr8XkVDAbbyvjyEgaDoQYYDIYaYDAYaoDBYKgBBoOhBhgMhhpgMJgjamDkCQaDbTPyRAgwGIyzIWEwGF9ewmAw1ACDwVADDAZDDTAYDDXAYDDUAIPBUAMMBvNSDYx5wGCwDTUwKA2DwbYwzoaEwWDbML68hMFgqAEGg6EGGAyGGmAwGGqAwWCoAQaDoQYYDOaIGhh5gsFg24w8EQIMBuNsSBgMxpeXMBgMNcBgMNQAg8FQAwwGQw0wGAw1wGAw1ACDwbxUA2MeMBhsQw0MSsNgsC2MsyFhMNg2jC8vYTAYaoDBYKgBBoOhBhgMhhpgMBhqgMFgqAEGgzmiBkaeYDDYNiNPhACDwTgbEgaD8eUlDAZDDTAYDDXAYDDUAIPBUAMMBkMNMBgMNcBgMC/VwJgHbA5ZbhW5cDYkDLaVrR3+9TNfHfZsTi6cDQmDHWW/36fr+sDzxsicXPjyEgarqneD3qiDj4za5IIaYE1n1Q6h89vz9eY68ANyQQ2wZjMre+bJt+oT66WCrFADrMFMtYcPX663q0dHZIUaYA1lomNu/Ih+mTp0LVmhBlgTmRiaq+7Sr1Af+kb1dzlZoQZYk1iZmu/eof9Pfe6LJrBkxdmQsAax/voP9auoz3SXZE5+nA0JawTLVW/132foV1UXfon8XpmxdYLNC5MD+6cL9auu/YfJ7xUZccDmgqmBuWe/fk311Dr5oQbYXLPqVsL88p36NdevJO8qUANsjllqHviWfl31bbMsyQ81wOaU/eIO/XrrzH+0B4pMUQNsDtnus8/Tb6DO/WmnI8gUNcDmjMV/2KvfYN161VJgyRQ1wOaJPf1e/cbr4L/6HPTy8mpgzAPmHbv9fH1y6t2PdDpkytmQsLlgwZE365NXB54ZBDk5czYkzHt2xcf0ya3frBhJznx5CfObXfeEPun1tiPDoSVn1ADzl43v06ekrr9yIMgZNcB8ZY/pU1XnX13dVJAzaoD5xqwyvWf1qaz7TcBrTNQA84tZuVS+cKE+tfXzUUz2qAHmEbNy0L59nz7l9Z0R2aMGmD9MtEf/PFefjrqG7DkbEuYLK0dLN/1En6Y6i+w5GxLmA8urPu1cr09fPWRKzob0dvszZKvdlPzsaKl1nz6tdVW78f3n7eWnIuXn3Yj8bGB2Pbb39JpBXzyIm95/vl5+qqRKTclPft7zs3Ff3PJZfdrrtr5teP95evnVykip2krwk5/v/NQg+vM+vQP1LhE3vP/8vPzJykgZj2PBT36O84t65keX6Z2pF5Zss/vPw8svJyujlJLB4spsbfjJz2V+5rkDeqfqnFg2u//8u3xR7eOqlRmaQAVJMVsbfvLzmN/XP6V3sB5oN7v/vLt8Ue3iZP0IyJggSMLZ2vCTn7/81v6od7T+s2wb3X++jWWUaryeBvH0HL9ON0kWx6pkLGj+8ovu/eTOmkFflNsm959/g9LtOF2slsPm7yijqBMEQdzmxz9n+Yne+Nm9eqfro3mT+8+/syHT6cMfuZBkYxlV93uzzR23DPOTX2/5kXO0A3V3k/vPuy8v62fD1c2elWtFmK0os7E2aGB+8rv2PdqJerjJ/eebGiZvjdpKlEKOs7CoN0KztWEucl7yu/py7UgdaXL/eaaGdGMZSmWTMOyao2vDXOSc5Pf4XdqZerrJ/eeXGtJjmzdh5UIWJp2ja8Nc5Fzkd+Wt2qG6tsn955Eayo2VMTZSkVKyCJN4MFsb5iJ9zy83pnxMO1WXNLn//FHDbAatWpmBaim7WBRFGCbBaLY2zEX6nZ+Nl80tH3TLDPp3Te4/b9RwbAZtKIL1OK/WJayXRikhhoPlEXORPudnpVF/OeiYGPQnWk3uP1/OhpzNoNXDJZ047Y5b3cW6umlQVyyZi/Q4v9wOhi98XjtXdza6/7w5G3I2g1a2SpF103ipZsvLg2pB6ura6VxaByF4md+Pv6AdrBv6eZP7z6cZvtV6w1Yq0Q2kmP1dNwyz3UmRiOlcmuhxG+FXfvUs8vfep52sw+1m958XlzoUsloaqcrIWqsW4umD4qr2ZGFmA7Eg8uk7JIsGvMrPBiZ5yU0x6ENWNrv//Pm/XjKWwiolAtmr/Dx5MmxEEmYrsVW2+rs+avAsP5ua1f9qV+tRY5vdf55caqqCJNsl5WpSFNWGrlqb/nJ1w6dWszCR0yWsrK06aMCb/Oodw9na3VoYNbz/fLnUNK4EvSuudnBhUi+NVEKINC+LsIjqd0Yb+zk04EV+Njbqr3sdNsOLy6Lh/efNpbYXwzBb21MUxWKspqd2ynhBFWG2W5ZK1KNq010eGnA/vzzu24cOOSwG/eEsbXr/+XOp46Jam0LYfKHfGU7O+lbxwqhy+Tiwtohnz4fRgA/5tcWRi7TTdVb9pKHZ/ef6TNYxplbqtRlLFU3H1lW/k67F05s9sTsVIkUDvuR3yQVui0F/PIgb339uj2BEUefYparxYpIsZvWLIrMcB/XcSSRWFpNulOelWR4y3uRJfsXN2vW6sZ03vf9cH5TurGci2mDtOAji1OStXHSTZKz2VEi1J3d4C5EoEYLz+ZWxuftB58Wgn6f/XD8bMpi8MlLHn7KTClVON3KVv5d4muBNfrkdmfBn7otBP0H/uf7lZf2xazhbm01n82VSiKgIizxCAz7lJ/vZ98/zwAwXl/Sf42qoj8hIwtnabJ5m3yWFLMJsj0ADPuW39rVzPBCDPtRN6T+31TA5WGutmK3NCXNpo2rNEokGPMrvy2/3QQz6/XcPSvrPaTVMPmUzcmW2NtvMpRXsGvzJ77n92g8zPG4E/ee0GiYrs2zKeLY20QlzabuLYpFnDb7kd9OdfohBX/oVY+k/p9UwWxnTErO1ESfOpbWsYNfgfn71FMA3n/JEDPrMTw8E/eewGnITiPpw/wmbrU22dS5NoAHn87OByV70RQz6sl21Geg/p8+GTOvpkv50TGYyhtZ9mbk0xpsczi9Xy+tnvckbMzy4mpb0n9tnQ0aRyOrl2DO7m2vHQdrddi4NIbid322XeiMGfT/95/7ZkKEUclcWhsWe418ZnTCXNoostxEu5/fkXn/EcMZh+s/9Ly/TyVBJvTbd/nGvjI6fS1MdgQYczu+eff6IQd8c9ug/59VQT67PvJ3Evc2vjI6bSxP8+9jO5ldtxK8+4JEY9N+DYU7/uaqGyPQ2JtcTq0pVrU0SiN7mV0ab59KGaMDR/ERneMVTPonhgreYmP5zVg3KdmxvNrnetfXOrfL2YnD08JzZK6PNc2mowcn8bGqu+5tPYjj4qB0I+s9ZNYh8ffJPf0wm18vJ8x6rZHbsYK1t5tJQg3v52cCsXuOTGPSBK0xg6T+Hdw0yC6TqjOpT9zqifr5j5YKdHsc5WZuWjXdnJ8yloQbH8rPx/9g7t9gorjOO75ndOXPmzOzcdmf24t2115fiNsWlxAQcDBg7jrHBQIGYcgsXt9xLKJWiQNQUlKJWqKVqoFXShkppH5pWCURKhNI0rVKpIU+gtpFC6UPKQyukPLTNQ3qVqs45s2uvMUlDsDznSJ+F1nh2drTznf/+9ly+8/+I/iOpwND7Hskg0J/YA4oEs+KMnHotFbtUTZim21AwLGqaKXlpgAax4oeI8tP1UpHhKili0J/o3pC0ENUdVqL0ElTNmeahybw0m+eghT+LAkhvEjR+9ItzZeLC8hM66O99U55ESpR2WeHhnJ30vLSRJoEatlPWncxLYxloimGovm4DEISLn62XjK8sk6rH8M4Rv+yC/mTwhkRhh82qKnxeGLMyIFghOl9DSiadVIYdKJF0htgwjBAufigbnFwtFRge+kOQRaA/OXZeuphb5yA+L6zylmHnRW0TNle9QDFgQLT40RK59G+pwDD2PMlj0J80m7KNipV0bIxQqd4y7Dw3yktTJkqXAwbEip9dJoekSmTQ1p6qgQH0JzAa3IZj2HZYUXIdFXjhMGbwr9PwB/G8NLUMGBAyfqT901KB4Z5n2d5K0J/gaMCNCSRUdSzHU9Vq1KFDhWKQQmzUpxjNbPyXBzQIGL/0jXkygaHjL7VBEKWgP4HRgN35BtJr29sSrpJrt201kWPTQFHBUc9hP55tsPGf7gMahIvflQ6ZwPDgK9F3v+H7hYCUFNCfoGhAqmkqKDNxDIdtoiYcU8FKETFwszoA4Y/Dy5SjAHoNosXv4e1SjSVO4Np9XHr8nSe+fGNLkGgqY9CfeGigRiUcw5WIP0ljF6fMpKkokVmGqniOxbJTq6pOjADmGgSL35YDUoHhd/XCET+pve+eJf+iBdCfeN6QNprjmV6ZFHEweZ5r52o+fCzlpNCeqnTmvFwnaof0JpHiZ4dyutQnFRjOHavdw5ax2pGDezRtLyYF0N+tUp5ifTN+GP3y/FDec2jjeTjLmEXbPdNcVDsUtl0KciCFit+x56QCw/c9dh9umVyYyMzq5lVzdhyeA/oTzRvSR2wWOGXxBaOG8wok6i2H4zzPh+VJIeOXPC0XGC5Ek4/BF741cWxoLZ+XXPGA3Qn6E2znpYJZFonrJJOmodNp56lVK2lmAAMCxk95a1AqR4bLtfvwXl81cXDrQvY4b/V27YfIAf0JhQZmvKmE3bdmK+lgFU1zz2GFyhsqjgIahInflX6ZwLDgS/Xb+MSCyaP9fTwbY+G9m7Wu+RXQn0hoyLKN8GF/jYY9YocmPEpvnn9Xw6YxfMCAQPFj1qov3iMVGF6tJzG+19pwuGUjx8TaDm3nHu1djEB/4qAhzwfKLBVVdyyr4lime9N5rmKGTVMEDIgTP5wln79LJjAsfguRyJXpzMCUJ3qWsMeRbk1b0q2teNMF/YmCBkpQLUmd2NirVph9Tu7m84w5FqBBoPjhTHB+o0xguG+bXVAo6+mcGpv6TPcIexwIyaCtGdW0X5aaQH9ioAG7LA0VFdl6ckLFLlN2OK4Lpp6nVsOmyQAaxIgfKhWfeUImMGz46zFSpjoqkyMv3fTU0P3810BP38gKbXx0k7YlAfoTAg04sujMIKTkiasmeCXipKmgYHrTlAANIsSPlsl3vrtYJjI8fbKYRcz5/tB/p+2wups9Du4JHzZtXrOrV9OuG82gPwG8IXVq5dJhzJmhlpqnzIPPqzDbLUWdch62vJwSQHqTAPHDRfv0fTKB4eyhfFq3bVxoOjHtfQ/wZUst6jmsX8tnHb5qm6A/Abwhs0Y6Z+Ekt+KjLKWPddvSZebB5zbmpWX9oCnhAhBijp+tE/KGVBuv914mNduVay3Tnmzt472fs9FfB3r5r20kD/ojsXtDprGqzMdY1SuOk0qpdWOttMcGzBRP9etDMIyIN35U9Qt/liqRYeWjQQHzCpYXb+F839rGaTE2MN69XNO28oWLltXaBVIC/cW985JvaXOxqyODVqrepLEW2+MWtg1CmJRLgAEx4qcWsxd7ZQLDkqOZvMrWcMijt3KSWNPHybBzZTiweGzfBt4Zamlr1bpAf7GjIcOW3QjG1HV11WZ749N1QjN7Tlaj2FQxKgAGBIgfyqcvPyUTGOZerRKV6iiTPTV+q+fnHXyQjzj2dwxq2uLu4ajPwNKf3iAY9BcrGliqDk6rFRsZiM2tm0aa1JpBV5ssq0lFOGWARawA8bNRKfjG12QCw/LvmQGrX1kKfvD1W5/Rw3tAq7T+4f3jvSO8oE7L5l0Hwv7FOjUN+osTDUEoaFTIKp5jNits1c3LEJ8q0XlYbWpSw54ys+ZDgIG442eQ4/+Ran/l22ViUJ2W/eMfe7+06c+xx+FoTvXJ3ogMI5p2d8iGG74K+ot1QJGneYIUM2npdqhsp5ntLea+3oTqrDIIKwcftg0FDMQdP2ubVGB4Icl6OtQg1R9/gGlsX6/WOxr9l69atozzxMiFO7T1nWXQX7zTkD5JU8NLWuw7z6ngsB9c8/xv9xLhMDFK6EFFwEDM8fuVVGB4OqpSi0n2nx+YmbWiZ+PeaN1id9RniJIctM2Dc39fdkF/8XtDtnPPPadiuCRA0fpbkLOchMqKBXmTU2uAhnjiFzy+VCYw9L1Zu4/qtT3/79ylg6Pj+2ple1vaBldGqU/zxlu1MwnQX/zekDTFyg53Ypd57jEXPiOj5EwzV8XU8nLlDKQ3xRq/P3XLBIaNZ+q38WLPh3tF//Z1PBWyrVXTuiM2rNK0s67VDvqL2RvS9bmco2OUlyhuqvIS5nnmd5jEkAMZV/zsdPbZgzKBYfiPJItsWy/nn//Q+0KHIs+JfUN8Gya/3eXDmvZbAvqLd3sVswThiTtsP0t4TOUTaijqGYf/MhhyIGOLn3/+SamsWi4ynOm05H/2pdsZgUQJ1Ad576ibdyHGerWuIK2C/uJFQ4JMaJsdY5VAnBRfsw+PpYkLGIgrfk3XZQLDilf4m3bLZP7fb+uFtXRp7X7Ghs9w1/yOuzZpF4kB+osdDTVtE1Z5UG23klaVkIBizIoxAQZiil/qBak8nN6t7YsMqi/f7munsGEt2yPS29Xd1V/Jgv7iR0OkbdVlK8msRHEn3+yWDQADccWv/XWpHBm+WS9lq3x8w+2/upENXWxEsWBU27XrEeKD1uJHA9e2kqPYxa7DOsTwkY8zfsVrC2QCw7mT9bu4MvSRLtDAhnWsWM26Lk3b8JQLuhIBDXx7sWnqlFn+AxpijB8l5OiwTGBYfaFQSz34W89HvUadDTsH97OyGh072B8vg66EQEOo7VDaKWxUQmm78JGPKX4oXzyzTyYwjH2K5CNHhiOP3cFlamzYvWshG5Dsj0wpTNCVEGggaSOXUHXVTCZNDB/5WOKH8+RUj0xg6PoNKWJdD1G46IE7uxJnw9wejfOlrbasCbq6GQ0xpVZkKsjWE55pNlNIZZr9+Nl6KXhGqkSGdUczWWrbruI3n7vji7W2rertWbWbrVKsX1Y7dgp0xdGQiPnNuHyWOaMohg8NEkv8jr8mExgGfj2RtTkj279a+0bmacvWhP/bvqRu6VDWQVcxeUNOP4b4/njoxs1y/MIuuXF6g0RgWHOjOR/dQ+HVrTN21aXcxGHzxN/fzoOuYtx5OeVYBqsYEk1mO37UyOevrpApw+ntJlKOJlsvzp3B6x5kxTBbJ/eNbIIJcWHQEH3pwUd+VuOH/dI/pPKDfe0wSVNekPfhlTN53X5esGasYRP6VdCVIGjIhl96WfjIz2r81IAclcpB/rnDpIRCoJXIJ0dneEs3y/QabNy0ea8NuhICDT7FkRMffORnK364WPrZkExguP5zDgaU9c8/NNPzF3ymYWwKJx8BXQmBhmwpS0vwkZ+9+LnZ4i/+x96ZB0lRX3F8e5bpfttTTTPbM2P3MAMsYoJyCkK4CbAhIFchyCWFHAmLYK2wnLIsghQgK1e4ghzrCgHCISBlhCCXSBRFiiIkWsGAJSuVlIIVIMZozMGcG2MqhRqmf+8339+f3z/Y97a+70Nv93vv9xgnMHx/dxwMuhGsWPZ//8dH1W/VVWv15U0P98NXgrxrgJZRzZ54ilWHUyXFNzJ4QrW33Ybr9Zq37TNuYZ+iL2n9c4EGoCH7tK8/wOxqI8OZRBeDN9RgRubu3TwPNLje8gQtw1rwbk6D182rUk86dLQogz/3LFqeclA02aOZqhP4A6cnBu2vEVLNHFO3nMOtM/qDt0fRKI1H7WzRbj6S+3/3A0Zc6L3Ejt1Sl6fY1unxGf7RbTzwEMonWzTLeHwUpyeGrS0otqNRiQRn3Znpn73KUOEhlE+2aM0GcwLDg8XxJx3dcM65sK7y9bAOD6F8skM7V8YJDGsXJ6JWg7XmuvDjf2T64CGUT1Zo5hpOYBi/PZVHeGc9NwJYHdDhIZRPNmye5tXIUJpO43pvVyKYj3sogAbpNfPmQ/nbhYzA0Ppdw04mcbypKxH0nAkPAQ2ya7rXoUndGIFhxDu1Q77E2OO0li7Na/jhof9EA9qCJNNMPeC50pQRGNr/rK7t9cfzOPeiSzHshIdSaECjtMTanu9xesmwLxV2eKZb1+sVPhH0mvCQSLshod0Gbc4wTmBYUDOdxxG3YugwlVR4CJOXcr98pNVPcQLD+japJOxD7rVZRWwFHgIaJNZ0H+VO5wSGvs1CgcSq1tCmoa5FMTdqoAcSaJBY0z3B3J39GIFh3AfesJrI47iLUx5V5EOjE9Agr6b7nAYzON143fNMxPHGapLoIRffmg48G9skBQ8BDbJqqmNdb8IIDEUHvRQDgx4JtljhYhz95sBDQIPEGxnUMJ1uzQgM2kGKP8XrBuUucDOO4X54CGiQWIs4W+7n1OF0jeIP8XqU8ve5GknnMDz0VTSg5Ukebfd6RmDov60gnoephhre6ORqKCsMeOi/tDzhlyCDZvo91qKNnMaoVjS2o34znsflu1wOxR814SHshpRS0z2h4ns5vWMYM4usWHeRGqDDbk95bAxEdHgIk5cyarqPous43XjdZ1owDgbForOzXW/QtqNodAIapNSUoH0PJzCMnkIUK0YlQM+OcT2ajeSDh4AGSdHwbgdGYOhVmshDN6hihfvh7EOjE9Agq7ayOyMwjP3CiQftj32vHOh+PAfgIaBBUu0tTjdet/rIkwzbrrNOhMtyNsBDQIOc2sQPOTUy7FPTeVTVFyGivvAQ0CClZl/i9L1y46J0FlPaivHaAx66RTSgzYOPZioUWsIJDKemkifptfOCXK83Er763y1PaJRmqVmv1GMEhpMzE3n4o6HnnxEkpqEVFnogsRtSOu0Kp/nKCdOSUXto5h+Fme1a6WDZGyYvZdMON2IEhkaV6TwmXhRnymNyCHdhAw2SaXs4zVcOrcpLZeHsaC5OXCdSZICvgAYZND9RwS5Obx9n6KQkk3izvkBx7SUFvgIapNH0SLDgDUZc6PGkQx49kUdlkUiRPYL2aKBBHk2P0kROjQyF2/KDHj1xJ8YLfYQKrV4d+ApokGcjA9V4sh0jMvylwjbig9dRmrpQsNh+CV8BDbJsZPCGzRNdGYHh80UUiIFBN+ySI6IFdwO+uiU0oOVJfM20jJ9w2gc7bP7NmM2cHFMN1r3YRbTo1sNXt9byhF+C4JqZZ9Di8YzA0HF/2NKTeXw2ULjwetQycBc2dkNKoCkW7e7DCAxN36SwmszjaH8BAzzv6PAVJi/Za0qEGnP6Xtlkkt+J9xLpRE8I2bN5KKjAV0ADd003Qm329ucDhn73NAzHvlfmqVag8WAhQ+ybXAUJrwENfDXT49T8Z3tGYJjriV9fefNRJ3Be0J7NAW0C8BrQwF0Le5cXMfpb4lLtZAdGlFa/KmqQnxEWywMN7LUvRjACQ1lBsgMjSnn/EDbKXYYPvgIamGuVDzACw8niZNQq1dkp8FBHTgReAxp4a+dXMQLDqlnpPLy/7ShwoJvID69hNyRnreIUIzA8fLx6UXSp0MunFsJrX6vlCY3SYmmq/fKrjMDQ63oiD9NveP40SOxYKwx4Dbsh+WoN5jICw8CqcCIPJUJDFgoe7DpS4DVMXrLV3mYEhsJDyaD9BhWvED3akeSF14AGrtqJVnzA0P6qk8ojeMd08eNd6cBrQANTrZLTBvkDr1X3Zi1hQLRdtgqvAQ3stNiStCmc5isXlIRSN9s6F4ZzeCsy34LXgAZ2mu6hn55kBIa1L1BAMRM5/JnHjpnpIQVeAxqYaYpBucsYgaHRFju9kWFISx4x98834DWggZemR6nNrxmBoWklJTYy+ImmzuYS9Y7EWBX8h92QXDRTpZpLC/mAYeQHhpUX2/ro9wQblrEJ+4EaKryG3ZDMtCpGG+SLDhYEUlnkzWW0Y+Y0vPYNGqXx6OSaplPopZF86qvVkw3J40+OUb3TnE/gWiN4DZOXjDTFtqYMZlRfa1pQVE/mcaWjxum8B/8BDWw0xaIhj3JqZJhK8cuo4h0Yo1mBQWsO/wENXDQlQHvuZFRcZRUUiS9ivhl4+cMas/Mp/Ac0sNBMxaC3NjIqrdkzKZoCw3PDuIFBa1IX/gMaWGg+J/cIo++VE7ZT4sp5JeK8vFHjd6458B/QwELLv5vR98pRk5N56J7QnIuFDMkwIt8H/wENHLTLHfiUVaejqT+CfEHPjVYax/N38sN/2A0pvnaYERi0Hek8wtaFThrPk++D/7AbUmjNzAvYx+/jU1K91xGpZvyqbtsobcIUDNpe+O+bNkpjvCozWl6Apj3DqKSW6omXj3mqTaWjNLZnPvyHyUuxNavkQUYFdSw33YERKO/LFwzaffAf0CC2Vncfo3p6cUjy5aNuhEqWaZzPPPgPaBBae5/RNNKjD6WiVsm8NJA1GTQv/Ac0CKwtZzS/PPp4dR7+pzXm5zH4D2gQVzvD6Mbr0Y+TlU7jFwO4k0HbDf8BDYJuZKD9jL5XdrqSF/Ym18HSJ73Yg0HrCk8CDSJqqmWVd+ZTR2M/ygn6UhsZysdpEpyl8OS3QANanm6PZvqj9vw3+FRRj3uLQ14zmUfJbzQpTjk8+S1anvBLuF2acYRTI0O1EZw2f5MDDFqTOio8id2QomnGNkY1tGF1dRqRrZos5ztYMY/JS9GuqXM4ffY7uZgiqelE+5Uu0pBB22LDk0CDOJruC9MFRt8rO5cHAkoqj9eHywMGbWwDHzwJNAijqY66idH2xD6TnbCqJ/P4eTdNpvP7xN8T8CTQIICmWOdvqbYAACAASURBVPbhQYw6nCYpIW8iEaLnZ2tyncowPAk0iKEpARoyhk/pdLlMYV/8P1YlEmxxSpPt5EfhSaBBBM1vsOoHGPA0JTcy6AYVfy4dGLTBERU+BRpE0KgWoxuvC3cayTz0KOWv0SQ8m8M6fIrdkAJovqXt+ZTNr5RkHqY3VHtzbxnJoE0xTPgUuyFdbopWnNz3+XyvLCx7ljz+VFP0haFSgkHrEYFPsRvSZU0NB8705FMzT5VYlpKc/6LT3TVJzwT4FJOXrmqmaoe2NGLUyLCYKJGEYgV/PEiT9iyBT4EGVzWDVjKqr+4r0x0YAZrVWZP4lMKnQIOrWslaPtXSujLdgRGhig2a1CcXPgUaXNTu+JBPrfT8ON2BEQ2dOyA3GLT+BJ8CDa5p311Sj02pFG2uXvoYLrjaTnIyaH2BBqDBNe0Qo/ramv9vV8lXddCkP9eC8CnQkHkttlr1Y0b3wx6rRUb6vuj93bQsOKUB+BS7ITOtmbpF793Fp0o2LCKfP5VHs7ZaVpzXVHgXuyEzrz33Qz41ciq13K1GnuGUt8wOMMTeQsKn2A2Zaa3xej4lMiZ9Sx15wosXaNlyHoFPMXmZaW3iMUYF8omvOo85R3pkDRm0MngXaMisZk3nUx71N/lCejqNeV20LDpX4V2gIWOarrJaFN1uXoB8eiqPlwZoWXWWw7tAQ4Y03Ufqp3w6nNrP8JDvX+yde5AU1RXG6WGn50wPTdv29NAzTu+yCFnepETeEQMYQEEQeRQEAkpEEERBFuUZ5BFgBcFCYIEyJigPERB5C4IkgCARKTCoJCElJhaSRCQppTQRTNjpnulew2NX7lKczPf9+bH7x2HO+e1033u/m46DpbENQlmms+hdoOGaeEowntzPJ5Ghx7L8WEBJ78CYdmso63QEvQs0XJtEhuAkPvsBeswpMG0n/ExSafbMUBZqNHoXaKj4RAbJiDfqwmcqvh5BpKfB0PvVbARDqE0BelcgGrDN4+JeJHaQ0R/eLkXpOrRgovaKUHaqTwC9e9VbnrBR+vKboiOkbOAzEr12UjSspevY0S1LyRAaWFNB7yIbsgI9xaZcRn94O2w1E3KmjrpNQlmr+xUZ/YyTlxXmKQEz/zSfjUKdNkYt91IWhWj34FAWa6gMNAANFeUpwVilL/kEsdcaaZHkLEvIVqDR7aGsVi9bQj8DDRXjKYnkKD43XreaZafrkJLm0p6hLNdMU0E/Aw0V41k7h/KZhGVq5iFIjT0yL5T1Ok7oZ6ChYrwRjIKiN+RnHoICdNMTAEMoNDWGfgYaKsLLYxTE/lzNTB0y6W+2AhdCoY6VA+hnoEG8d9MZRg/Vxb442JwdnYGFEi0kBf2MbEjRXnA1n/PLi8cHklqmjFEDAYWU7m0e0dDPyIYU6iWVqW35rFd+ka5DC6vRrQ+ACa56o59FbJTGVye/t4vPDQ0P/jZTh5Sk2YtBhPR/zJPoZ5y8FOwV8tnI0HJkpg5dpaLpIEJaK9DPQINgr/c9bNq/zUdhrw6z2kIAIa1N+ehnoEGs1/vfbNq/+rJc8i5giZzHemVab9dPoJ+BBnGeTlSZ0XrlwsdiqpJZlzh3G4jgqtl4wwqjn4EGUZ4SMIwX+QQbvPVYPCpl6ngH65WZ9ZpRdiKI8QYahHlB0t/ns5Gh8VIqAYNbx9KhIIKrGi9YsaCC8QYaRCUyBE36kk/iye0/J0tyCyEq+hmI4KrrDpuCCsYb2ZCCPE2ykmNrsOn/9tOIdC2VSqfbiSpYr8yAYTsZsoZtS8iGFOgNms+m/zvtsi0v77DgzyBCeiF3crWYhKFGNqQwT7Lp9bfZ9H+/HblmJHNkyKjTBEhwNfd1/3oNHgVw8vJqr6lTE7+by6b9O35S00xdRpWqwzzUFkRwNaPY9K3XYLyBhqu9pi5AVf7Kp/9X5pF7GVXJX8fdHUAEV4uOkCFhlIEGUd4FMATO8+n/Nyql7rVN5cFGs/L+ykuoxTpKJ2hjlIGGq/e0SCw8i9GjdKVMHZJhrW0MIqTBMIgIMURAg0AvoZ/rxKb/3xqeqUNSaQLyYNNq+JmJUQYaxHqH27Pp/16DvIcg26z6WhsgwVHrkxZGGWgQ6w3n84281lbfQ1A8dwmI4KrzJ0mM8rVAQzZtebrxFJ8/jOcivocga2p/IMHVQh3bkZANKdDTI3TLJjbt3/WPmTo0xTC39QMRXJ0KUlDHpmhkQwrzgnTjN2za/0fbvTrkhLoRGxnSml6t5PEKX/tx8lKcV7UOmx2E3b7KydQhRc3Cm0EEVzOWYmyBBsHeFj5B0a9Wybx8lNTYOJyvTKvesxhboEGw9xKfjQxrful7CIpVWQEiuLpzEsYWaBDs1W/Gpv8XLyXVq0OZgmvqXHWvi8xHoEGgV3IYaRyfjQxDVpEheceLN98BJDjqUSduyhhboEFcIkOARvDZWtx+t5WQvTrO9gESHH3/dC5FFIwt0CAskcGmEZPZBEW3O6TFg14dO5sBCa6eOBhXEQeLbEhhniZbuaerc2n/fntzLDfcsKSOg1ivTKvnPstO7XDCdiRkQ4ryRrLJg+38dIHp1WE9/xyI4OrHRzCsyIYU7G1swKb/V1Yl23v5GD0DIqRfy+40o/iKj5OX4jyFaGtTNv1/vKAk3C1dR/IrEMFVh0K68JCFEQUaRHmSEX9lEZv+/7rYVDNxsGRORVC0q4aHAnEZIwo0CPOkZKz4KJv+X7NKdVJPnTpG3QUkuK9lt+fGIwpGFGgQ5Sl2ouhdNv1/9ypKyuHMNXWPPwwkOOo4xo3Wx4gCDUI8JUK551tx6f+Bh73jxUqSin4IJLiao7nXV2JEgQYhnkyJk3x2+I3yPwRRc6xXpnUsHyMKNIj19Jc7snmU/r3/IYgW7AERXB2QMaLXDxr+T7Y8TarHpf27b7czdWgy5c2pDiQ4OtobW4+upy1P7AvRwqq6/n42/f9mTjSie3Xsug1IcDTscCCqaBhMZEOK8qSk9VRPNv0/98KjtB7OXFO3rSmQ4KjTcrLSbx/xdR4nLwW8YbCJ0Y3XR0d7dUgGbewFJDjq/wIhDhZoEOpRpWNs+r9LkVfHBTD0vR1IcNR5L8YRaBDsBZex6f/Gfb06lKQ5ewaQ4O5w+gDjCDQI9uLPsAmKbj+p1ENQ0a9bgQmOJudjHIEGwd7hdlzav+musOHVYeR9jottXZ0qxjgCDYK9Qjbv8GrMUiniO1783mAgwdHM+v4EbYwj0HC1nk60j8+Zg9UFFPESGejDhkCCoyHPlkrQxjgSsiGvytN01Sz4KZ9HaY2CvmzDP7QDEhwNWE7RsIZtRsiGFOjd8BqX9u92zHvFkKOr1j+GAQkuGLZiCK/7jdLcjlcpfIKij/f2ZRsGqC/OV7rq8wy+uuPkpWAvNqYrl/4/MSER9V3HtuB7QIKjwUtyEhg9oEGcV/LC6rP7uPT/A+vJkL067I86ggnOQ9bKGyigY/SABmGebNB6NgevO2xMlNxSl6ljJNYrXe1pTqqC0QMahHmyRVs7cGn/Fr+iuOyrYzeI4OpAZVIRBws0iPOkqLmKzUaG+86WPEp4D0HLhwIJjiZOiCURBws0iExkoIMTubR///1J73ixpFJf5MG6arzOS9DG6AENIhIZ4s3ZXPbW9n3bl8igWvs2AQmOhi5HIgM3NFzvW54S+XXYvNxfFvHq0IJm8w1AgqOmZ7GliN+Wp+t6U7QUj29hc9nbngUU8F/4PgbnK139KxiTtVKfbzj1H4UhRDbkd/OCMeMv3bm0/7sKqZKvjpdBBEdNVpuUuqXO/XyT+xoVjsglS8ZXd5y8/G6enDA+fohL/5940ouDVRSiLbXABGeH0z+lRETx1muempfaztr6QKOEjWVMoKH8niYZxuPzufT/4nW+OmTLPnIPmOBoYW0PmZJKRWu8f/qbFlUwjkBDeb1AbB2bG697feGrQ4paa+cDCY7mjfA+X8WODS99jOThvCT2RQIN5fVueYNL+/9gm68ORaXnfwEkOLq5vvf5KhHKWfbtPMxhiQDGEWgon/c0l/bvvtlXh2JT7TNAgqNb/QnaEVJ3XORnfkIyxhFoKLtn/J1L+z+4PRr36pApdwWQ4OguX4K2JpuBuhdfgh4bwxlMoKHM3qE+TNq/1ZK8uD8OttKstmBCSvce0n0J2tHYpAGX+MG24xAbi2zIMnrLB3IBw4ZHrKCueXWMagAmpNTyvXxD9n2+ay9zTdcMCduMkA1ZBs8ez+Wyt24Lq3l1aGE1Oak9mJBS6xeT3uerRxLrDlz2x/ebOoYQ2ZBX8io/yqX/Zzb3nwyNUt8uYIL7ZrHAt14ToJxvrvTla5yF+7Fx8vLyXk02B68XzSbfydAkjZ4BJDiaKPvWawIkTbnyr7QwIhhHoOEyXh6bU4qLCsnwvVencXOBBEcnhvv+WxTSP2hdlt+aQhLGEWi4lBf/DZcE+QHvRCxfHCxFz/cAE1J6dFXSj0zr07IeI6kWxTgCDRfxFJmszVxW/Rp+aieCvp3/0b0twYSUhrxklELm0rKfjJuZCGIcgYb/8eS49HELJu1/50mNgr7jxTS2HpiQUoc/JeN+ZA6fXp7f/jCBM5hAw7c82aBVA7j0//ZYPOB/m178EJiQUue64VLIjJbzNp6B+TbGEWjwe5JBr3CJW77jc/KOF5fc1T38bjAhpep1yYz4kGlNLv+KpylhHJENmfF0m6atYdL+bf6jeHVo+n/ZO/+gKK47gLt77O67t7fcLbt37K63giDFFGuJWlBAAUER1EAQS0REFFTwZ5OKv2rEMcHY2KRR05rExtYf0aTpNGOjJu3EtsamNTNpdGqTxv7Ij9oYx2mbxk7t5J9O98fd8Y5fctwBe+x7M4iz3O2+9/3x2ffj+76PBNtwPtgAGJ7xderX7QTS9YHk5eoQ8ZnZODdkwIi05/LvlcaJ/f95m6hnfQy1A/4cM8Esm69ILI/o98zANsDUYce0YKD0sHRXoCo5d8WL+X+4GPgJpB3OF3E+WLPcWGdIJqTfjRUDvdPHuDuPd14a+WC9CXvjZX/lhiOKgKaD9V7F26jM0vSoV0SRefDiwO9VgN0Ro0EDgwyONsRLIMMfteEDelb3cysxE4yyukMJJIU29Uvsjup2Z7A72h4NtCztS4sT86/YiLaDFsCBRswEEwybwpFJRJ3dCp9tZXM0OCXvD5rjpcewD20HIYBX8P5KszReRueNWK/wTPTR4sc6l4axi9oRDVLHU3Fi/g1vy0g7CL+8bg9mglGm/0nu1C9kZfh5LAZZpeNV7I42RsOk23Fi/jOPyUg7oCpvexUzwShpW0REv7REXpobmxvfLRLYHe2KBuIf8bLqd2Kqt7MdbhZk7qrEUDADGYiwJDa+U0/H6s6Vb/mxO9o0N+S78RLhdDPZSyJyUXzvzMNMMMqzO32I6aigLZZ5uTYHc8Hh0CM75YbkhXXxsup3EyLtcEOF/c8szASjXMhE9MvTIPNCbO8/DjumpQKlh2R7FVQemBEf5r9/W9jOUMXbvgwzwShFX0P0C0kwOubhrO/j7rztdl661cz4ODn66XVoO2hBegEfbGuWpx5G9AtZeexdsZ99mZeJXdRuaOCl4/Fg/lU/9SM4g35lwm7MBKNMuxyGTIW6f1BQfx67qN3QQE2NgwxvXzqq+iBSZ+D5CWaCUVKPOhFkEoJ3xSAdutGAXdRuaJB+ZXnzn3FU8VIQjds8iZlglOy9IkDOmOJAR+6gPet17KJ2Q8MvLW7+sx4SAZrbEIAnMBPMHsOLELAoMidcHMSnZWAXtRkaxCet/V78ZIyPRdPBgq3lGApGeTxRIVFk0oN8Fvhh7KIYDdZ5Lx5jFTXscLXnl2Im6KX4Zhvg0IwM9F2DfVzIfuyi1kHDUIQ8+S9a1/43OzRxuJE6f6sIQ8Eou9sElXcjujxaPejPzB+DQ48sE/I0JA++PhgThy0xiKI69H0vh+Y2lK98zy6efwf5LfuxwCHrEn7fb4dkkHVdwglkbZUbckLsbSitKK8o2pQwdQ8AMSzNOXHbNn2CvuU37Tkg0e5OXfq+vHZoqtUKqXjpfvvxzstYXKuLuWWnpzKp6VGx4clNQEBH0sD/hn1GC33KL6tdVsKQeXjokticEuLEfTiCw2iIwbVNg2DZTFRsWPsCJ6C5DYHv6gJ7kaE3+a36O5TCTqHkh7Iv9TsA48J9OJqiuZGdmWqIHvf+IFh2FGyY9joAEKJ1vpXD2I0MPcpv+uejQOAwKlOX4z7JH9KV5HFkPLiPRgaKogWawGjo5/kShLOXz8lLB8GyB8qG+l8oYcs0AGysZWxIhu7ym7eLDxxfGdCb9+pQb6Y/K7ut7z4GGSiKTWEJjIY7XoOU3wdkZFabCCOqZzAse0BsKN4S1g5C9H1nB2NPMnSV3926V4YyO0MAvjF9yGu3EPAWdx/eIANN0xSZNCbABoyGXrdd0xJwdny0v9UYr+c1rtl8dmcKAH6683MfxNiyswsHxIYF74S1A/rBwUcYO5Khu/xujw1DpiJvGo6zwCtTaGu7D6GNIzQy+AFJky5PgA0YDb1dU+RXbnRNhlTcvOWgPpEb/Ny7MbXs1HtWDoANC/6ghPV0VDD1BmNLMnST3+mdqH4JEWwqHJ4KtguWdh9CG0VQ+hQkACTpcgTYgHND9nbt0vKe1Vy9t00UgvMP52Np2XUlLdWRsqHhs7Ei0g6eVRKPMzYlAyq/mQyT+2tEv25eld8atr7Um8DKYUE8nTKJI1nTjsRklyspheZxbsger7lp8dE+ciEVnz4C/NCtfY4i/xo7y27KWMosK8iNhA0lD3Fd2iE+sciuZEDlxxTuednUUUi/mY8NXxWzgdPKTiOwXJKGA+ieyjudIkmSrIBzQ/Z4DfrV8/f2res95xRFn3RQ1QdjZtm59bpJL+o/GxZ8kQprBy2AfRMZ25IBlV/BWXTy0Q2A97VhzZR7mLNwV5szJx+pBFdiCuUEJB0YXOCdl93WJSRnPyLlap+XBcIJOfXZ2Fh2el6Tnv99QXN/+w2rfhjeDlrynZvC2JYMIfktqmJqrvmB0qlfSgK3hjkn13EvtG4MJG0sWUJqvMeROIYGITZgNHS5BhVX/3bdfHUxYJ2QBSdjYtlpTNpk/X/lGdP7w4b5l8LbQQhgRSFjYzIE5bcob+7HMvCzobg+WlHay4a7mmVeywYSGauWAk3wBJWS6PDoHfEAG3iMhvAk8mJmvxe+jwMOap3V6zGxbIZpNPITNteX35ENH74khM15E35w3yHG3mTQ5Gck0f+NCoBKB+P6CAlsXG2BiiaQFo6BNDHA09DlcCSDIBtGXlxkdGhwq3QEK99vJnB6RM25hmhX3b7CMKUra6bpBp6/g6nukw0zT+6UBXQPIc/JV77N2JkMpvyKs+Yxn5q59Umjk0zSnPeINc4Cb1esGwMZGDwQkEpIdLjETvmNtLjI6NAAxccj0fiDrJF+NLkqKsuuK5+fxTRV1FbNNzqfGcUFa3plw8TXkoCfCM9Tuf6NSluTwZDfjqwpy06eojJJJWDbpIsH3/zUIlXdLEPLxkDqU47QSTtpmvI4XGxIfiMuLjI6NEjtkan8rBlvJL0XhWXvaC1nKjJC2c5L59bWtfQS37DjFvSqsEud75/J2JoMhvxyypiqlxPcKR5SNW2bkpyuxxbmW6Sus1naqjGQGhkUehQNkzwej8PhCspvBMZFRoeGtghTBeYF109XVA7Uspsm61/NbUT/VlmeVdqNDfWfjQIS2+3t8yPG3mQw5bf80GWSH6+bNk0ThF/WcP3RPCZ/Q5o1Kpvfxlk3BtJPkJNYt8YFR0h+ik8deXGR0eWG/H2kOv8glDXof1GtutV03UE9LbzfUHxhcc91vsfmZNDkV8Mwjf8EYz1JWknmSFJV/UA5MKtfa8BDVS4JbkvGQOrT2SLLJaeMSk4Kyk8PeqJGYFxkFLkh3VxHxCp/FZgqd7PifasHYtlpTJqRMCqnqqq2tWx6TfADVcExRbH277JroxU9uK9rnZ3iCbuTIY2pnF1wTQrw2ackuzyOBLi1uszM75ZaNMcS9f23VWMg+VE8kZjMsd6Q/IySDM24SBHnhjSWwMGeyFesAbLhd2tBf782o8jcK2i81HKMWcza+tS0xikGJrK1n5ZAfMOciY1LDoqy2uOoT3yp1J5kCMlvlUaJt6kEgQ0eR5Wc4nb/az7DrA3Ib1GFJSr8iCVjIDP1AQNPE8kkFZKfw5E41uVxEWZcJCHhnZe6ox2JXOUZAL0ff76+f19ryTN+FZZo77XKmsYSfThqpISv0KMqKurW1tfOydHXKeae2Clqaux5fpuQvmDTTkNAfmtWMtnnM33cKNacaNdzasDtp8vmt6bVpuYYMVDMwkimBGaVVzS3zF0Z+8MpcrzWchU/QWlooGjeCSGkEzrlNy7RkQhJIoFwm2uYEKNBf+0PIDqgEYTfj/1ZdgRvPWZyTl5hbVV6ut7rLVueVsmU6uOI/NzsVu3vDc1LtqsA3Q3Qpc6U065nUgXl13LMBfyUSkna+81cLOK/ey/DaPKrZJjqrEjQULDk6wfWExTJqSyduX7FmfSYdshqRluw1+BKoQhI0wSJyI9wORLHsJDW81nKGA3mNUocgMqrQLf7/aWk/2NlpnB259kJE1trNzRV6fPtLdpPyX/Ha8pRhT7qzG1n7FpM+e1fB6RxLo9H6xBrti1rYvmbMeFTqE/QZPyfvWuPjeI445497/v29vbee96zfXCOLRETF9c2xsbYGMcGG2NjMGDAj/BKMK9AC00fpAEngYDSgNIKQgmtUqo2hBTSIIXSFtpGoYFITUOoIGmUKgqoSZWKVjSif7U7u3tP397tzVmcufP8YcPe7HrnN9/87ptvfvON4jVUzTfyuOfPsnC4+GCmI4LA1dQr7+yqH7sX/sV4GyocgZktBTheGsbPJbs2RKnFZNZOS5W9BsIxQQ00LX4Locf/QMV53o93VBjmhsoYVcKUcvlH38pLNpkXWFydAuq9s+N0zlID2dJL/vGYFChjZQ/YZJZNm+Uo15tNZDtcBR6YGWQGsndd0kfN/JDQs42NYyYzvTjuhgrHyg5CQQg/HCcAABwvWE1WGka2QvOJnKcG4ERRCJygwtqyUPGJedv66oxxQ3cMNUzqazyzlKfsEgGlaqqXp0sNX8tdaiBfN1GlBSZLWcBqtdpY3Ee5tpUEY7otXWSrygzVSXejzvw4oW28OEbk8L3xN1TsNlMIP0LNGouz+YTVZPHjAgGS21+uUANWgNLjj4na41i7eOuJozu/vPlnmF6WFZ1FZ3/7kCG/Yah2sHVtD2SSivVHb+6XCBAo9TGMldXiwwkmFMdylhhW/VzGoMwq27YVMHy+k3Le1rhAieb29ahrl/W1ixI/Z8YJJrFt+Kj794zFC08dh0OlKISf6JCUXPMEm++TfYkizJD95Qo1eN5F6fHtDjWEKXH/DSafr7mNu1gGYF5n/jNnPn8oNitMc2MwFtE/WV1zry3uKO+6duG537jluR4t+ZXJHvBzAHCJ3xnn63OPFJon95PtZxUMiEJo20UszlH+XfCzuS1kQxcM3hxqWrLMiKrhlXOuJCldeeDxfTQG2oj+caMJDF/T8MMJWt02QYgOrowtNWx/OZIbkvciZQj7LqsInnyByED4wCXOiwu8ADC4ZvHtiz8s6QmFu5etJ7uC2767ofPbM+/9iwf2K9ISyNE0KLSZ3TTPC5RLSvLOgvR5zjHDYBfZ+G6wq4kim9ls9lOWHeQKyJLtQ32rHoEyyK6KnnmNJR3JzhD9CycJSW2DB669Q2m/dwU7PiRA8jQ0PFQU/GwWuFBJuVgM6p5Ssb+cyQ15GaXHN2kPi5nStj/q1RK50rgEl7SLbCM3fvfJe6+fum9ec/PBp4ePHHzvtSdePj7NgqkhIUATbrO5iAjIU0DCrtycTwMh2TtfyTVmKG+teKmMYvkgBnbMTjEnljSQc6BYrOmwzAoN5ILZqyAVD9YkVpm0bTFuWCvTfvOt7PgYII5pFkCHrtlZDGM5ipcJEMX+ciM3JLYCob+Lte+CC6M/ujCiCHC0M7BA+O+ywKfJehVPAU7xOEAIqiMH8xim4ib9L7eYoWr9LpYohC5wCAPnPzrkSVwJOQwPDKnpINcNL+7d0GDgWe10Ku7oh+m++knHuHCrMWXJkojO8oRufzmx8xIppLdQxTG+vqDhJ0uBKKpSxuDfxXCftcCk2jYfzs1nwQGgrSYrT6fa9D25xAxTd5dRXqtJs20Fg+3qvrTKhf3QcWsdVGXmBkonlpqJHU/z3Q94x8NQgZuto/BL1/5ygRoOIAXKVWo4qOv/njr/TZby+nAh2DO43DVq6CdKzV6AA1y2+QBItemeodxhhjtFsgPsg/iptg1P9lxU2aEGf+tXq6uWBstqLlUTO5/ey191joOhErS/gjGzv1yghm+g9PfflUmBlKhKx/BXHt+krQJxOIuzZcGwcPBdJMJnNRViHMykgafcdKY1R4hh8XTKxeIh/HDOeWVxxBpw72alktF1jsKUTcz1Qlqv/yyV+aGiJHZT8CuIsD9NFwk5F8H+coAafoDS35+JSgKY5Nq9Q3du5XsxubZIiUwgP1Aa4LCIFXXA+P2UXSi1IrC2pTwXiKF3uer7AgqHS26mfMp9NFofUgNTdO40tvNhzrnUcQZUWunk3s48NWBh/CA3xNFFWie8hjjXVqH0978UathmpOqiarKl9sh9/xk5/eLJ7cs37jVjpUxeoXX6O2s+vfTTvg2tzUNPXXcLCAen2t9al/XEMPRp0LJdlMAWWkp9W15bXxWtHeuGQYauBkPP2+ZKHWfex85PowlHMk4NYfxUbqBjdJF+q9U2EWuIc60apb/fVJZ5zhjxYGvUuOUk2YYVC6trq1mofdbUq/6u23AewWQF8YNF2U0Maz+GyfU1y6bygIPzP9ukLEtE+w31tQ9PNvTAFKUe1QAAIABJREFUv1IoQ4DxbJyB3ojOTFNDGD+NG0CsLjIvaiVtghq0a1IDSn/fUM6DeMxAzUbViLvgnsD+TjV01js3xra7imvY1JsOXCezmRhmXpS8OE9hAB6OAB17kTmu+kmVMdwwZ5axuVW14ONRTAw4P0JvxqGMUkMEfnI7VG6wjNZFgryspgY0yZMfaXv+WSXO/TMDNVeoCd1m1lZEUEGsbZO9VYedqUs6aPFG1hJD/wmzCJTUdxxU58jfeuDAQMfhtvj4RWff1Sv/9vJo0hmArUZuSI2SKjCDEiAFP1G5JigySLeOLjLLNJDp5oZkzyH19/3wXsnAkndz51p1RlGejBveoFA0aL/OUmb4IhirpWlgsZkthY79lxPhF7qQoLySUDAvlwQ470VuyeHMDhAVP7M7QAdTQ2KcO64uMssIIe3ckGibGLu/Du91PJO0YklN6BDsJNzQRV6RUFynldlIDF+Gp74mHOBFRWDpnqaFixLhN5xc8XRFN9DIYA6P12vnEuzGPIruNWTUrYb4FVhMJmsgeskyRhfpo5ksm0akvfNSehKlu4sLFFpJ6nEoaUVmrZ2VnBvaNpNvUAxK07Mv6/xTW8PN5WyyFUvY9WRzsrbkcci/6WIqUtaTj+9+9PZySR/nLcirrxkdFpwiaoLc4BajliyjdZGEA9AT1BB9zfEqSncvyIP3YmbdCnUDdWQo4VBneWUyboDJ04u9BErT6fbsIobNG10OIVL5b5I8+4zgl6ws1cPU8XKtVqVH2QATv14jYnvmZ3rnhOY3mFlP5JJllC4SZOH52GlTg/0BlO5uYOC9bJ5uhKFxWWNbkBkeLAn+S8+2G2cou4hH0DbivNWRRcRweA0Fv8AoT0j5byaofZNWG8EvcVmtg5/nV1FrVDuX6tR7ALFFwxnJzRCBH0MIhMwNZgx4IpcsI3WRUhauS6RPDbdQuruKhfcSrM6a2Vd768hlU+ZqzAC3/wwmjDc0PKxY5wteBqnpv88aYlj/T1yUv8wIxsF4NOW/m/Ee6yarjeCXuFyPj5+1N7biVR2cETPRX777wyIaP+iLyn6DDQsmb9KWLCN1kRPUEIcabqN092xJOX7cOyvup2qy8yXqh0NTFUnk1ITxBrXM4gi0pn+SHcSw4jwhwrM9AT9NOTpFUf4LODwLwBB+iUteXPw2xjmzdEd8nBFRvnbXh0U0fsoslSFwSzixWxxd5AQ1jKaGNSjdPckO79U7wELJLkJWKYKJuhoob6qoXTsv0rZndzbEse26LT60putQ1L1VGnZTLu3QX9yC4YTDB7MWOgAmGcUvYamNi19p3Lo74uL8Klq7Xrr7wyIKPxhfZPB8Rk0H61H1nazfEqOLnKCGUWHI7UhCPY9CDaLOnrzWgYj/yOZbXCvPPB6JsO2gaZOVUV6qsrUfoR2+wKR7nRi694nhI3mIPJjnRs10bPGeJtsM4peo3ImHH6uT4PdqPJxxJN0s+VwGJhSR+OGEwOB5ZrMQcWCdSg1RusgcoYYU5BG+EZTurnbCe3nucZ3Pl7REcsPcASUmMSVo2x3rJgctekVU1oXveNHOJ87zPHlvn4E5544rqm2MqJ7bjGGcW/jRAqP4JSr74+H3mV7tsng4P43Utm0ZkPtE4mcBNPC7zeZNYV0kr+bWNJunu7JXA5l+bsjvo3T3YL46S9PLUz9bjW1p30nPq+lie5u1dYopIctW3eNQWYYOwp/uZWa4tsXJClFaRAEe3OzmTTYbR90cqDeIX6LiA6Pw4z7Qrb3HOQpn3vUFUuN+KWVgMETgB4/wwWWecAhhXSRUQGIsiztpPnsJIe3ckG6U7p6bp+rmxJZEbkPV/OHoiYW2htmshL4qOjvqYy17L7rrdOqeJYb3R0Qp9jxwIDu8Fj+GF9h8QS24Efz0SxsFRmkgqbf1628djfP/2bv22DiOMn6zd7s7u3u3t3vvO5/PdmKTNMYlxI4dv2o7jp+JE9dukiaYPGzjxElISEtB0CaiLyKVFBXhpEkJEYLwlHgEQsMzooCqgJASVfBXFVAk/qAUBAhERZGAndndu/Pd7nl3Nj6f8c0fTbrZnZ353Te/nfnmN98XOUnUvW8sRWzIDH4UytmnLC8oyOE9TLdb8gTRhST0BU2zqpZPXhb48Bcs+/SAWRfNpg14I/6CppFOe8w028aCytUbu4dzLfs+cjh8vcuTGC5cjgWZ/APnDA49BGiRirzLOn6FNIl83vDxF3j87/k4k3ms2ff7lmBYZPATsMtBYQa83Y65QaELPUG2q0wN5tc87QQ/d1uFFnrlC2Z3nEaHsHvHGlo0J0CLeg67uSVt2Uaew1kHcCzLjFb9X4XQ8HcTUqJb8jMAJJMu6/gV2kLMe0fycQsbGlk4V54j0ZbtqKWXYlhk8NOZAd0nq7pISmeGMjUUuhbcSPB7j2/QqOH6PMLIcmFPIlPumWMPquvkocmG5rq+HeMPdaheiAe7jZciDzuA481lRwx1X5nXj6zsoS7GL6Gk7hyIC3CbdfxMy5P51BB+d6EHQB7OQkUfQR+HICjWEDDGDyeuQ5GHOF4pAOsi6UpYpoaFr5FMxAcf08JsprK87E3TIzt31mv/tw1/3hon9YRVzQMDdYd37x6Z2676HzqGDSv+pBM4lpm6YeinOVtu2QIcnpZEKUDTNQINb1jHz7S8lE8N8FqhB6ryqWENianshEXbsjTBDxUQT0Q8AHkdKKEK+R9iZWpY+Noowe/d84gelOlQ+loTPuY0q2ejPMNuHmqe22OglVTnxNOGs5UDTuDYtJyIYc/P4/P7wcgbBMBpF10yFa31+2lXlKIjH7KOn2n5WjifGnYVeuCH+UIi136Cfj5fLGowxY/REt4GJFQCfgH5H7hwmRoWvPY2yT78E3qek/TGgLqztq81vaI4c7i5XltNzNdDdSLb7jdJ8v6sEzheWjbEMHiFz+kHoL1eCgTT1xjFpmmX5KWYEGywjp+p8MiAGgp+FN6TTw3+VhJZQ6I4Q8AcPyoB0MQB5aFQiiQzwMeASHnWsPA1Imn8p/VEJ7qzYUc3cmf2nDg2lREfDc/gP7qmx7Mf3Xist8Xcsv/iCI7pZcIMN7zhnH7wQkpZAydhOPM1kxmP1+2lFBJ+xTp+ZuWuwYKiYLJTMZ8aakgiDD/iK8oQKIgfkkjTVEASkTq6huagEFlZvgbCdLhEKWo+ogf9iGkXjqBkCOz+PvZARtY/g6V6jWOH8IRi88BQH/JTto2wdd3m2n9HMo/lsUtx7TIUcrSrfrAm4A1UwgQTyfRN9kfVOIYbbOBnUv6rRTjLwi9cMAMJl4cz495nv68dHlAMaU9h/CCSPMVrPam10UB0Laj9P5Y33cPYkP7Yd0ms+/NafTI8nOVoQGVVf+aupn51P34YLyxON4/u2tl1pL5w9ON/+MhB4OLLYJfipmTUj7BivZUbFPNew2f3jQmh6WDilHX8TMqXDfArlEZkgOfzcGZ67L/3UpEGQyH8XHxtwOvdpF1SuMOzEjSQjmNDcolHSSztKV1Hpq7vB/CydQJ5sHsuZN3WNItzJgzio5hNKCX3YN/QAp/UsIOpEw0nS5wYPvNRw36EAfKie0S84ZbVtzheB8TOWsfP7L0G+BUa6s/H82MlkkQY/ldxptCF8eMFr9sdCK+Mo1T37OQl4dHLn+nUEEKpICZaVOUuXkCcYLN85x1qcPQRtCM+bmlzsd3tAA4/6cnhIpXDV036QTFIhSOj7J8Cx+f2jUnMWcbPpEwYvfei+f0v+u5NyJxnizMECuPH0TWi2xssU4O9airPjRP84nN6LD2aa2X7urHitqUNTw5G66fzfGSdeNvLWoalF5zBsbN0iWHojll8ABS4lFKmv1WiW2JokBd9KPK4dfxMfTj5771qevdByOfj/Bv7b12VLMoQWAg/wEnZGW/L1GCpGpobIDC0GV3ey8M/syN4mjBaxx5E4t3hznz/+SD+4B3ZbKXqemdwSKVKDPveqoQm1BBCgQSU+S6vzIgl3hXgc4O+C75Oy/iZlHNG+F0z37o0OHhEEG/+VFGGwIL48bRCDUK4TA22qgEUSajgLQKtVRd65v4JvFPZpE0Oeox23fG3vM6aX/0JZ3C8UZrMcNcPBd64zTG8UEZSXk4SxZQkeuXc+/AXu67OwfvXGWH1AZMDNP80wjneaf+tJ4sxBBbGT6a8CjUkytRgqxo+8WESSzub1OWpoY9jxRMigx0j7Hr1CE4uN+xC225bre2Lv+0QjvESJIYrAFK8cZt5CDSRP/QzgZoUCj8Uzb0vSTVYxs+4nDbEyjhiw5Qhzg8TvLUIk3hL+AlrxDI12K4m/AOi3cuITg1hnCSht7V7eJCdGtH95zncMNqXs69pSW1DBsfLpcYL7V+Kwkqz9DuMjGS8IIH24100IyPLVtbFkRzT9n3KOn7GxVj/ZxQCp5EzxJlAANNahJMTlvCjaxRqCJapwV41sdskhnZeczYwdG2UZfsOKZf27N0x2ZG+YT43HEbL5I27rdX9isONrJHSYoZvHQ8mganyXw1xGgSAikGZduFMzm4vBebr9WiXr4lt2+2kGbeN8ftrXsTHzyaNcSbYNb27+CcnLOKHqCFZpgZ78giyhLjDavJajhe9cDurfs7GR/FqtG1LPjdg5/qAxQlxc9CZzOP7JSVkuKxMdE0lNgp+UZ9isyggGR3jUQzDQAqFLaPoefcxouf37JiTBQV70wS/qlPzvaW3TO57leCdH1tsaY91/AJRKrKiNJDOY0MqhcTQtmgn3kNCsuaWdhL7KJ4zVJ/oyp83jIxvXdU2O2Ox8jsJvwNgAD9bMsQwfT0c4gq1OST4oiLjxqEMeSTpQ9NeXyWKYShn6/pCEF5qnnHUll9V+g3wk33w6r/TM4emp1wQGCW9l+Ef7b/x2OLnn7aMXzhS4ZJXFCE4jg2pFKKkke/Dj/oYmhJ9w11NPZoYkq1evXmsMYsbelevVhYTh6bH+ndPWB5QEcbBdIqP/K5EiKH5diLOFGwzwm8Dw9BcSpI8HloPTOYLoAUzP//ZV/c4a80bKKiKQVtAEsafe+vJP7zjzVtVQewtNcDZV0XwxpOLHnvRDn4ArLBlhOOTlxDeJDG0G9ovQ9McvMI2nJ59aL3KDKsyIQz7x4a6Z7c8YH+J/Lm4EzjoRFMpEEPvyzCxQPAzjJ/MyBwQ+FRNIBOYDJ0RVGwbAAZW6kvkiNMz58eTZhrSdDGzIQDfa/99D1CLPQRs4bfiPAz3gBr+RmJndcqDQbRtBJlggGXbm7CXqno7lj/p3DCFWWG/bQfWJI4aRnxAN1YCWTCH/iRH6IWC76n4Mbwsc7QfxRbQz5YBFN4U5Xj20gzQwpMwzH5nTfq2giohpkmJINHHa4s9BOzhV6YG+9U8R2Rofiw1YXx0Sob/0bKoVO+dPFqX4YaWoTEktWyfsl3512O8Azjo5P1LTAzVPwKQ4Rdos46fHwgA+da9gg9qZszRFaJYQQPGI6S/hP7Ej501queZBE+GKUMUy/+dizwEbOJXpgb71YSJDO0kVH4QEA9RAdH16LEZlRmG9TyMvV3q385g/6TtJMtdQdoBHHzkzpISw7bfIiftQuvsiI6f5K2i0K5bIAjDvBo+y8XQFRW0MlNGoQ01ebWLiZ131q65pECEKZ/4IMHbji7yELCNX5ka7FczQWJnBxTa5mMQUF53VQifxK6ewrFMW+rY9a2tA9No/nAAx12aetC+lzPGO4BDAINLyAznRYtt1vETOb9i2VIVOluM46JDnkOZVVA6eMW2ef1ZX227s5atgzIJpr4aErHVFxd9CNjFr0wNtqv5NZGdnVPmG9DHCwG3GHwazxla1H/Yu3m4k+2sb9fXFUP19is/EaKt9iPvMA0Sz95YMmL4hdc69jp+6JsnpRhlHqzlTKgNuGheE/SARPrrDV932LhNIQITo+FPSJQvkcUfAjbxK1OD7WrWkX0ctadrJXdKnGSrV/dtVT8u66eQwKGhtecAZobqbpJv3fW4xX7QEebsJ1679L2Tx7Mm8cnHlogYLoq2f8JaHLNQSgkyjAB1/y0SFSUXjZItBTKuNbzmv+mseR219k2Mgy+QvOqXxRoCNvBbqdRALHmCLxKZ2QNr1ad5T0Di72O3r1IjvqG1Nv5v59Hp9Ham/dIY4630w18pvK477vd+U5Xr4FBwSxK3ofE7gn1pioKf1/s/9q49uIrqjGdvsnvP3b2bZbN7b+7e7IKJBCJIikAgEkghJEKDPBIjD3nGApZHCsQiFBFRNFUQlWE0nXEUcKxiS4USO9QyY0UEWhDaoh1RMlQo2FpRGctYBqz27n0k9ya59+7j7CObs5PJH9/sOXu+b3/f75495/u+4y0iWNlt5SqGFOfK9Xpz8wkyOydX4uLaMq4fj9Y3wt3qxydc0fKgeaaF9qiwX08NedLcmPDWaILZK5wcXsb6cJcU7L0gvEUxbFl4KTyyW1migxnc7t8o08Mff6br4fb7LEiymtei5cXJ9gvBOSIjw0c85+WHj4APyPUOM4nEGL5dOgd5SsQZNeNjee9gLc/5c4AxB/gq7dcjA6U1TzkwQVtFxSnv0eGAGZrAKXBwVHhFYVit/H9aW5qVZmZw3+ZXoocwvXMgVvjqb3aVyEEntU33mEjgjpwPlCEf9iB/NmORmXHojyM6xvAd1jnOs1LSLNAusdFwj6Z4L4CbNF1Waz+Ueammm1SnqadEWTT0NvRuuIyxA+UYxJpwYZjCgaP1MoPb/Y9YkblUenSsPHS0bRr8nanEMHijjsCaGLZlmXySSq+s8J59SEZ3YYOBOod6KCCSSsdHgI9KND3k70HSPBdQZz9EDSq60RwG0ByI1eajwNPuepkbpsrp16OKI6sOc8doZwZ3nd+VVo+tnVrFaqzRO81khjX6iotFsB2ux4j3zc7Mzg99KJEEIR/G1LntCr2DHcEJmLJsFBe4UKntEYAw0wVU2Q9Rg4pupGc07pdXc1SkP5rgxYJwPlWx/EVRMsk9bNo9c+uXlOuB8PMg3WSwi5yf2HIDiZsWEVm2mtX7CsPYxll5J14+4jm8wMvzSbb/LukdcMFffS4FcZFYwPWyxifM4Mx1AVX2Q9SgvBsMVGuEwN8AFk10wcF/w7mWtXIeZ23ILcuXLJutE8ILg2RqPX7euU1t9D7GtCKRpxv9FJREIVcuSbAE20ueEKdsu1vvkCvXUIInzfhCU4aGpRr7Px8ldfNcQJX9EDUo7wb8SivInghGfzFpCYx0u+urlsil3grnQ3G68VlSSj26HHX0Xob7yBRi2L0nwGMMnPRir9dDykcmpIN21kTdw17waiD1MwiB+axGY+ez+9Cmu4Aa+yFqUN6N2KwVYjOLojVdgAguut2L7h5R59ZZFj1+ezRIJB0zCy502ebxWAwfVWE8MUy/D3AEnFdIEyFoZxFU7xC003ygcNtH6h96a17KZ7Bfaf8g2+ojzXcBFfZD1KC8GyI4VysMPm6bTAcD1eXV7vWy8EZYrrcfJNtoIwNFXS+QrItNiIVTRhPDsDeCQXjLbTSVm4F7cG9mppdI3ZYFX8AY/qnc5M/46XgdX1giboULKLcfqg2pPDyCAYc0A+H19v4W3l25SN6l0HUEW2LE5QaR6XLMDJ2VpApEQ/Q+ht5mLDGM3yYESAZiaArXG2M8GTlebx8yTVsPOAhFhfkbo8lITOSKYujmt/R0WhCkrDluVrn9UG1I5Y35ldqh0MRFoMAS4Lx76RQ5LHA0NP8bk3TMC5K0eNQVIxPJSGIYdYbj4L5MNrwwyLlclE9B20OQ9Ch+81hje85V39LXNt85Vl+PlzlrnEGd/XpUoLRHx5TD1VijHQvPSzwZiUvLLA8HSt8F0QU/TTLmB5I1OEC33VdrGDFUrMnzU4wRU0AsXF8g/X0SxGjPRUuvfb3v85dONz1XPFh3Z+eBx8optFL7ocxLhTKSGqoDDev7BqIF2/4gM0zBMpheOKDLMSffmVzbTg1NBhHDDQ9l+yXSkNfKETihLFCHvcFtx2uZy8VY6BbK7YeoQZmM8Q/Qg4f6hljlZPmohGnlUMG2v4sx90t++wap7b53jEH/3iGANioMOPKjp6jtjLE2ZIbbGwKklW6hwn6IGpTJpD66EDHhXiCFIbHf7a6aDhlu93cqppaq9kyOq+2+dUaA/4EZQCQNPPOZ4JW2PWFDajipvTSt6fZD1KBIhoHj+jBxnfF7gI8A190LoMcTvBM9MjI65txUq5xlvak23QT40P9jHqCNy+XzkUSkkqGytm/YjhluAoSVbqHSfogaFMmCLTpRMbPFBzgR9K2oh4+4f3sBTsaKvR1LeWsVG3f2ww8gj2N9IwBGHrvCizwpqmg7wGbM0CpRlrqFWvshalAio/AavcA4G/kpM+ITeNTbNOAlifcFm5envnOcKy4I6Smog/jRFdu9/rO2Yob6LJpE7ug4aiAh7JQv3iP39ZwhsCsesGdD6fZv0q5j3Cpg7bqtgTmArTZ8/fS/bMQMBb04Ermjs2pDyjJGvAIBHZtDfQ0pNwh6E6YouGk5iDtK9wK8Z79oy7AWIjDZPpsTszgWhRk5qzZkTAYjXXJeLgAfWgnQT+N0E3fB6vWc30cw9gTC63ahhlnICR1XGzImOwYFIRuD4JqFAB0Qp5v2hNKEa+zDxi4+6pSttgcztKCpuxMzL6OyKigYeawof4p1CD0Rp5v0OIwen8y3+ev/1gbEUPcXDrmjg6nhHByYFK5qsQ6jzXG6ubyVuvtrWmH/17/PemrYFiSROzqYGrJKIP2EbHvSMoxmxOlGZdTpnQE1d4vXb/U3RdlrgGCQOzqYGsAtsLCyf4lFIL0jXjec0Hcq7m0nusvrf8tSZqj7tbXh0UhmPDVsgIaWqxXWoHRxAjV4btfR1aB7fd3n+/kTC5lhbDPAkDs6nBrgVWGue6zGEpi+mUANWdo/KOafBH68G02SH6y0ihkGHfFhyB0dTw04vNC471uC05XxulH9tQZtl3zYV8C71esPvFpgDTPc2hDAkDs6tjZku2wzNMgUTrICqOvidcOHaOtk8HeZAYLpXmEtDL+i0AqDjykSUQykk2tDxoqx4uRIaKCZPNACpBYR8bqVagr4/ZLpnkAQlptv75eREzq8NmRbCXdwFN669W/NR2pt7Cy8iG5aarm0vit02+ljP9O/3/xo6u74zMu2M+4mQsPNpPtNp4bTIOFwFPU5FGNWAbEbH3By0lRrz3wUoEAnpTISi7MV4YpeRHoZReGYHaiBgVk1reWc2dRwxp+gm9pSJ5N3Ar5779APMXGFZ0yRgCGXVybDeMD3p7Dohef0il45eHpZNusDlPXUEJLNgYadpeBPJlPDTjFBN3WlXBZccXHdfxvOtMjIfbhIIhpQJAsRwyOr60dXlESvqpFtV1V6WdXwoZ+tsgU10PBqxR9wLTOVGSbmUwm6qTmIovoLPoA7oRTJpSozTF1ySa63j2hAiYwINuo93Lxyi2ADagCPQFy/PrLITGp4NpBY0lV52NW4b4CAk46Aor9hqfGWvusIwBENKCzJ7NsFYd9vGmEDagAvQYttIP3vmUkNW4UEPVYobriRs3NFBnUyNoAZnt32gcSRiAYUnvEi3AwlMniqHagBVENCUE0zDXLNY4YyhkrQ42mFo9ziLHiSLnBgppF2XpwBKBLRgEIZ4bkDjtn3aqaGDHghEwSs8o7HRAA2mUYNIwCboIeiEKCy/+GOC3VheeKfhlm55pO4+DoUUpRWxl2FZflZWkOe4CnHBn8BSZmrIMsT3FpmEjVsEeL1IFklbN16gJdYxoGg3PBDY4x8fHuQQM6vXMYCaIeTPhVgLaoNGbcLC34PR5kbAeshfLsmmEMNq1zxeigp/3Z8hY/HnDqV3TEcvokL3w5wqDaDGhmcKoThay6DW5d5GZPhgb1QlJkaooYQN+w3hRuqxYTj2/mF6RoMvQ8Aj4PhmfUQ7OOCPs/y48jlVcmEM/DM/65kPTV4JPx9KIEGYdcj/OvMqCawRkior8ClWYUc/hOnwxMHz7TCNPC1VdHDR5HLK5eBh+G9gE2iDaiBpP2HIOgyKJLTgPlZEzKGc+lEariY6ubaHT1g2wwTQeazsMz7OxKIGHJ51dQA8fDBhbwNqMHjocDHEL6OfBEwkVz/nxnNDNNBYkS/mCIbZNRXPQSeJA3W7oWxDPylF8gfh8jlVVPDLfAg/j3OFtQQ+gXerVuXkbFFPlLEXjGYGlYKHQ74zU52Z/lNdA9K7BG50i2z9Zl2Sr8hyOURNcTLzuvVZWYsSdpDUuCXhjJDuUQl6oElmfYMPpvn61HwxGggXNSRkbnkKI5cHlFDB9kHOnUpbt8BCM1CDK3fcBh0zAPkukwGaX0B0GwPg6e8BvPEHG1nil3bhNzbOdQAMXzjsj5d3k+Mm1trIDWUUh318ICmzoEMjT6JZXpoKM6266rjS1d6BRS2pEfG+OAVOXAvpC2rDdlRxpC+PF1pfAf5+P5Yf2m1UczwbZd6dOCGO3N6LlAZFuNCVD9nnFKLVnx9GTk6BBnEqnyzNAZKGxK8Q/LSf3ToskNMXC/nejcZRA3/Z+/sg6OozzjOLt7u7/Z6LOH2jr3zbpRSmhDeqYDlReVFQERAhaJYXkppA2qiAYpBQCTE0haCibx0wEwLCS8hNDjghAEEoQUGZEQIhSDFCoi8FXSAlFKmODZHAjmyl2Tv9reX293v8weT+wxzcE9+z+f29p7f85sc9nVIod/rj2xr9ctbwVbx+0ib/e64eu8RzdvzRz8+HlBhFNXQtuF3XoYwgfVsGBX1d5dNuPufT/A7j+tihi21vY4V/av+xrKtNixZe1XnR1KHM6fbdwyXyOcHvHJk85sizr2GGupnFdeh30a5x3e3VPOGn+BwL+pC3wy9H6z9dWxcf+S3l4694PUyWLKhzN78z6vTL+z6ZP8TLbs9PmT/rCMvt6cIAAAXS0lEQVSb9pacWtBMIMTrtCUgV1CDqncadntUp0cWu5RHw3Hk7/RHm2bX8ToCwT/cTg5LtvqqIRic01V5i1GuZrLLydo4hmFCdqMkCChvqKEuduK5iF/JTzxcuLMu/IR299PDPixFFYwJkJDwy5XhcymZHHKPSKowBof8QQ11sNRLAyJ7JUuk2t65ZgynqoZvsRTrZ4KTvJ3R8tW+7Sqjb89eVdHzLgrPnnp5V6Hs5ZBTqKEutmDb4kiu8mvf2Z/Wn6IZ3sJSVDHw3NPk86gzPPEwcSCnUEMdjPXKCy6qfMefJznqej5qs2n5HnYsxXoZ452mabh3gcyKyKlB1RCTeX2i3elJvaRmt07LRFas8/mKabU/5aDFpv7fm/SBxoHna0MH5SCnhmp5iuELlq+OqO9V5NXzfKLdl7ibSr6OEjsWYP1sgNY8H8awWKM2Ssf2MknIaV9Xn0GuimaqAFk0Rnu6BrGmOUFCT3Zec6KHcg7kFDsvVUzXd5OPtnWr5SVclNU1U8lE84CyPolYimoYhYV5zIsOB6hBDeP8Pn/zKbsUdwzGfPyRU30DztX22rKViqWohk2msDBbJbHIadjzwhiG4YIhQA13vynnAj4SYLJKtgyZNO6Hgx/u027i0cx/JJD7JzvX93zbtRzfug7LU5WCc2iszBxiyTOrmNCSD0gul+zzeT2+EOYMsA4bxwgi8Uqs0Cj4zihYWw137hhUasDj5x5IaJbEECLZIj1a/aHoB9sfggbUqeF7Giuzl4O1XP4Yp1tmg2rwBpgfPdh8SVbx1H/PmDL9SvrN9ORtGdcy53R6Y+msvL888ctuI/uPbdW156/HPNn95xNH/8HlYqyuhvvuPzi46A5JfSe67zF77IAGVKphDZWluZ5Y7BBcwe9Ouzaq1ZOPRbyFaEJbtw1qoMEOpESeqK6doQG1aphDZ20281sqf4z79byoc1Vy5zQfqEE7+2xchHl6nIMGVKuhnM7a/B+x0karBPK3wRqStefOSQumnQ0ZMyZIwqGI9lUsRztNBCyD0uLMkkTr5E+apilX/bL8omlnQ8aa7XhfbZJeSyOCiOJXy3yXKS3OVyzUx2gL9NGWrFHx0ihtN8NlXNtdao4c75KPjwwRMS+1M0DSLZM/RrqgNVmJlNUQzzsvY8G2zqsnQc/neFDykTHfWVqrs/ebVskf23yo1mTNhRqoMhfhbowaWGt6RhSi5CPP6XRqy3OYVfInz9acqzyogSoTBYfPkzStfJnyk167i7kMSj4K5iyltz6/s0j+KNw/fAZqoN+D5pB8sshsuPnl0WUjfzF+Uv8J7/94/o4mnNePko+G2ZZQHKq11RpndpA8zZlqAzXo8qth7nWuewgTbEt3sZyASUPRbaFnKaqhdzMrbIMXyGtQgwGYnRFQ8pqadyiqgf8pYaEGqAHMHGroQ9MNX/hYqMFAasB4LrBa++EIzQnePH/JxYkmz59IhmhO0yNx0vKEYgCrnf2Hqhr44xbI3zzNWXqaiBacDQlmLHaMrhr42+bP3wjNSWpPBOy8BItz1oGyGvjVUAPUAGYC9gBtNVTO3oMaoAYwg7Me1N1wEGqAGsCMz16lrgY+H2qAGsAMzy7SVwNfRMzcFwk1gFmCleigBr6ABASoAWoAMzL7VA818O81khmowThqQLsPmIJ5e+nihq5pcuUkPrQ8xW/LExqlwWpnCWSULmrgh5eiUTreG6WxvQqsDkbKeJ3iminzh52XYBZhUpZeauAndIYaoAYwozKbPUU3N/RLhxqgBjCDMoHM4vWL95III0ANUAOYAZnvsI5q4Afmyub6GhNqALMKY5uk6OkGftg6IjFQA9QAZrgp3dIsXt8Y8TpxMlAD1ABmMOY7wOsdSx91B0wy9RuzIcEsw2xNO+ruhpSyxm4bWp7irOUJxQBWD9vC6x89y1hXwC6iUZrHbEgww7CmfExi1ks+rw3bq7DzEsw4rGts3MCPvOEhktHPGoMawKzDrvOxihf3ziTECTVADWCGYK6BfOziqTnFUAPUAGYMtoaPaUwsnww1QA1gBmA/eJaPcQz6aoOr4h922ASoAWoAi1/2Bd8A8XL2xt84CPH5HYJdhBqgBrA4ZH/iGyhSFn93YGYLEhqiUHUlEaKLexOqG55hNiSYlZh8hG/IGPr40j0zZjZx3fm/+Dwe953wVv//vG53vLCjpml5QqM0mAqW1puPgxj84tjFpzetyi4/s31ucnJy63uRfC8amF0uam+aRmlsrwJTw/byiBgFdl6CGYkFuqNmoQaUBZiSTUfNQg0oC7AwbByKFmpAWYAp2UwULdSAsgALwz5G1UINYGBK5uyLsoUawMCUrBhlayU1oOUJTDVbiLqNQWA2JJjBmOho8TQKV//AbEgwozFBfgGFq39g5yWY4Rjj/gyVCzWAgSmYjeZnYATUAGYa5iAjUbtQAxhYTSaSxI4oXqgBDEzJPu2B6oUawMCUbB2qF2oAAwvDZqN8raUGtPaAqWTnUb8WaHlCozRYhExkyFcoYP0CsyHBDMscZC0qWLfAzksw4zIHyUQJQw1gYArmkJejhqEGMDAFY51nUcRQAxiYgjH4DhNqAAML1zJNSgeijqEGMDAl69wHhQw1gIEpGTsClWxaNaDlCUwLu4ZSNmvLExY5WPRMtMk7+6GY6QZmQ4KZgdnIAsySpRvYeQlmCsZ4E5einKEGMLCaTGBJaW8UNNQABqbscCCfoKKhBjCwMOxQF9Q01AAGpmRJ76KooQYwsDCsuBXKGmoAAwvDClDXplQD2njAtLJH96OyTdPyhEZpMGoseErF71DbGgOzIcHMyQ6OR3VrCuy8BDMrO4D7kVADGFg4trkNKhxqAAMLw9JTUONQAxiYgvnIomWocqgBDKwGEzmf96Vd2HYFNYCB1WSc5Pr98nYodagBDKwGY5xuZkUeLh2MqQa0PIHpx0SR8ZOHyh5BvRuw5QkLGkxfJrLEuXITJkiqDsyGBLMKEziJkJX/wkQHdYGdl2BWYpzLI2Z9j04oqAEMrAYTGEI8qevH4qMF1AAGFoa1KNwyCfUPNYCBhWGp+y6i4QFqAAOryRweIi1JPw0NQA1gYDW/tXB6CGl8OCOv77OwAdQABhbCBIaVKh403rBn96DhUEL8qgHtOWANxxql3jrys66PQQyYDQkGdpeJYoJgCwQfsU0/uJ4565nnLH0NgdmQYGDhmbNR83dW5B/f+/n+t8Z3t54asPMSDCw8s9tYv+y995B5e8HK0tmH8k8UZazPXvjG6NGjFy5cu3bVqjlrLn3ZqVPw0ejMgszM/164UF6+fu8332RnF1Q8LCg7U1aWkTF//vzzf722fHnr1pcvn7k899bcnJzk5Js3TxzffuzYtm1FRbeKTqafPPnP/PydO6/sKSk5e3bfvtu3902viAO5uTduTNl55cr16+fObd58bkZFrPjww4MHC3NnT5ny9denTm09NXXR1Km/6tBh48bSFQdXry4svLqjDdQABqY7E6uZ5PV43MEf3NXMrfghPPMofiAkaB53MKoVRHyeqpCrmeytClc1c/mqQqpmfjkYXs8wqAEMrKF1IdJgdHeK2CZBDWBgYAo1MIOgBjCw/7N3NiuyJGUYroisCDIj8r9+sqq7fixp6RYRpNGhUUEQ8RwRRY8KuhFRcKVHYVBBXIzMxrkAcSE6oDvB1eDKOxDvQRcD3oELV0ZkZndXd7Vz5FT1nO7MJ5cPSVO835dvR2S++SVsxxrMx7EGGAx2m6niu1gDDAbbsYbBF7tjDUSeYLBDMbH5TnciTxQYBjsYO3rSnaA0y0IY7GBs/BpvXsJgsB2WfAFrgMFgO2z5UawBBoPtMPtprAEGg+0w/X2sAQaD7TDxQawBBoPtsOizWAMMBtthxSe6aA1EWGCwPVlxgKlUzIaEwbrG1BsfYzYkDAa7zZZvPOXNSxgMtmMNP/461gCDwXas4a1PYQ0wGGzHGn7yOawBBoPtWMPv+Q4FDAbbYfLXH9j/Uv4M1gCDdYzZ9bf2v5R/hzXAYB1jYv7l/S/lPzwQayDyBIMdimXzN/e/lPUDiTxRYBjscGy09/tVvwqLAbMhYbCusdf3vJCf/nzh/h5vXsJgXWN7/r9/dyKwBhisg8z+cZ/r+B8zHWENMFgHmQ7f/cHLXsX/+eu0dgasAQbrHMv0NHrnZ9/7yLNnTz7UHk+evdYe78G+8s8P/300FhHWAIN1lBk1m4yWVl0zJdvjBewqVIA1wGCdZEZoHW1d8ro9XsAGWAMMBnsPxmxIGAy2y5gNCYPB7mTMhoTBYHcw3ryEwWBYAwwGwxpgMBjWAIPBsAYYDIY1wGAwrIHSwGBYQwOJPMFgRJ7uiDxREBiMoDSzIWEwXq/izUsYDGvAGmAwrAFrgMGwBqwBBsMasAYYDIY1wGCwO63hl4ezhj+PsQYYrCNs8ubhrOE3CbMhYbCOsOSnB3OGp7FmNiQM1hWmD2YN33i538JsSBjsIbKjfx/KGt55ud/Cm5cw2ENk8vmBnOFHIdYAg3WHFZO/HMQZPlliDTBYl5ia/usAzvDVX4RYAwzWKWbDv317X2f4UhpiDTBYx5ieqD99fg9f+NpvX9/jt2ANMNhDZcZOJ+u3yucXzXH+9jfb4+3zixeyH15k4RhrgMG6yYRVW08tkvaQ/w+TymR7WQORJxgMdkfkCRFgMFinZkMuWHqiH/rdH3u0Pz8RCe2JfuiHNdxiiVY6CQtaFv3QD2vYYq4ySumRFrQs+qEf1nDF6sooZddW0LLoh35YQ30UdWW01kqWq7Y2tCz6oV/frUG4dZyrzCKUWsZ5WxtaFv3Qr+fWINwqTvlbQGEoZRy0taFl0Q/97ssaHkcso9Dr80TaJh0+ruK4XOuCuAr6od+hI0+PLig9sknpymGyiyKKxlJKO6J50Q/9Dswe32zIpLn5o4ZxulaR2++1izuWvOiHfgdkj+7NS39v2G32jDrLg3Slw6va0Mboh349tob6qdFIi0KodRrkfiHU1oZcH/qhX3+tIbkqQ6FNHARVeFkbcn3oh379tYbkevEmjBqmQTy+rA25PvRDv55aQ3FVmdBEOtJa5UFsj9rakOtDP/TrpzW0GTRXmSM90KbM8zwIYrlsa0OuD/3Qr5fWcJ1BWwh5bjNXl8CXRmshFkfTJbk+9EO/w1rD4DFl0Hy4ZGyTaj2oSn9UifSHVeT60A/9Dhx5elwZtGJQiLRK7MSz6fTIFcQflWlyaWMaGv3Q7zDsMWXQTv2CrdCikkq051VBkG7iPBZNLk3MWAajH/odhj2Kn7oQypVG6SIyxuihbW4Uu+MkDVIjxVBkzTMkQxujH/r1yBpq147XShithVQz58/1neFQxEG6skYbd96c1kY/9OvdvIZEyzg9Vuo0znO3oHO1mU/dhk+fpkGsTH2ec209po3RD/16ZQ1hYp1BH1u3ggtiXxqlhRBJVuRBHvlnRlfrOdoY/dCvT9YQjsogSM9O8jwvrW6mdio71HmQblShhY+qNas82hj90K9P1hCuc1ebXJhsOB8v6lnf2g6XzsvX0pjctveHaWP0Q78+WEN0zfTK12atdBQ2G7v5ODmzzWZPbBIhEtoY/dCvJ7Mho2h8/VP1uozjMvUPisKplT53EolVGVdRlhXhdEE8B/3QrzezIcfnqYiu2MhKaZMwG2SiiuO1PnFIj+od3jASBQ2NfujXk9mQsn5kpG9O2UmELpqFnPPvCbth9EO/3r156V92DdrabM3mS5UQUR7kWUQbox/69dAa/IiMOGhrs51mP1ZC5UF6Imhj9EO//llDPVjrLG9rcyuXtnQ1ixVtjH7o1ztrqF9lC9Wqrc0dubSc/3roh369s4a6MtOwsG1tolu5tE2el+yV0Q/9+mYNbWXCgWhrI27n0gZG8F8P/dCvV9aQhVL44f41a2uT7ubSBG2Mfuh3X9bwUCNPiU+XzGtW1DG06n/k0ojnoB/69Wc2ZBSJ1JfjpN3NjaxMqjtzaTQ0+qHffbAHuqwJlFDHaRDkJzcfGd3KpS0jwzIY/dDvXtiD/FlJHSrxtanmNx4Z3cyl6bGgjdEP/fpjDT653vp2bGfbj4xu5NIE33dGP/TrgzVE4axNock4NrrQrjaxFLPtR0bbubQFbYx+6NcDa9BmbGZN1kRWxq/cnG+X8nJ4TvvIaDuXRmujH/p13xpEdl5/+qNOrhf1/R6jVXo9WOuOXBqtjX7o1/1Vg0ql0uOln7o3Fv7+jlFD04zjrGszMHaT3sql0droh37d31AM/CjOZlJvqnRh1CCOi60PhjWluZFLo7XRD/3u3RpeedzCzJvvDssmXiI2VRw/v86lZXUGzR0XU+I56Id+fZoNWfgPD1dZUJaJTcKpcnUaF9e5NJ9Ak9aqSZTR0OiHfvfKHtZsSOEWbOlG1veFtf8MiJZhVD9DCoJ8OPJgESajMGMZjH7od8+Pch+UNRS6Hp0j6vvCqq6MP6+pjSvX5QeKaWP0Q79eWcPArtIgz7QQi8vK+POKJpcmrz5dThujH/p13xqKLaaz3H+UPBLz+sNhfsB/ZNwh6lyaWtLG6Id+fbEGvR0gMSpP81KpTbOgE/Oj6VD4XZ+0a7//m9Ha6Id+/bAGXZxbEbWvtw0KWZ1kmRpU/jZQ88HRMvdHmVm//4smtDb6oV8frEGoOJZidMW0q4ka5LHU8kh44/bfAXBHXn+mXEz5r4d+6NcHazB25fZwi3By7caFHsZBLGUzLEPJMk99OnWjotBO2SujH/r1YTZkJk7LuFyGR3p6fV6RVe0cPh85mZ8MV2dVWZ2JE+I56Id+fZkNOXHqL89deU7N9nl67D3LnJRxfNEiV7shGT70Q7/3jb3SJcxE+LvAw7R+YLR13jxsVntun1dOeLyGfujXtzcvpfYpkiIPgthGZuc8tUmDeEQbox/69cwa/OBN6ZZv6zTItRI703P8h8q3vjhKa6Mf+vXCGsb+RXi3XjNuRZebQWnM7fvHypXGTmhj9EO/PlnDrN7o+ShqlKfpKk/j4tZ5hYxdaY5oY/RDv/5YgwlFG1IPM11uVn58TnX7PHua0troh359sgZd+BiqOPLPkwdKF74ybl83vXme2rjSjGht9EO/vliDbkZ0joSQs7BQg/pLxEEsxXS3NAtaG/3QL+rHbMjIpFXiNPcDtdTM+Bl85cqP3ZLqxnk6LSs5JZ6DfujXl9mQY5tUqQ7qUXzGR9L8si1Z+hl8xXYubTyZHg8KGhr90C/sxWzIRCt5rrWKVnk+HKrLwVpJ6Td8Rt+c1ydYBqMf+r3v7JW8eVm/0lboIhLWrDbl9WAt/46bq81/2zu7FQdhIAo3aob8GRNttV23loKwff8n3ExU9hFcyCm9GnpRvjMcYhLPCEHq+Y02Bj/wK8saBj42UkQmRi07fje+PRya4zl5RrGTJB5oY/ADv5Ksga+aUCuXTljBe8POtmqXQcvZ+1kKaiwiTsEP/MqyhjEJIh7Xqg/uVfGpUT+om6m235GcZ5lWehzNJ9DG4Ad+RT1Q3M1dicrVXndJmfDid2NzrrcymieD8DjzpI1BG4Mf+JW1DXlTrbF97dmzw0JpHbdn/q/9RZr9Qor4QhuDH/gVmA255sy9sNioRrGdH42TDxfJw4L6v60htDb4gd8p1nBWNqRpeOzwhyJn7nEKnx2qybnpTcb303PA9RzwA78SsyHjLcux1UweUTy/8wjzO+f11YQ7fOAHfmfWzlqudNvFE36fJdVk3hAS28oufQfCHT7wA79za+f9hUMbrvEkkNDkM+dUa1VEG4Mf+JVqDbs2yvDrr6uv/Vup0RDxMCG0MfiBX7nWsGkjI58k84jiD9eu1xFtDH7gV7Y1ZG2qyVCkGHhBh5YFP/CDNezaVM5pw5H/kAb8wA/WcNRaStI0ZJckTYQ04Ad+sIZDGztdpJaurh1BGvADP1jD8RlWqUV61PM/AtKAH/j9l9ovEsqk0gY+yv4AAAAASUVORK5CYI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 name="AutoShape 4" descr="data:image/jpeg;base64,iVBORw0KGgoAAAANSUhEUgAABBoAAANICAMAAABe43wfAAADAFBMVEXr6+vw8PD09PTi4uLq6ury8vLx8fEAAAD////u7u7v7+/z8/Pf39/29vbh4eHs7Ozg4ODt7e3e3t75+fn4+Pj+/v79/f3d3d36+vr8/Pz7+/vj4+P39/f19fXm5ubk5OQICAjo6OgTExNAQEDp6ekfHx9eXl7n5+fl5eV+fn6NjY0kJCTHx8cZGRkiIiK5ubkJCQlqamrc3Nw3NzclJSUODg4dHR02Njbb29soKCgNDQ0DAwMXFxcYGBgMDAw1NTVBQUEEBAQQEBAaGhoBAQEPDw8rKysgICAHBwcbGxsnJychISEGBgYwMDA+Pj4LCwsvLy8CAgIcHBwKCgoFBQVEREQzMzMxMTHMzMwWFhY9PT3IyMgUFBRra2sSEhImJiYeHh4qKiojIyM8PDwyMjK4uLgVFRUREREuLi4pKSktLS00NDQsLCzPz8/a2to/Pz/X19eVlZXNzc2mpqa3t7fU1NS+vr5kZGSCgoKhoaHT09OsrKzGxsZRUVE7OzulpaXY2NhwcHB2dnaLi4vBwcHFxcVQUFBFRUVDQ0PV1dXAwMCDg4PJycl0dHRsbGxWVlaMjIyjo6NOTk62trY4ODjZ2dlfX1/Ly8s6Ojo5OTl9fX1CQkJNTU1TU1PS0tLKysqtra3CwsKYmJh1dXVubm6wsLBnZ2dtbW2xsbG7u7uJiYl7e3tHR0e9vb2/v7/ExMRbW1u6urplZWWurq5MTEyRkZGenp6zs7NhYWGpqamIiIjOzs6Ghoa1tbViYmKZmZlcXFx6enqqqqpXV1ePj49xcXHR0dGTk5NISEhPT0+ioqJGRkbQ0NCvr6+ampqfn5+rq6u8vLxaWlrW1tZLS0uHh4eBgYGEhIRdXV2QkJDDw8OWlpZYWFiXl5dpaWmoqKhJSUmAgIBmZmaSkpKnp6ednZ2FhYV4eHhUVFRoaGhZWVl/f3+bm5tzc3OgoKBgYGC0tLR8fHycnJx5eXmysrKkpKRVVVWOjo53d3eKiopKSkpSUlKUlJRvb29jY2NycnK+M1O7AAAgAElEQVR42uydbahlVRnHz9r7rpe99vs9597zMufc08jIvVLEeKHozSzQJpqmml4kYQokTQkNg1HREpIULD/4AoElpZFZSUSCQhIlVgpqCH4oS/FjBQUjRB8KKdr7nDN37sy9mi8zc9c6+/d8/Hk/bP7rOT/X3vvZa1rR0WqZjWrBYLBms6iFGmAwGGqAwWCoAQaDoQYYDIYaYDAYaoDBYKgBBoOhBhgM5qoaNmrh2H9egMFgzWatFiHAYLCtjK0TDAbbjhEHDAZDDTAYDDXAYDDUAIPBUAMMBkMNMBgMNcBgMMfUwJgHDAbbUAOD0jAYbAtr8XkVDAbbyvjyEgaDoQYYDIYaYDAYaoDBYKgBBoOhBhgMhhpgMJgjamDkCQaDbTPyRAgwGIyzIWEwGF9ewmAw1ACDwVADDAZDDTAYDDXAYDDUAIPBUAMMBvNSDYx5wGCwDTUwKA2DwbYwzoaEwWDbML68hMFgqAEGg6EGGAyGGmAwGGqAwWCoAQaDoQYYDOaIGhh5gsFg24w8EQIMBuNsSBgMxpeXMBgMNcBgMNQAg8FQAwwGQw0wGAw1wGAw1ACDwbxUA2MeMBhsQw0MSsNgsC2MsyFhMNg2jC8vYTAYaoDBYKgBBoOhBhgMhhpgMBhqgMFgqAEGgzmiBkaeYDDYNiNPhACDwTgbEgaD8eUlDAZDDTAYDDXAYDDUAIPBUAMMBkMNMBgMNcBgMC/VwJgHbA5ZbhW5cDYkDLaVrR3+9TNfHfZsTi6cDQmDHWW/36fr+sDzxsicXPjyEgarqneD3qiDj4za5IIaYE1n1Q6h89vz9eY68ANyQQ2wZjMre+bJt+oT66WCrFADrMFMtYcPX663q0dHZIUaYA1lomNu/Ih+mTp0LVmhBlgTmRiaq+7Sr1Af+kb1dzlZoQZYk1iZmu/eof9Pfe6LJrBkxdmQsAax/voP9auoz3SXZE5+nA0JawTLVW/132foV1UXfon8XpmxdYLNC5MD+6cL9auu/YfJ7xUZccDmgqmBuWe/fk311Dr5oQbYXLPqVsL88p36NdevJO8qUANsjllqHviWfl31bbMsyQ81wOaU/eIO/XrrzH+0B4pMUQNsDtnus8/Tb6DO/WmnI8gUNcDmjMV/2KvfYN161VJgyRQ1wOaJPf1e/cbr4L/6HPTy8mpgzAPmHbv9fH1y6t2PdDpkytmQsLlgwZE365NXB54ZBDk5czYkzHt2xcf0ya3frBhJznx5CfObXfeEPun1tiPDoSVn1ADzl43v06ekrr9yIMgZNcB8ZY/pU1XnX13dVJAzaoD5xqwyvWf1qaz7TcBrTNQA84tZuVS+cKE+tfXzUUz2qAHmEbNy0L59nz7l9Z0R2aMGmD9MtEf/PFefjrqG7DkbEuYLK0dLN/1En6Y6i+w5GxLmA8urPu1cr09fPWRKzob0dvszZKvdlPzsaKl1nz6tdVW78f3n7eWnIuXn3Yj8bGB2Pbb39JpBXzyIm95/vl5+qqRKTclPft7zs3Ff3PJZfdrrtr5teP95evnVykip2krwk5/v/NQg+vM+vQP1LhE3vP/8vPzJykgZj2PBT36O84t65keX6Z2pF5Zss/vPw8svJyujlJLB4spsbfjJz2V+5rkDeqfqnFg2u//8u3xR7eOqlRmaQAVJMVsbfvLzmN/XP6V3sB5oN7v/vLt8Ue3iZP0IyJggSMLZ2vCTn7/81v6od7T+s2wb3X++jWWUaryeBvH0HL9ON0kWx6pkLGj+8ovu/eTOmkFflNsm959/g9LtOF2slsPm7yijqBMEQdzmxz9n+Yne+Nm9eqfro3mT+8+/syHT6cMfuZBkYxlV93uzzR23DPOTX2/5kXO0A3V3k/vPuy8v62fD1c2elWtFmK0os7E2aGB+8rv2PdqJerjJ/eebGiZvjdpKlEKOs7CoN0KztWEucl7yu/py7UgdaXL/eaaGdGMZSmWTMOyao2vDXOSc5Pf4XdqZerrJ/eeXGtJjmzdh5UIWJp2ja8Nc5Fzkd+Wt2qG6tsn955Eayo2VMTZSkVKyCJN4MFsb5iJ9zy83pnxMO1WXNLn//FHDbAatWpmBaim7WBRFGCbBaLY2zEX6nZ+Nl80tH3TLDPp3Te4/b9RwbAZtKIL1OK/WJayXRikhhoPlEXORPudnpVF/OeiYGPQnWk3uP1/OhpzNoNXDJZ047Y5b3cW6umlQVyyZi/Q4v9wOhi98XjtXdza6/7w5G3I2g1a2SpF103ipZsvLg2pB6ura6VxaByF4md+Pv6AdrBv6eZP7z6cZvtV6w1Yq0Q2kmP1dNwyz3UmRiOlcmuhxG+FXfvUs8vfep52sw+1m958XlzoUsloaqcrIWqsW4umD4qr2ZGFmA7Eg8uk7JIsGvMrPBiZ5yU0x6ENWNrv//Pm/XjKWwiolAtmr/Dx5MmxEEmYrsVW2+rs+avAsP5ua1f9qV+tRY5vdf55caqqCJNsl5WpSFNWGrlqb/nJ1w6dWszCR0yWsrK06aMCb/Oodw9na3VoYNbz/fLnUNK4EvSuudnBhUi+NVEKINC+LsIjqd0Yb+zk04EV+Njbqr3sdNsOLy6Lh/efNpbYXwzBb21MUxWKspqd2ynhBFWG2W5ZK1KNq010eGnA/vzzu24cOOSwG/eEsbXr/+XOp46Jam0LYfKHfGU7O+lbxwqhy+Tiwtohnz4fRgA/5tcWRi7TTdVb9pKHZ/ef6TNYxplbqtRlLFU3H1lW/k67F05s9sTsVIkUDvuR3yQVui0F/PIgb339uj2BEUefYparxYpIsZvWLIrMcB/XcSSRWFpNulOelWR4y3uRJfsXN2vW6sZ03vf9cH5TurGci2mDtOAji1OStXHSTZKz2VEi1J3d4C5EoEYLz+ZWxuftB58Wgn6f/XD8bMpi8MlLHn7KTClVON3KVv5d4muBNfrkdmfBn7otBP0H/uf7lZf2xazhbm01n82VSiKgIizxCAz7lJ/vZ98/zwAwXl/Sf42qoj8hIwtnabJ5m3yWFLMJsj0ADPuW39rVzPBCDPtRN6T+31TA5WGutmK3NCXNpo2rNEokGPMrvy2/3QQz6/XcPSvrPaTVMPmUzcmW2NtvMpRXsGvzJ77n92g8zPG4E/ee0GiYrs2zKeLY20QlzabuLYpFnDb7kd9OdfohBX/oVY+k/p9UwWxnTErO1ESfOpbWsYNfgfn71FMA3n/JEDPrMTw8E/eewGnITiPpw/wmbrU22dS5NoAHn87OByV70RQz6sl21Geg/p8+GTOvpkv50TGYyhtZ9mbk0xpsczi9Xy+tnvckbMzy4mpb0n9tnQ0aRyOrl2DO7m2vHQdrddi4NIbid322XeiMGfT/95/7ZkKEUclcWhsWe418ZnTCXNoostxEu5/fkXn/EcMZh+s/9Ly/TyVBJvTbd/nGvjI6fS1MdgQYczu+eff6IQd8c9ug/59VQT67PvJ3Evc2vjI6bSxP8+9jO5ldtxK8+4JEY9N+DYU7/uaqGyPQ2JtcTq0pVrU0SiN7mV0ab59KGaMDR/ERneMVTPonhgreYmP5zVg3KdmxvNrnetfXOrfL2YnD08JzZK6PNc2mowcn8bGqu+5tPYjj4qB0I+s9ZNYh8ffJPf0wm18vJ8x6rZHbsYK1t5tJQg3v52cCsXuOTGPSBK0xg6T+Hdw0yC6TqjOpT9zqifr5j5YKdHsc5WZuWjXdnJ8yloQbH8rPx/9g7t9gorjOO75ndOXPmzOzcdmf24t2115fiNsWlxAQcDBg7jrHBQIGYcgsXt9xLKJWiQNQUlKJWqKVqoFXShkppH5pWCURKhNI0rVKpIU+gtpFC6UPKQyukPLTNQ3qVqs45s2uvMUlDsDznSJ+F1nh2drTznf/+9ly+8/+I/iOpwND7Hskg0J/YA4oEs+KMnHotFbtUTZim21AwLGqaKXlpgAax4oeI8tP1UpHhKili0J/o3pC0ENUdVqL0ElTNmeahybw0m+eghT+LAkhvEjR+9ItzZeLC8hM66O99U55ESpR2WeHhnJ30vLSRJoEatlPWncxLYxloimGovm4DEISLn62XjK8sk6rH8M4Rv+yC/mTwhkRhh82qKnxeGLMyIFghOl9DSiadVIYdKJF0htgwjBAufigbnFwtFRge+kOQRaA/OXZeuphb5yA+L6zylmHnRW0TNle9QDFgQLT40RK59G+pwDD2PMlj0J80m7KNipV0bIxQqd4y7Dw3yktTJkqXAwbEip9dJoekSmTQ1p6qgQH0JzAa3IZj2HZYUXIdFXjhMGbwr9PwB/G8NLUMGBAyfqT901KB4Z5n2d5K0J/gaMCNCSRUdSzHU9Vq1KFDhWKQQmzUpxjNbPyXBzQIGL/0jXkygaHjL7VBEKWgP4HRgN35BtJr29sSrpJrt201kWPTQFHBUc9hP55tsPGf7gMahIvflQ6ZwPDgK9F3v+H7hYCUFNCfoGhAqmkqKDNxDIdtoiYcU8FKETFwszoA4Y/Dy5SjAHoNosXv4e1SjSVO4Np9XHr8nSe+fGNLkGgqY9CfeGigRiUcw5WIP0ljF6fMpKkokVmGqniOxbJTq6pOjADmGgSL35YDUoHhd/XCET+pve+eJf+iBdCfeN6QNprjmV6ZFHEweZ5r52o+fCzlpNCeqnTmvFwnaof0JpHiZ4dyutQnFRjOHavdw5ax2pGDezRtLyYF0N+tUp5ifTN+GP3y/FDec2jjeTjLmEXbPdNcVDsUtl0KciCFit+x56QCw/c9dh9umVyYyMzq5lVzdhyeA/oTzRvSR2wWOGXxBaOG8wok6i2H4zzPh+VJIeOXPC0XGC5Ek4/BF741cWxoLZ+XXPGA3Qn6E2znpYJZFonrJJOmodNp56lVK2lmAAMCxk95a1AqR4bLtfvwXl81cXDrQvY4b/V27YfIAf0JhQZmvKmE3bdmK+lgFU1zz2GFyhsqjgIahInflX6ZwLDgS/Xb+MSCyaP9fTwbY+G9m7Wu+RXQn0hoyLKN8GF/jYY9YocmPEpvnn9Xw6YxfMCAQPFj1qov3iMVGF6tJzG+19pwuGUjx8TaDm3nHu1djEB/4qAhzwfKLBVVdyyr4lime9N5rmKGTVMEDIgTP5wln79LJjAsfguRyJXpzMCUJ3qWsMeRbk1b0q2teNMF/YmCBkpQLUmd2NirVph9Tu7m84w5FqBBoPjhTHB+o0xguG+bXVAo6+mcGpv6TPcIexwIyaCtGdW0X5aaQH9ioAG7LA0VFdl6ckLFLlN2OK4Lpp6nVsOmyQAaxIgfKhWfeUImMGz46zFSpjoqkyMv3fTU0P3810BP38gKbXx0k7YlAfoTAg04sujMIKTkiasmeCXipKmgYHrTlAANIsSPlsl3vrtYJjI8fbKYRcz5/tB/p+2wups9Du4JHzZtXrOrV9OuG82gPwG8IXVq5dJhzJmhlpqnzIPPqzDbLUWdch62vJwSQHqTAPHDRfv0fTKB4eyhfFq3bVxoOjHtfQ/wZUst6jmsX8tnHb5qm6A/Abwhs0Y6Z+Ekt+KjLKWPddvSZebB5zbmpWX9oCnhAhBijp+tE/KGVBuv914mNduVay3Tnmzt472fs9FfB3r5r20kD/ojsXtDprGqzMdY1SuOk0qpdWOttMcGzBRP9etDMIyIN35U9Qt/liqRYeWjQQHzCpYXb+F839rGaTE2MN69XNO28oWLltXaBVIC/cW985JvaXOxqyODVqrepLEW2+MWtg1CmJRLgAEx4qcWsxd7ZQLDkqOZvMrWcMijt3KSWNPHybBzZTiweGzfBt4Zamlr1bpAf7GjIcOW3QjG1HV11WZ749N1QjN7Tlaj2FQxKgAGBIgfyqcvPyUTGOZerRKV6iiTPTV+q+fnHXyQjzj2dwxq2uLu4ajPwNKf3iAY9BcrGliqDk6rFRsZiM2tm0aa1JpBV5ssq0lFOGWARawA8bNRKfjG12QCw/LvmQGrX1kKfvD1W5/Rw3tAq7T+4f3jvSO8oE7L5l0Hwv7FOjUN+osTDUEoaFTIKp5jNits1c3LEJ8q0XlYbWpSw54ys+ZDgIG442eQ4/+Ran/l22ViUJ2W/eMfe7+06c+xx+FoTvXJ3ogMI5p2d8iGG74K+ot1QJGneYIUM2npdqhsp5ntLea+3oTqrDIIKwcftg0FDMQdP2ubVGB4Icl6OtQg1R9/gGlsX6/WOxr9l69atozzxMiFO7T1nWXQX7zTkD5JU8NLWuw7z6ngsB9c8/xv9xLhMDFK6EFFwEDM8fuVVGB4OqpSi0n2nx+YmbWiZ+PeaN1id9RniJIctM2Dc39fdkF/8XtDtnPPPadiuCRA0fpbkLOchMqKBXmTU2uAhnjiFzy+VCYw9L1Zu4/qtT3/79ylg6Pj+2ple1vaBldGqU/zxlu1MwnQX/zekDTFyg53Ypd57jEXPiOj5EwzV8XU8nLlDKQ3xRq/P3XLBIaNZ+q38WLPh3tF//Z1PBWyrVXTuiM2rNK0s67VDvqL2RvS9bmco2OUlyhuqvIS5nnmd5jEkAMZV/zsdPbZgzKBYfiPJItsWy/nn//Q+0KHIs+JfUN8Gya/3eXDmvZbAvqLd3sVswThiTtsP0t4TOUTaijqGYf/MhhyIGOLn3/+SamsWi4ynOm05H/2pdsZgUQJ1Ad576ibdyHGerWuIK2C/uJFQ4JMaJsdY5VAnBRfsw+PpYkLGIgrfk3XZQLDilf4m3bLZP7fb+uFtXRp7X7Ghs9w1/yOuzZpF4kB+osdDTVtE1Z5UG23klaVkIBizIoxAQZiil/qBak8nN6t7YsMqi/f7munsGEt2yPS29Xd1V/Jgv7iR0OkbdVlK8msRHEn3+yWDQADccWv/XWpHBm+WS9lq3x8w+2/upENXWxEsWBU27XrEeKD1uJHA9e2kqPYxa7DOsTwkY8zfsVrC2QCw7mT9bu4MvSRLtDAhnWsWM26Lk3b8JQLuhIBDXx7sWnqlFn+AxpijB8l5OiwTGBYfaFQSz34W89HvUadDTsH97OyGh072B8vg66EQEOo7VDaKWxUQmm78JGPKX4oXzyzTyYwjH2K5CNHhiOP3cFlamzYvWshG5Dsj0wpTNCVEGggaSOXUHXVTCZNDB/5WOKH8+RUj0xg6PoNKWJdD1G46IE7uxJnw9wejfOlrbasCbq6GQ0xpVZkKsjWE55pNlNIZZr9+Nl6KXhGqkSGdUczWWrbruI3n7vji7W2rertWbWbrVKsX1Y7dgp0xdGQiPnNuHyWOaMohg8NEkv8jr8mExgGfj2RtTkj279a+0bmacvWhP/bvqRu6VDWQVcxeUNOP4b4/njoxs1y/MIuuXF6g0RgWHOjOR/dQ+HVrTN21aXcxGHzxN/fzoOuYtx5OeVYBqsYEk1mO37UyOevrpApw+ntJlKOJlsvzp3B6x5kxTBbJ/eNbIIJcWHQEH3pwUd+VuOH/dI/pPKDfe0wSVNekPfhlTN53X5esGasYRP6VdCVIGjIhl96WfjIz2r81IAclcpB/rnDpIRCoJXIJ0dneEs3y/QabNy0ea8NuhICDT7FkRMffORnK364WPrZkExguP5zDgaU9c8/NNPzF3ymYWwKJx8BXQmBhmwpS0vwkZ+9+LnZ4i/+x96ZB0lRX3F8e5bpfttTTTPbM2P3MAMsYoJyCkK4CbAhIFchyCWFHAmLYK2wnLIsghQgK1e4ghzrCgHCISBlhCCXSBRFiiIkWsGAJSuVlIIVIMZozMGcG2MqhRqmf+8339+f3z/Y97a+70Nv93vv9xgnMHx/dxwMuhGsWPZ//8dH1W/VVWv15U0P98NXgrxrgJZRzZ54ilWHUyXFNzJ4QrW33Ybr9Zq37TNuYZ+iL2n9c4EGoCH7tK8/wOxqI8OZRBeDN9RgRubu3TwPNLje8gQtw1rwbk6D182rUk86dLQogz/3LFqeclA02aOZqhP4A6cnBu2vEVLNHFO3nMOtM/qDt0fRKI1H7WzRbj6S+3/3A0Zc6L3Ejt1Sl6fY1unxGf7RbTzwEMonWzTLeHwUpyeGrS0otqNRiQRn3Znpn73KUOEhlE+2aM0GcwLDg8XxJx3dcM65sK7y9bAOD6F8skM7V8YJDGsXJ6JWg7XmuvDjf2T64CGUT1Zo5hpOYBi/PZVHeGc9NwJYHdDhIZRPNmye5tXIUJpO43pvVyKYj3sogAbpNfPmQ/nbhYzA0Ppdw04mcbypKxH0nAkPAQ2ya7rXoUndGIFhxDu1Q77E2OO0li7Na/jhof9EA9qCJNNMPeC50pQRGNr/rK7t9cfzOPeiSzHshIdSaECjtMTanu9xesmwLxV2eKZb1+sVPhH0mvCQSLshod0Gbc4wTmBYUDOdxxG3YugwlVR4CJOXcr98pNVPcQLD+japJOxD7rVZRWwFHgIaJNZ0H+VO5wSGvs1CgcSq1tCmoa5FMTdqoAcSaJBY0z3B3J39GIFh3AfesJrI47iLUx5V5EOjE9Agr6b7nAYzON143fNMxPHGapLoIRffmg48G9skBQ8BDbJqqmNdb8IIDEUHvRQDgx4JtljhYhz95sBDQIPEGxnUMJ1uzQgM2kGKP8XrBuUucDOO4X54CGiQWIs4W+7n1OF0jeIP8XqU8ve5GknnMDz0VTSg5Ukebfd6RmDov60gnoephhre6ORqKCsMeOi/tDzhlyCDZvo91qKNnMaoVjS2o34znsflu1wOxR814SHshpRS0z2h4ns5vWMYM4usWHeRGqDDbk95bAxEdHgIk5cyarqPous43XjdZ1owDgbForOzXW/QtqNodAIapNSUoH0PJzCMnkIUK0YlQM+OcT2ajeSDh4AGSdHwbgdGYOhVmshDN6hihfvh7EOjE9Agq7ayOyMwjP3CiQftj32vHOh+PAfgIaBBUu0tTjdet/rIkwzbrrNOhMtyNsBDQIOc2sQPOTUy7FPTeVTVFyGivvAQ0CClZl/i9L1y46J0FlPaivHaAx66RTSgzYOPZioUWsIJDKemkifptfOCXK83Er763y1PaJRmqVmv1GMEhpMzE3n4o6HnnxEkpqEVFnogsRtSOu0Kp/nKCdOSUXto5h+Fme1a6WDZGyYvZdMON2IEhkaV6TwmXhRnymNyCHdhAw2SaXs4zVcOrcpLZeHsaC5OXCdSZICvgAYZND9RwS5Obx9n6KQkk3izvkBx7SUFvgIapNH0SLDgDUZc6PGkQx49kUdlkUiRPYL2aKBBHk2P0kROjQyF2/KDHj1xJ8YLfYQKrV4d+ApokGcjA9V4sh0jMvylwjbig9dRmrpQsNh+CV8BDbJsZPCGzRNdGYHh80UUiIFBN+ySI6IFdwO+uiU0oOVJfM20jJ9w2gc7bP7NmM2cHFMN1r3YRbTo1sNXt9byhF+C4JqZZ9Di8YzA0HF/2NKTeXw2ULjwetQycBc2dkNKoCkW7e7DCAxN36SwmszjaH8BAzzv6PAVJi/Za0qEGnP6Xtlkkt+J9xLpRE8I2bN5KKjAV0ADd003Qm329ucDhn73NAzHvlfmqVag8WAhQ+ybXAUJrwENfDXT49T8Z3tGYJjriV9fefNRJ3Be0J7NAW0C8BrQwF0Le5cXMfpb4lLtZAdGlFa/KmqQnxEWywMN7LUvRjACQ1lBsgMjSnn/EDbKXYYPvgIamGuVDzACw8niZNQq1dkp8FBHTgReAxp4a+dXMQLDqlnpPLy/7ShwoJvID69hNyRnreIUIzA8fLx6UXSp0MunFsJrX6vlCY3SYmmq/fKrjMDQ63oiD9NveP40SOxYKwx4Dbsh+WoN5jICw8CqcCIPJUJDFgoe7DpS4DVMXrLV3mYEhsJDyaD9BhWvED3akeSF14AGrtqJVnzA0P6qk8ojeMd08eNd6cBrQANTrZLTBvkDr1X3Zi1hQLRdtgqvAQ3stNiStCmc5isXlIRSN9s6F4ZzeCsy34LXgAZ2mu6hn55kBIa1L1BAMRM5/JnHjpnpIQVeAxqYaYpBucsYgaHRFju9kWFISx4x98834DWggZemR6nNrxmBoWklJTYy+ImmzuYS9Y7EWBX8h92QXDRTpZpLC/mAYeQHhpUX2/ro9wQblrEJ+4EaKryG3ZDMtCpGG+SLDhYEUlnkzWW0Y+Y0vPYNGqXx6OSaplPopZF86qvVkw3J40+OUb3TnE/gWiN4DZOXjDTFtqYMZlRfa1pQVE/mcaWjxum8B/8BDWw0xaIhj3JqZJhK8cuo4h0Yo1mBQWsO/wENXDQlQHvuZFRcZRUUiS9ivhl4+cMas/Mp/Ac0sNBMxaC3NjIqrdkzKZoCw3PDuIFBa1IX/gMaWGg+J/cIo++VE7ZT4sp5JeK8vFHjd6458B/QwELLv5vR98pRk5N56J7QnIuFDMkwIt8H/wENHLTLHfiUVaejqT+CfEHPjVYax/N38sN/2A0pvnaYERi0Hek8wtaFThrPk++D/7AbUmjNzAvYx+/jU1K91xGpZvyqbtsobcIUDNpe+O+bNkpjvCozWl6Apj3DqKSW6omXj3mqTaWjNLZnPvyHyUuxNavkQUYFdSw33YERKO/LFwzaffAf0CC2Vncfo3p6cUjy5aNuhEqWaZzPPPgPaBBae5/RNNKjD6WiVsm8NJA1GTQv/Ac0CKwtZzS/PPp4dR7+pzXm5zH4D2gQVzvD6Mbr0Y+TlU7jFwO4k0HbDf8BDYJuZKD9jL5XdrqSF/Ym18HSJ73Yg0HrCk8CDSJqqmWVd+ZTR2M/ygn6UhsZysdpEpyl8OS3QANanm6PZvqj9vw3+FRRj3uLQ14zmUfJbzQpTjk8+S1anvBLuF2acYRTI0O1EZw2f5MDDFqTOio8id2QomnGNkY1tGF1dRqRrZos5ztYMY/JS9GuqXM4ffY7uZgiqelE+5Uu0pBB22LDk0CDOJruC9MFRt8rO5cHAkoqj9eHywMGbWwDHzwJNAijqY66idH2xD6TnbCqJ/P4eTdNpvP7xN8T8CTQIICmWOdvqbYAACAASURBVPbhQYw6nCYpIW8iEaLnZ2tyncowPAk0iKEpARoyhk/pdLlMYV/8P1YlEmxxSpPt5EfhSaBBBM1vsOoHGPA0JTcy6AYVfy4dGLTBERU+BRpE0KgWoxuvC3cayTz0KOWv0SQ8m8M6fIrdkAJovqXt+ZTNr5RkHqY3VHtzbxnJoE0xTPgUuyFdbopWnNz3+XyvLCx7ljz+VFP0haFSgkHrEYFPsRvSZU0NB8705FMzT5VYlpKc/6LT3TVJzwT4FJOXrmqmaoe2NGLUyLCYKJGEYgV/PEiT9iyBT4EGVzWDVjKqr+4r0x0YAZrVWZP4lMKnQIOrWslaPtXSujLdgRGhig2a1CcXPgUaXNTu+JBPrfT8ON2BEQ2dOyA3GLT+BJ8CDa5p311Sj02pFG2uXvoYLrjaTnIyaH2BBqDBNe0Qo/ramv9vV8lXddCkP9eC8CnQkHkttlr1Y0b3wx6rRUb6vuj93bQsOKUB+BS7ITOtmbpF793Fp0o2LCKfP5VHs7ZaVpzXVHgXuyEzrz33Qz41ciq13K1GnuGUt8wOMMTeQsKn2A2Zaa3xej4lMiZ9Sx15wosXaNlyHoFPMXmZaW3iMUYF8omvOo85R3pkDRm0MngXaMisZk3nUx71N/lCejqNeV20LDpX4V2gIWOarrJaFN1uXoB8eiqPlwZoWXWWw7tAQ4Y03Ufqp3w6nNrP8JDvX+yde5AU1RXG6WGn50wPTdv29NAzTu+yCFnepETeEQMYQEEQeRQEAkpEEERBFuUZ5BFgBcFCYIEyJigPERB5C4IkgCARKTCoJCElJhaSRCQppTQRTNjpnulew2NX7lKczPf9+bH7x2HO+e1033u/m46DpbENQlmms+hdoOGaeEowntzPJ5Ghx7L8WEBJ78CYdmso63QEvQs0XJtEhuAkPvsBeswpMG0n/ExSafbMUBZqNHoXaKj4RAbJiDfqwmcqvh5BpKfB0PvVbARDqE0BelcgGrDN4+JeJHaQ0R/eLkXpOrRgovaKUHaqTwC9e9VbnrBR+vKboiOkbOAzEr12UjSspevY0S1LyRAaWFNB7yIbsgI9xaZcRn94O2w1E3KmjrpNQlmr+xUZ/YyTlxXmKQEz/zSfjUKdNkYt91IWhWj34FAWa6gMNAANFeUpwVilL/kEsdcaaZHkLEvIVqDR7aGsVi9bQj8DDRXjKYnkKD43XreaZafrkJLm0p6hLNdMU0E/Aw0V41k7h/KZhGVq5iFIjT0yL5T1Ok7oZ6ChYrwRjIKiN+RnHoICdNMTAEMoNDWGfgYaKsLLYxTE/lzNTB0y6W+2AhdCoY6VA+hnoEG8d9MZRg/Vxb442JwdnYGFEi0kBf2MbEjRXnA1n/PLi8cHklqmjFEDAYWU7m0e0dDPyIYU6iWVqW35rFd+ka5DC6vRrQ+ACa56o59FbJTGVye/t4vPDQ0P/jZTh5Sk2YtBhPR/zJPoZ5y8FOwV8tnI0HJkpg5dpaLpIEJaK9DPQINgr/c9bNq/zUdhrw6z2kIAIa1N+ehnoEGs1/vfbNq/+rJc8i5giZzHemVab9dPoJ+BBnGeTlSZ0XrlwsdiqpJZlzh3G4jgqtl4wwqjn4EGUZ4SMIwX+QQbvPVYPCpl6ngH65WZ9ZpRdiKI8QYahHlB0t/ns5Gh8VIqAYNbx9KhIIKrGi9YsaCC8QYaRCUyBE36kk/iye0/J0tyCyEq+hmI4KrrDpuCCsYb2ZCCPE2ykmNrsOn/9tOIdC2VSqfbiSpYr8yAYTsZsoZtS8iGFOgNms+m/zvtsi0v77DgzyBCeiF3crWYhKFGNqQwT7Lp9bfZ9H+/HblmJHNkyKjTBEhwNfd1/3oNHgVw8vJqr6lTE7+by6b9O35S00xdRpWqwzzUFkRwNaPY9K3XYLyBhqu9pi5AVf7Kp/9X5pF7GVXJX8fdHUAEV4uOkCFhlIEGUd4FMATO8+n/Nyql7rVN5cFGs/L+ykuoxTpKJ2hjlIGGq/e0SCw8i9GjdKVMHZJhrW0MIqTBMIgIMURAg0AvoZ/rxKb/3xqeqUNSaQLyYNNq+JmJUQYaxHqH27Pp/16DvIcg26z6WhsgwVHrkxZGGWgQ6w3n84281lbfQ1A8dwmI4KrzJ0mM8rVAQzZtebrxFJ8/jOcivocga2p/IMHVQh3bkZANKdDTI3TLJjbt3/WPmTo0xTC39QMRXJ0KUlDHpmhkQwrzgnTjN2za/0fbvTrkhLoRGxnSml6t5PEKX/tx8lKcV7UOmx2E3b7KydQhRc3Cm0EEVzOWYmyBBsHeFj5B0a9Wybx8lNTYOJyvTKvesxhboEGw9xKfjQxrful7CIpVWQEiuLpzEsYWaBDs1W/Gpv8XLyXVq0OZgmvqXHWvi8xHoEGgV3IYaRyfjQxDVpEheceLN98BJDjqUSduyhhboEFcIkOARvDZWtx+t5WQvTrO9gESHH3/dC5FFIwt0CAskcGmEZPZBEW3O6TFg14dO5sBCa6eOBhXEQeLbEhhniZbuaerc2n/fntzLDfcsKSOg1ivTKvnPstO7XDCdiRkQ4ryRrLJg+38dIHp1WE9/xyI4OrHRzCsyIYU7G1swKb/V1Yl23v5GD0DIqRfy+40o/iKj5OX4jyFaGtTNv1/vKAk3C1dR/IrEMFVh0K68JCFEQUaRHmSEX9lEZv+/7rYVDNxsGRORVC0q4aHAnEZIwo0CPOkZKz4KJv+X7NKdVJPnTpG3QUkuK9lt+fGIwpGFGgQ5Sl2ouhdNv1/9ypKyuHMNXWPPwwkOOo4xo3Wx4gCDUI8JUK551tx6f+Bh73jxUqSin4IJLiao7nXV2JEgQYhnkyJk3x2+I3yPwRRc6xXpnUsHyMKNIj19Jc7snmU/r3/IYgW7AERXB2QMaLXDxr+T7Y8TarHpf27b7czdWgy5c2pDiQ4OtobW4+upy1P7AvRwqq6/n42/f9mTjSie3Xsug1IcDTscCCqaBhMZEOK8qSk9VRPNv0/98KjtB7OXFO3rSmQ4KjTcrLSbx/xdR4nLwW8YbCJ0Y3XR0d7dUgGbewFJDjq/wIhDhZoEOpRpWNs+r9LkVfHBTD0vR1IcNR5L8YRaBDsBZex6f/Gfb06lKQ5ewaQ4O5w+gDjCDQI9uLPsAmKbj+p1ENQ0a9bgQmOJudjHIEGwd7hdlzav+musOHVYeR9jottXZ0qxjgCDYK9Qjbv8GrMUiniO1783mAgwdHM+v4EbYwj0HC1nk60j8+Zg9UFFPESGejDhkCCoyHPlkrQxjgSsiGvytN01Sz4KZ9HaY2CvmzDP7QDEhwNWE7RsIZtRsiGFOjd8BqX9u92zHvFkKOr1j+GAQkuGLZiCK/7jdLcjlcpfIKij/f2ZRsGqC/OV7rq8wy+uuPkpWAvNqYrl/4/MSER9V3HtuB7QIKjwUtyEhg9oEGcV/LC6rP7uPT/A+vJkL067I86ggnOQ9bKGyigY/SABmGebNB6NgevO2xMlNxSl6ljJNYrXe1pTqqC0QMahHmyRVs7cGn/Fr+iuOyrYzeI4OpAZVIRBws0iPOkqLmKzUaG+86WPEp4D0HLhwIJjiZOiCURBws0iExkoIMTubR///1J73ixpFJf5MG6arzOS9DG6AENIhIZ4s3ZXPbW9n3bl8igWvs2AQmOhi5HIgM3NFzvW54S+XXYvNxfFvHq0IJm8w1AgqOmZ7GliN+Wp+t6U7QUj29hc9nbngUU8F/4PgbnK139KxiTtVKfbzj1H4UhRDbkd/OCMeMv3bm0/7sKqZKvjpdBBEdNVpuUuqXO/XyT+xoVjsglS8ZXd5y8/G6enDA+fohL/5940ouDVRSiLbXABGeH0z+lRETx1muempfaztr6QKOEjWVMoKH8niYZxuPzufT/4nW+OmTLPnIPmOBoYW0PmZJKRWu8f/qbFlUwjkBDeb1AbB2bG697feGrQ4paa+cDCY7mjfA+X8WODS99jOThvCT2RQIN5fVueYNL+/9gm68ORaXnfwEkOLq5vvf5KhHKWfbtPMxhiQDGEWgon/c0l/bvvtlXh2JT7TNAgqNb/QnaEVJ3XORnfkIyxhFoKLtn/J1L+z+4PRr36pApdwWQ4OguX4K2JpuBuhdfgh4bwxlMoKHM3qE+TNq/1ZK8uD8OttKstmBCSvce0n0J2tHYpAGX+MG24xAbi2zIMnrLB3IBw4ZHrKCueXWMagAmpNTyvXxD9n2+ay9zTdcMCduMkA1ZBs8ez+Wyt24Lq3l1aGE1Oak9mJBS6xeT3uerRxLrDlz2x/ebOoYQ2ZBX8io/yqX/Zzb3nwyNUt8uYIL7ZrHAt14ToJxvrvTla5yF+7Fx8vLyXk02B68XzSbfydAkjZ4BJDiaKPvWawIkTbnyr7QwIhhHoOEyXh6bU4qLCsnwvVencXOBBEcnhvv+WxTSP2hdlt+aQhLGEWi4lBf/DZcE+QHvRCxfHCxFz/cAE1J6dFXSj0zr07IeI6kWxTgCDRfxFJmszVxW/Rp+aieCvp3/0b0twYSUhrxklELm0rKfjJuZCGIcgYb/8eS49HELJu1/50mNgr7jxTS2HpiQUoc/JeN+ZA6fXp7f/jCBM5hAw7c82aBVA7j0//ZYPOB/m178EJiQUue64VLIjJbzNp6B+TbGEWjwe5JBr3CJW77jc/KOF5fc1T38bjAhpep1yYz4kGlNLv+KpylhHJENmfF0m6atYdL+bf6jeHVo+n/ZO/+gKK47gLt77O67t7fcLbt37K63giDFFGuJWlBAAUER1EAQS0REFFTwZ5OKv2rEMcHY2KRR05rExtYf0aTpNGOjJu3EtsamNTNpdGqTxv7Ij9oYx2mbxk7t5J9O98fd8Y5fctwBe+x7M4iz3O2+9/3x2ffj+76PBNtwPtgAGJ7xderX7QTS9YHk5eoQ8ZnZODdkwIi05/LvlcaJ/f95m6hnfQy1A/4cM8Esm69ILI/o98zANsDUYce0YKD0sHRXoCo5d8WL+X+4GPgJpB3OF3E+WLPcWGdIJqTfjRUDvdPHuDuPd14a+WC9CXvjZX/lhiOKgKaD9V7F26jM0vSoV0SRefDiwO9VgN0Ro0EDgwyONsRLIMMfteEDelb3cysxE4yyukMJJIU29Uvsjup2Z7A72h4NtCztS4sT86/YiLaDFsCBRswEEwybwpFJRJ3dCp9tZXM0OCXvD5rjpcewD20HIYBX8P5KszReRueNWK/wTPTR4sc6l4axi9oRDVLHU3Fi/g1vy0g7CL+8bg9mglGm/0nu1C9kZfh5LAZZpeNV7I42RsOk23Fi/jOPyUg7oCpvexUzwShpW0REv7REXpobmxvfLRLYHe2KBuIf8bLqd2Kqt7MdbhZk7qrEUDADGYiwJDa+U0/H6s6Vb/mxO9o0N+S78RLhdDPZSyJyUXzvzMNMMMqzO32I6aigLZZ5uTYHc8Hh0CM75YbkhXXxsup3EyLtcEOF/c8szASjXMhE9MvTIPNCbO8/DjumpQKlh2R7FVQemBEf5r9/W9jOUMXbvgwzwShFX0P0C0kwOubhrO/j7rztdl661cz4ODn66XVoO2hBegEfbGuWpx5G9AtZeexdsZ99mZeJXdRuaOCl4/Fg/lU/9SM4g35lwm7MBKNMuxyGTIW6f1BQfx67qN3QQE2NgwxvXzqq+iBSZ+D5CWaCUVKPOhFkEoJ3xSAdutGAXdRuaJB+ZXnzn3FU8VIQjds8iZlglOy9IkDOmOJAR+6gPet17KJ2Q8MvLW7+sx4SAZrbEIAnMBPMHsOLELAoMidcHMSnZWAXtRkaxCet/V78ZIyPRdPBgq3lGApGeTxRIVFk0oN8Fvhh7KIYDdZ5Lx5jFTXscLXnl2Im6KX4Zhvg0IwM9F2DfVzIfuyi1kHDUIQ8+S9a1/43OzRxuJE6f6sIQ8Eou9sElXcjujxaPejPzB+DQ48sE/I0JA++PhgThy0xiKI69H0vh+Y2lK98zy6efwf5LfuxwCHrEn7fb4dkkHVdwglkbZUbckLsbSitKK8o2pQwdQ8AMSzNOXHbNn2CvuU37Tkg0e5OXfq+vHZoqtUKqXjpfvvxzstYXKuLuWWnpzKp6VGx4clNQEBH0sD/hn1GC33KL6tdVsKQeXjokticEuLEfTiCw2iIwbVNg2DZTFRsWPsCJ6C5DYHv6gJ7kaE3+a36O5TCTqHkh7Iv9TsA48J9OJqiuZGdmWqIHvf+IFh2FGyY9joAEKJ1vpXD2I0MPcpv+uejQOAwKlOX4z7JH9KV5HFkPLiPRgaKogWawGjo5/kShLOXz8lLB8GyB8qG+l8oYcs0AGysZWxIhu7ym7eLDxxfGdCb9+pQb6Y/K7ut7z4GGSiKTWEJjIY7XoOU3wdkZFabCCOqZzAse0BsKN4S1g5C9H1nB2NPMnSV3926V4YyO0MAvjF9yGu3EPAWdx/eIANN0xSZNCbABoyGXrdd0xJwdny0v9UYr+c1rtl8dmcKAH6683MfxNiyswsHxIYF74S1A/rBwUcYO5Khu/xujw1DpiJvGo6zwCtTaGu7D6GNIzQy+AFJky5PgA0YDb1dU+RXbnRNhlTcvOWgPpEb/Ny7MbXs1HtWDoANC/6ghPV0VDD1BmNLMnST3+mdqH4JEWwqHJ4KtguWdh9CG0VQ+hQkACTpcgTYgHND9nbt0vKe1Vy9t00UgvMP52Np2XUlLdWRsqHhs7Ei0g6eVRKPMzYlAyq/mQyT+2tEv25eld8atr7Um8DKYUE8nTKJI1nTjsRklyspheZxbsger7lp8dE+ciEVnz4C/NCtfY4i/xo7y27KWMosK8iNhA0lD3Fd2iE+sciuZEDlxxTuednUUUi/mY8NXxWzgdPKTiOwXJKGA+ieyjudIkmSrIBzQ/Z4DfrV8/f2res95xRFn3RQ1QdjZtm59bpJL+o/GxZ8kQprBy2AfRMZ25IBlV/BWXTy0Q2A97VhzZR7mLNwV5szJx+pBFdiCuUEJB0YXOCdl93WJSRnPyLlap+XBcIJOfXZ2Fh2el6Tnv99QXN/+w2rfhjeDlrynZvC2JYMIfktqmJqrvmB0qlfSgK3hjkn13EvtG4MJG0sWUJqvMeROIYGITZgNHS5BhVX/3bdfHUxYJ2QBSdjYtlpTNpk/X/lGdP7w4b5l8LbQQhgRSFjYzIE5bcob+7HMvCzobg+WlHay4a7mmVeywYSGauWAk3wBJWS6PDoHfEAG3iMhvAk8mJmvxe+jwMOap3V6zGxbIZpNPITNteX35ENH74khM15E35w3yHG3mTQ5Gck0f+NCoBKB+P6CAlsXG2BiiaQFo6BNDHA09DlcCSDIBtGXlxkdGhwq3QEK99vJnB6RM25hmhX3b7CMKUra6bpBp6/g6nukw0zT+6UBXQPIc/JV77N2JkMpvyKs+Yxn5q59Umjk0zSnPeINc4Cb1esGwMZGDwQkEpIdLjETvmNtLjI6NAAxccj0fiDrJF+NLkqKsuuK5+fxTRV1FbNNzqfGcUFa3plw8TXkoCfCM9Tuf6NSluTwZDfjqwpy06eojJJJWDbpIsH3/zUIlXdLEPLxkDqU47QSTtpmvI4XGxIfiMuLjI6NEjtkan8rBlvJL0XhWXvaC1nKjJC2c5L59bWtfQS37DjFvSqsEud75/J2JoMhvxyypiqlxPcKR5SNW2bkpyuxxbmW6Sus1naqjGQGhkUehQNkzwej8PhCspvBMZFRoeGtghTBeYF109XVA7Uspsm61/NbUT/VlmeVdqNDfWfjQIS2+3t8yPG3mQw5bf80GWSH6+bNk0ThF/WcP3RPCZ/Q5o1Kpvfxlk3BtJPkJNYt8YFR0h+ik8deXGR0eWG/H2kOv8glDXof1GtutV03UE9LbzfUHxhcc91vsfmZNDkV8Mwjf8EYz1JWknmSFJV/UA5MKtfa8BDVS4JbkvGQOrT2SLLJaeMSk4Kyk8PeqJGYFxkFLkh3VxHxCp/FZgqd7PifasHYtlpTJqRMCqnqqq2tWx6TfADVcExRbH277JroxU9uK9rnZ3iCbuTIY2pnF1wTQrw2ackuzyOBLi1uszM75ZaNMcS9f23VWMg+VE8kZjMsd6Q/IySDM24SBHnhjSWwMGeyFesAbLhd2tBf782o8jcK2i81HKMWcza+tS0xikGJrK1n5ZAfMOciY1LDoqy2uOoT3yp1J5kCMlvlUaJt6kEgQ0eR5Wc4nb/az7DrA3Ib1GFJSr8iCVjIDP1AQNPE8kkFZKfw5E41uVxEWZcJCHhnZe6ox2JXOUZAL0ff76+f19ryTN+FZZo77XKmsYSfThqpISv0KMqKurW1tfOydHXKeae2Clqaux5fpuQvmDTTkNAfmtWMtnnM33cKNacaNdzasDtp8vmt6bVpuYYMVDMwkimBGaVVzS3zF0Z+8MpcrzWchU/QWlooGjeCSGkEzrlNy7RkQhJIoFwm2uYEKNBf+0PIDqgEYTfj/1ZdgRvPWZyTl5hbVV6ut7rLVueVsmU6uOI/NzsVu3vDc1LtqsA3Q3Qpc6U065nUgXl13LMBfyUSkna+81cLOK/ey/DaPKrZJjqrEjQULDk6wfWExTJqSyduX7FmfSYdshqRluw1+BKoQhI0wSJyI9wORLHsJDW81nKGA3mNUocgMqrQLf7/aWk/2NlpnB259kJE1trNzRV6fPtLdpPyX/Ha8pRhT7qzG1n7FpM+e1fB6RxLo9H6xBrti1rYvmbMeFTqE/QZPyfvWuPjeI445497/v29vbee96zfXCOLRETF9c2xsbYGMcGG2NjMGDAj/BKMK9AC00fpAEngYDSgNIKQgmtUqo2hBTSIIXSFtpGoYFITUOoIGmUKgqoSZWKVjSif7U7u3tP397tzVmcufP8YcPe7HrnN9/87ptvfvON4jVUzTfyuOfPsnC4+GCmI4LA1dQr7+yqH7sX/sV4GyocgZktBTheGsbPJbs2RKnFZNZOS5W9BsIxQQ00LX4Locf/QMV53o93VBjmhsoYVcKUcvlH38pLNpkXWFydAuq9s+N0zlID2dJL/vGYFChjZQ/YZJZNm+Uo15tNZDtcBR6YGWQGsndd0kfN/JDQs42NYyYzvTjuhgrHyg5CQQg/HCcAABwvWE1WGka2QvOJnKcG4ERRCJygwtqyUPGJedv66oxxQ3cMNUzqazyzlKfsEgGlaqqXp0sNX8tdaiBfN1GlBSZLWcBqtdpY3Ee5tpUEY7otXWSrygzVSXejzvw4oW28OEbk8L3xN1TsNlMIP0LNGouz+YTVZPHjAgGS21+uUANWgNLjj4na41i7eOuJozu/vPlnmF6WFZ1FZ3/7kCG/Yah2sHVtD2SSivVHb+6XCBAo9TGMldXiwwkmFMdylhhW/VzGoMwq27YVMHy+k3Le1rhAieb29ahrl/W1ixI/Z8YJJrFt+Kj794zFC08dh0OlKISf6JCUXPMEm++TfYkizJD95Qo1eN5F6fHtDjWEKXH/DSafr7mNu1gGYF5n/jNnPn8oNitMc2MwFtE/WV1zry3uKO+6duG537jluR4t+ZXJHvBzAHCJ3xnn63OPFJon95PtZxUMiEJo20UszlH+XfCzuS1kQxcM3hxqWrLMiKrhlXOuJCldeeDxfTQG2oj+caMJDF/T8MMJWt02QYgOrowtNWx/OZIbkvciZQj7LqsInnyByED4wCXOiwu8ADC4ZvHtiz8s6QmFu5etJ7uC2767ofPbM+/9iwf2K9ISyNE0KLSZ3TTPC5RLSvLOgvR5zjHDYBfZ+G6wq4kim9ls9lOWHeQKyJLtQ32rHoEyyK6KnnmNJR3JzhD9CycJSW2DB669Q2m/dwU7PiRA8jQ0PFQU/GwWuFBJuVgM6p5Ssb+cyQ15GaXHN2kPi5nStj/q1RK50rgEl7SLbCM3fvfJe6+fum9ec/PBp4ePHHzvtSdePj7NgqkhIUATbrO5iAjIU0DCrtycTwMh2TtfyTVmKG+teKmMYvkgBnbMTjEnljSQc6BYrOmwzAoN5ILZqyAVD9YkVpm0bTFuWCvTfvOt7PgYII5pFkCHrtlZDGM5ipcJEMX+ciM3JLYCob+Lte+CC6M/ujCiCHC0M7BA+O+ywKfJehVPAU7xOEAIqiMH8xim4ib9L7eYoWr9LpYohC5wCAPnPzrkSVwJOQwPDKnpINcNL+7d0GDgWe10Ku7oh+m++knHuHCrMWXJkojO8oRufzmx8xIppLdQxTG+vqDhJ0uBKKpSxuDfxXCftcCk2jYfzs1nwQGgrSYrT6fa9D25xAxTd5dRXqtJs20Fg+3qvrTKhf3QcWsdVGXmBkonlpqJHU/z3Q94x8NQgZuto/BL1/5ygRoOIAXKVWo4qOv/njr/TZby+nAh2DO43DVq6CdKzV6AA1y2+QBItemeodxhhjtFsgPsg/iptg1P9lxU2aEGf+tXq6uWBstqLlUTO5/ey191joOhErS/gjGzv1yghm+g9PfflUmBlKhKx/BXHt+krQJxOIuzZcGwcPBdJMJnNRViHMykgafcdKY1R4hh8XTKxeIh/HDOeWVxxBpw72alktF1jsKUTcz1Qlqv/yyV+aGiJHZT8CuIsD9NFwk5F8H+coAafoDS35+JSgKY5Nq9Q3du5XsxubZIiUwgP1Aa4LCIFXXA+P2UXSi1IrC2pTwXiKF3uer7AgqHS26mfMp9NFofUgNTdO40tvNhzrnUcQZUWunk3s48NWBh/CA3xNFFWie8hjjXVqH0978UathmpOqiarKl9sh9/xk5/eLJ7cs37jVjpUxeoXX6O2s+vfTTvg2tzUNPXXcLCAen2t9al/XEMPRp0LJdlMAWWkp9W15bXxWtHeuGQYauBkPP2+ZKHWfex85PowlHMk4NYfxUbqBjdJF+q9U2EWuIc60apb/fVJZ5zhjxYGvUuOUk2YYVC6trq1mofdbUq/6u23AewWQF8YNF2U0Maz+GyfU1y6bygIPzP9ukLEtE+w31tQ9PNvTAFKUe1QAAIABJREFUv1IoQ4DxbJyB3ojOTFNDGD+NG0CsLjIvaiVtghq0a1IDSn/fUM6DeMxAzUbViLvgnsD+TjV01js3xra7imvY1JsOXCezmRhmXpS8OE9hAB6OAB17kTmu+kmVMdwwZ5axuVW14ONRTAw4P0JvxqGMUkMEfnI7VG6wjNZFgryspgY0yZMfaXv+WSXO/TMDNVeoCd1m1lZEUEGsbZO9VYedqUs6aPFG1hJD/wmzCJTUdxxU58jfeuDAQMfhtvj4RWff1Sv/9vJo0hmArUZuSI2SKjCDEiAFP1G5JigySLeOLjLLNJDp5oZkzyH19/3wXsnAkndz51p1RlGejBveoFA0aL/OUmb4IhirpWlgsZkthY79lxPhF7qQoLySUDAvlwQ470VuyeHMDhAVP7M7QAdTQ2KcO64uMssIIe3ckGibGLu/Du91PJO0YklN6BDsJNzQRV6RUFynldlIDF+Gp74mHOBFRWDpnqaFixLhN5xc8XRFN9DIYA6P12vnEuzGPIruNWTUrYb4FVhMJmsgeskyRhfpo5ksm0akvfNSehKlu4sLFFpJ6nEoaUVmrZ2VnBvaNpNvUAxK07Mv6/xTW8PN5WyyFUvY9WRzsrbkcci/6WIqUtaTj+9+9PZySR/nLcirrxkdFpwiaoLc4BajliyjdZGEA9AT1BB9zfEqSncvyIP3YmbdCnUDdWQo4VBneWUyboDJ04u9BErT6fbsIobNG10OIVL5b5I8+4zgl6ws1cPU8XKtVqVH2QATv14jYnvmZ3rnhOY3mFlP5JJllC4SZOH52GlTg/0BlO5uYOC9bJ5uhKFxWWNbkBkeLAn+S8+2G2cou4hH0DbivNWRRcRweA0Fv8AoT0j5byaofZNWG8EvcVmtg5/nV1FrVDuX6tR7ALFFwxnJzRCBH0MIhMwNZgx4IpcsI3WRUhauS6RPDbdQuruKhfcSrM6a2Vd768hlU+ZqzAC3/wwmjDc0PKxY5wteBqnpv88aYlj/T1yUv8wIxsF4NOW/m/Ee6yarjeCXuFyPj5+1N7biVR2cETPRX777wyIaP+iLyn6DDQsmb9KWLCN1kRPUEIcabqN092xJOX7cOyvup2qy8yXqh0NTFUnk1ITxBrXM4gi0pn+SHcSw4jwhwrM9AT9NOTpFUf4LODwLwBB+iUteXPw2xjmzdEd8nBFRvnbXh0U0fsoslSFwSzixWxxd5AQ1jKaGNSjdPckO79U7wELJLkJWKYKJuhoob6qoXTsv0rZndzbEse26LT60putQ1L1VGnZTLu3QX9yC4YTDB7MWOgAmGcUvYamNi19p3Lo74uL8Klq7Xrr7wyIKPxhfZPB8Rk0H61H1nazfEqOLnKCGUWHI7UhCPY9CDaLOnrzWgYj/yOZbXCvPPB6JsO2gaZOVUV6qsrUfoR2+wKR7nRi694nhI3mIPJjnRs10bPGeJtsM4peo3ImHH6uT4PdqPJxxJN0s+VwGJhSR+OGEwOB5ZrMQcWCdSg1RusgcoYYU5BG+EZTurnbCe3nucZ3Pl7REcsPcASUmMSVo2x3rJgctekVU1oXveNHOJ87zPHlvn4E5544rqm2MqJ7bjGGcW/jRAqP4JSr74+H3mV7tsng4P43Utm0ZkPtE4mcBNPC7zeZNYV0kr+bWNJunu7JXA5l+bsjvo3T3YL46S9PLUz9bjW1p30nPq+lie5u1dYopIctW3eNQWYYOwp/uZWa4tsXJClFaRAEe3OzmTTYbR90cqDeIX6LiA6Pw4z7Qrb3HOQpn3vUFUuN+KWVgMETgB4/wwWWecAhhXSRUQGIsiztpPnsJIe3ckG6U7p6bp+rmxJZEbkPV/OHoiYW2htmshL4qOjvqYy17L7rrdOqeJYb3R0Qp9jxwIDu8Fj+GF9h8QS24Efz0SxsFRmkgqbf1628djfP/2bv22DiOMn6zd7s7u3u3t3vvO5/PdmKTNMYlxI4dv2o7jp+JE9dukiaYPGzjxElISEtB0CaiLyKVFBXhpEkJEYLwlHgEQsMzooCqgJASVfBXFVAk/qAUBAhERZGAndndu/Pd7nl3Nj6f8c0fTbrZnZ353Te/nfnmN98XOUnUvW8sRWzIDH4UytmnLC8oyOE9TLdb8gTRhST0BU2zqpZPXhb48Bcs+/SAWRfNpg14I/6CppFOe8w028aCytUbu4dzLfs+cjh8vcuTGC5cjgWZ/APnDA49BGiRirzLOn6FNIl83vDxF3j87/k4k3ms2ff7lmBYZPATsMtBYQa83Y65QaELPUG2q0wN5tc87QQ/d1uFFnrlC2Z3nEaHsHvHGlo0J0CLeg67uSVt2Uaew1kHcCzLjFb9X4XQ8HcTUqJb8jMAJJMu6/gV2kLMe0fycQsbGlk4V54j0ZbtqKWXYlhk8NOZAd0nq7pISmeGMjUUuhbcSPB7j2/QqOH6PMLIcmFPIlPumWMPquvkocmG5rq+HeMPdaheiAe7jZciDzuA481lRwx1X5nXj6zsoS7GL6Gk7hyIC3CbdfxMy5P51BB+d6EHQB7OQkUfQR+HICjWEDDGDyeuQ5GHOF4pAOsi6UpYpoaFr5FMxAcf08JsprK87E3TIzt31mv/tw1/3hon9YRVzQMDdYd37x6Z2676HzqGDSv+pBM4lpm6YeinOVtu2QIcnpZEKUDTNQINb1jHz7S8lE8N8FqhB6ryqWENianshEXbsjTBDxUQT0Q8AHkdKKEK+R9iZWpY+Noowe/d84gelOlQ+loTPuY0q2ejPMNuHmqe22OglVTnxNOGs5UDTuDYtJyIYc/P4/P7wcgbBMBpF10yFa31+2lXlKIjH7KOn2n5WjifGnYVeuCH+UIi136Cfj5fLGowxY/REt4GJFQCfgH5H7hwmRoWvPY2yT78E3qek/TGgLqztq81vaI4c7i5XltNzNdDdSLb7jdJ8v6sEzheWjbEMHiFz+kHoL1eCgTT1xjFpmmX5KWYEGywjp+p8MiAGgp+FN6TTw3+VhJZQ6I4Q8AcPyoB0MQB5aFQiiQzwMeASHnWsPA1Imn8p/VEJ7qzYUc3cmf2nDg2lREfDc/gP7qmx7Mf3Xist8Xcsv/iCI7pZcIMN7zhnH7wQkpZAydhOPM1kxmP1+2lFBJ+xTp+ZuWuwYKiYLJTMZ8aakgiDD/iK8oQKIgfkkjTVEASkTq6huagEFlZvgbCdLhEKWo+ogf9iGkXjqBkCOz+PvZARtY/g6V6jWOH8IRi88BQH/JTto2wdd3m2n9HMo/lsUtx7TIUcrSrfrAm4A1UwgQTyfRN9kfVOIYbbOBnUv6rRTjLwi9cMAMJl4cz495nv68dHlAMaU9h/CCSPMVrPam10UB0Laj9P5Y33cPYkP7Yd0ms+/NafTI8nOVoQGVVf+aupn51P34YLyxON4/u2tl1pL5w9ON/+MhB4OLLYJfipmTUj7BivZUbFPNew2f3jQmh6WDilHX8TMqXDfArlEZkgOfzcGZ67L/3UpEGQyH8XHxtwOvdpF1SuMOzEjSQjmNDcolHSSztKV1Hpq7vB/CydQJ5sHsuZN3WNItzJgzio5hNKCX3YN/QAp/UsIOpEw0nS5wYPvNRw36EAfKie0S84ZbVtzheB8TOWsfP7L0G+BUa6s/H82MlkkQY/ldxptCF8eMFr9sdCK+Mo1T37OQl4dHLn+nUEEKpICZaVOUuXkCcYLN85x1qcPQRtCM+bmlzsd3tAA4/6cnhIpXDV036QTFIhSOj7J8Cx+f2jUnMWcbPpEwYvfei+f0v+u5NyJxnizMECuPH0TWi2xssU4O9airPjRP84nN6LD2aa2X7urHitqUNTw5G66fzfGSdeNvLWoalF5zBsbN0iWHojll8ABS4lFKmv1WiW2JokBd9KPK4dfxMfTj5771qevdByOfj/Bv7b12VLMoQWAg/wEnZGW/L1GCpGpobIDC0GV3ey8M/syN4mjBaxx5E4t3hznz/+SD+4B3ZbKXqemdwSKVKDPveqoQm1BBCgQSU+S6vzIgl3hXgc4O+C75Oy/iZlHNG+F0z37o0OHhEEG/+VFGGwIL48bRCDUK4TA22qgEUSajgLQKtVRd65v4JvFPZpE0Oeox23fG3vM6aX/0JZ3C8UZrMcNcPBd64zTG8UEZSXk4SxZQkeuXc+/AXu67OwfvXGWH1AZMDNP80wjneaf+tJ4sxBBbGT6a8CjUkytRgqxo+8WESSzub1OWpoY9jxRMigx0j7Hr1CE4uN+xC225bre2Lv+0QjvESJIYrAFK8cZt5CDSRP/QzgZoUCj8Uzb0vSTVYxs+4nDbEyjhiw5Qhzg8TvLUIk3hL+AlrxDI12K4m/AOi3cuITg1hnCSht7V7eJCdGtH95zncMNqXs69pSW1DBsfLpcYL7V+Kwkqz9DuMjGS8IIH24100IyPLVtbFkRzT9n3KOn7GxVj/ZxQCp5EzxJlAANNahJMTlvCjaxRqCJapwV41sdskhnZeczYwdG2UZfsOKZf27N0x2ZG+YT43HEbL5I27rdX9isONrJHSYoZvHQ8mganyXw1xGgSAikGZduFMzm4vBebr9WiXr4lt2+2kGbeN8ftrXsTHzyaNcSbYNb27+CcnLOKHqCFZpgZ78giyhLjDavJajhe9cDurfs7GR/FqtG1LPjdg5/qAxQlxc9CZzOP7JSVkuKxMdE0lNgp+UZ9isyggGR3jUQzDQAqFLaPoefcxouf37JiTBQV70wS/qlPzvaW3TO57leCdH1tsaY91/AJRKrKiNJDOY0MqhcTQtmgn3kNCsuaWdhL7KJ4zVJ/oyp83jIxvXdU2O2Ox8jsJvwNgAD9bMsQwfT0c4gq1OST4oiLjxqEMeSTpQ9NeXyWKYShn6/pCEF5qnnHUll9V+g3wk33w6r/TM4emp1wQGCW9l+Ef7b/x2OLnn7aMXzhS4ZJXFCE4jg2pFKKkke/Dj/oYmhJ9w11NPZoYkq1evXmsMYsbelevVhYTh6bH+ndPWB5QEcbBdIqP/K5EiKH5diLOFGwzwm8Dw9BcSpI8HloPTOYLoAUzP//ZV/c4a80bKKiKQVtAEsafe+vJP7zjzVtVQewtNcDZV0XwxpOLHnvRDn4ArLBlhOOTlxDeJDG0G9ovQ9McvMI2nJ59aL3KDKsyIQz7x4a6Z7c8YH+J/Lm4EzjoRFMpEEPvyzCxQPAzjJ/MyBwQ+FRNIBOYDJ0RVGwbAAZW6kvkiNMz58eTZhrSdDGzIQDfa/99D1CLPQRs4bfiPAz3gBr+RmJndcqDQbRtBJlggGXbm7CXqno7lj/p3DCFWWG/bQfWJI4aRnxAN1YCWTCH/iRH6IWC76n4Mbwsc7QfxRbQz5YBFN4U5Xj20gzQwpMwzH5nTfq2giohpkmJINHHa4s9BOzhV6YG+9U8R2Rofiw1YXx0Sob/0bKoVO+dPFqX4YaWoTEktWyfsl3512O8Azjo5P1LTAzVPwKQ4Rdos46fHwgA+da9gg9qZszRFaJYQQPGI6S/hP7Ej501queZBE+GKUMUy/+dizwEbOJXpgb71YSJDO0kVH4QEA9RAdH16LEZlRmG9TyMvV3q385g/6TtJMtdQdoBHHzkzpISw7bfIiftQuvsiI6f5K2i0K5bIAjDvBo+y8XQFRW0MlNGoQ01ebWLiZ131q65pECEKZ/4IMHbji7yELCNX5ka7FczQWJnBxTa5mMQUF53VQifxK6ewrFMW+rY9a2tA9No/nAAx12aetC+lzPGO4BDAINLyAznRYtt1vETOb9i2VIVOluM46JDnkOZVVA6eMW2ef1ZX227s5atgzIJpr4aErHVFxd9CNjFr0wNtqv5NZGdnVPmG9DHCwG3GHwazxla1H/Yu3m4k+2sb9fXFUP19is/EaKt9iPvMA0Sz95YMmL4hdc69jp+6JsnpRhlHqzlTKgNuGheE/SARPrrDV932LhNIQITo+FPSJQvkcUfAjbxK1OD7WrWkX0ctadrJXdKnGSrV/dtVT8u66eQwKGhtecAZobqbpJv3fW4xX7QEebsJ1679L2Tx7Mm8cnHlogYLoq2f8JaHLNQSgkyjAB1/y0SFSUXjZItBTKuNbzmv+mseR219k2Mgy+QvOqXxRoCNvBbqdRALHmCLxKZ2QNr1ad5T0Di72O3r1IjvqG1Nv5v59Hp9Ham/dIY4630w18pvK477vd+U5Xr4FBwSxK3ofE7gn1pioKf1/s/9q49uIrqjGdvsnvP3b2bZbN7b+7e7IKJBCJIikAgEkghJEKDPBIjD3nGApZHCsQiFBFRNFUQlWE0nXEUcKxiS4USO9QyY0UEWhDaoh1RMlQo2FpRGctYBqz27n0k9ya59+7j7CObs5PJH9/sOXu+b3/f75495/u+4y0iWNlt5SqGFOfK9Xpz8wkyOydX4uLaMq4fj9Y3wt3qxydc0fKgeaaF9qiwX08NedLcmPDWaILZK5wcXsb6cJcU7L0gvEUxbFl4KTyyW1migxnc7t8o08Mff6br4fb7LEiymtei5cXJ9gvBOSIjw0c85+WHj4APyPUOM4nEGL5dOgd5SsQZNeNjee9gLc/5c4AxB/gq7dcjA6U1TzkwQVtFxSnv0eGAGZrAKXBwVHhFYVit/H9aW5qVZmZw3+ZXoocwvXMgVvjqb3aVyEEntU33mEjgjpwPlCEf9iB/NmORmXHojyM6xvAd1jnOs1LSLNAusdFwj6Z4L4CbNF1Waz+Ueammm1SnqadEWTT0NvRuuIyxA+UYxJpwYZjCgaP1MoPb/Y9YkblUenSsPHS0bRr8nanEMHijjsCaGLZlmXySSq+s8J59SEZ3YYOBOod6KCCSSsdHgI9KND3k70HSPBdQZz9EDSq60RwG0ByI1eajwNPuepkbpsrp16OKI6sOc8doZwZ3nd+VVo+tnVrFaqzRO81khjX6iotFsB2ux4j3zc7Mzg99KJEEIR/G1LntCr2DHcEJmLJsFBe4UKntEYAw0wVU2Q9Rg4pupGc07pdXc1SkP5rgxYJwPlWx/EVRMsk9bNo9c+uXlOuB8PMg3WSwi5yf2HIDiZsWEVm2mtX7CsPYxll5J14+4jm8wMvzSbb/LukdcMFffS4FcZFYwPWyxifM4Mx1AVX2Q9SgvBsMVGuEwN8AFk10wcF/w7mWtXIeZ23ILcuXLJutE8ILg2RqPX7euU1t9D7GtCKRpxv9FJREIVcuSbAE20ueEKdsu1vvkCvXUIInzfhCU4aGpRr7Px8ldfNcQJX9EDUo7wb8SivInghGfzFpCYx0u+urlsil3grnQ3G68VlSSj26HHX0Xob7yBRi2L0nwGMMnPRir9dDykcmpIN21kTdw17waiD1MwiB+axGY+ez+9Cmu4Aa+yFqUN6N2KwVYjOLojVdgAguut2L7h5R59ZZFj1+ezRIJB0zCy502ebxWAwfVWE8MUy/D3AEnFdIEyFoZxFU7xC003ygcNtH6h96a17KZ7Bfaf8g2+ojzXcBFfZD1KC8GyI4VysMPm6bTAcD1eXV7vWy8EZYrrcfJNtoIwNFXS+QrItNiIVTRhPDsDeCQXjLbTSVm4F7cG9mppdI3ZYFX8AY/qnc5M/46XgdX1giboULKLcfqg2pPDyCAYc0A+H19v4W3l25SN6l0HUEW2LE5QaR6XLMDJ2VpApEQ/Q+ht5mLDGM3yYESAZiaArXG2M8GTlebx8yTVsPOAhFhfkbo8lITOSKYujmt/R0WhCkrDluVrn9UG1I5Y35ldqh0MRFoMAS4Lx76RQ5LHA0NP8bk3TMC5K0eNQVIxPJSGIYdYbj4L5MNrwwyLlclE9B20OQ9Ch+81hje85V39LXNt85Vl+PlzlrnEGd/XpUoLRHx5TD1VijHQvPSzwZiUvLLA8HSt8F0QU/TTLmB5I1OEC33VdrGDFUrMnzU4wRU0AsXF8g/X0SxGjPRUuvfb3v85dONz1XPFh3Z+eBx8optFL7ocxLhTKSGqoDDev7BqIF2/4gM0zBMpheOKDLMSffmVzbTg1NBhHDDQ9l+yXSkNfKETihLFCHvcFtx2uZy8VY6BbK7YeoQZmM8Q/Qg4f6hljlZPmohGnlUMG2v4sx90t++wap7b53jEH/3iGANioMOPKjp6jtjLE2ZIbbGwKklW6hwn6IGpTJpD66EDHhXiCFIbHf7a6aDhlu93cqppaq9kyOq+2+dUaA/4EZQCQNPPOZ4JW2PWFDajipvTSt6fZD1KBIhoHj+jBxnfF7gI8A190LoMcTvBM9MjI65txUq5xlvak23QT40P9jHqCNy+XzkUSkkqGytm/YjhluAoSVbqHSfogaFMmCLTpRMbPFBzgR9K2oh4+4f3sBTsaKvR1LeWsVG3f2ww8gj2N9IwBGHrvCizwpqmg7wGbM0CpRlrqFWvshalAio/AavcA4G/kpM+ITeNTbNOAlifcFm5envnOcKy4I6Smog/jRFdu9/rO2Yob6LJpE7ug4aiAh7JQv3iP39ZwhsCsesGdD6fZv0q5j3Cpg7bqtgTmArTZ8/fS/bMQMBb04Ermjs2pDyjJGvAIBHZtDfQ0pNwh6E6YouGk5iDtK9wK8Z79oy7AWIjDZPpsTszgWhRk5qzZkTAYjXXJeLgAfWgnQT+N0E3fB6vWc30cw9gTC63ahhlnICR1XGzImOwYFIRuD4JqFAB0Qp5v2hNKEa+zDxi4+6pSttgcztKCpuxMzL6OyKigYeawof4p1CD0Rp5v0OIwen8y3+ev/1gbEUPcXDrmjg6nhHByYFK5qsQ6jzXG6ubyVuvtrWmH/17/PemrYFiSROzqYGrJKIP2EbHvSMoxmxOlGZdTpnQE1d4vXb/U3RdlrgGCQOzqYGsAtsLCyf4lFIL0jXjec0Hcq7m0nusvrf8tSZqj7tbXh0UhmPDVsgIaWqxXWoHRxAjV4btfR1aB7fd3n+/kTC5lhbDPAkDs6nBrgVWGue6zGEpi+mUANWdo/KOafBH68G02SH6y0ihkGHfFhyB0dTw04vNC471uC05XxulH9tQZtl3zYV8C71esPvFpgDTPc2hDAkDs6tjZku2wzNMgUTrICqOvidcOHaOtk8HeZAYLpXmEtDL+i0AqDjykSUQykk2tDxoqx4uRIaKCZPNACpBYR8bqVagr4/ZLpnkAQlptv75eREzq8NmRbCXdwFN669W/NR2pt7Cy8iG5aarm0vit02+ljP9O/3/xo6u74zMu2M+4mQsPNpPtNp4bTIOFwFPU5FGNWAbEbH3By0lRrz3wUoEAnpTISi7MV4YpeRHoZReGYHaiBgVk1reWc2dRwxp+gm9pSJ5N3Ar5779APMXGFZ0yRgCGXVybDeMD3p7Dohef0il45eHpZNusDlPXUEJLNgYadpeBPJlPDTjFBN3WlXBZccXHdfxvOtMjIfbhIIhpQJAsRwyOr60dXlESvqpFtV1V6WdXwoZ+tsgU10PBqxR9wLTOVGSbmUwm6qTmIovoLPoA7oRTJpSozTF1ySa63j2hAiYwINuo93Lxyi2ADagCPQFy/PrLITGp4NpBY0lV52NW4b4CAk46Aor9hqfGWvusIwBENKCzJ7NsFYd9vGmEDagAvQYttIP3vmUkNW4UEPVYobriRs3NFBnUyNoAZnt32gcSRiAYUnvEi3AwlMniqHagBVENCUE0zDXLNY4YyhkrQ42mFo9ziLHiSLnBgppF2XpwBKBLRgEIZ4bkDjtn3aqaGDHghEwSs8o7HRAA2mUYNIwCboIeiEKCy/+GOC3VheeKfhlm55pO4+DoUUpRWxl2FZflZWkOe4CnHBn8BSZmrIMsT3FpmEjVsEeL1IFklbN16gJdYxoGg3PBDY4x8fHuQQM6vXMYCaIeTPhVgLaoNGbcLC34PR5kbAeshfLsmmEMNq1zxeigp/3Z8hY/HnDqV3TEcvokL3w5wqDaDGhmcKoThay6DW5d5GZPhgb1QlJkaooYQN+w3hRuqxYTj2/mF6RoMvQ8Aj4PhmfUQ7OOCPs/y48jlVcmEM/DM/65kPTV4JPx9KIEGYdcj/OvMqCawRkior8ClWYUc/hOnwxMHz7TCNPC1VdHDR5HLK5eBh+G9gE2iDaiBpP2HIOgyKJLTgPlZEzKGc+lEariY6ubaHT1g2wwTQeazsMz7OxKIGHJ51dQA8fDBhbwNqMHjocDHEL6OfBEwkVz/nxnNDNNBYkS/mCIbZNRXPQSeJA3W7oWxDPylF8gfh8jlVVPDLfAg/j3OFtQQ+gXerVuXkbFFPlLEXjGYGlYKHQ74zU52Z/lNdA9K7BG50i2z9Zl2Sr8hyOURNcTLzuvVZWYsSdpDUuCXhjJDuUQl6oElmfYMPpvn61HwxGggXNSRkbnkKI5cHlFDB9kHOnUpbt8BCM1CDK3fcBh0zAPkukwGaX0B0GwPg6e8BvPEHG1nil3bhNzbOdQAMXzjsj5d3k+Mm1trIDWUUh318ICmzoEMjT6JZXpoKM6266rjS1d6BRS2pEfG+OAVOXAvpC2rDdlRxpC+PF1pfAf5+P5Yf2m1UczwbZd6dOCGO3N6LlAZFuNCVD9nnFKLVnx9GTk6BBnEqnyzNAZKGxK8Q/LSf3ToskNMXC/nejcZRA3/Z+/sg6OozzjOLt7u7/Z6LOH2jr3zbpRSmhDeqYDlReVFQERAhaJYXkppA2qiAYpBQCTE0haCibx0wEwLCS8hNDjghAEEoQUGZEQIhSDFCoi8FXSAlFKmODZHAjmyl2Tv9reX293v8weT+wxzcE9+z+f29p7f85sc9nVIod/rj2xr9ctbwVbx+0ib/e64eu8RzdvzRz8+HlBhFNXQtuF3XoYwgfVsGBX1d5dNuPufT/A7j+tihi21vY4V/av+xrKtNixZe1XnR1KHM6fbdwyXyOcHvHJk85sizr2GGupnFdeh30a5x3e3VPOGn+BwL+pC3wy9H6z9dWxcf+S3l4694PUyWLKhzN78z6vTL+z6ZP8TLbs9PmT/rCMvt6cIAAAXS0lEQVSb9pacWtBMIMTrtCUgV1CDqncadntUp0cWu5RHw3Hk7/RHm2bX8ToCwT/cTg5LtvqqIRic01V5i1GuZrLLydo4hmFCdqMkCChvqKEuduK5iF/JTzxcuLMu/IR299PDPixFFYwJkJDwy5XhcymZHHKPSKowBof8QQ11sNRLAyJ7JUuk2t65ZgynqoZvsRTrZ4KTvJ3R8tW+7Sqjb89eVdHzLgrPnnp5V6Hs5ZBTqKEutmDb4kiu8mvf2Z/Wn6IZ3sJSVDHw3NPk86gzPPEwcSCnUEMdjPXKCy6qfMefJznqej5qs2n5HnYsxXoZ452mabh3gcyKyKlB1RCTeX2i3elJvaRmt07LRFas8/mKabU/5aDFpv7fm/SBxoHna0MH5SCnhmp5iuELlq+OqO9V5NXzfKLdl7ibSr6OEjsWYP1sgNY8H8awWKM2Ssf2MknIaV9Xn0GuimaqAFk0Rnu6BrGmOUFCT3Zec6KHcg7kFDsvVUzXd5OPtnWr5SVclNU1U8lE84CyPolYimoYhYV5zIsOB6hBDeP8Pn/zKbsUdwzGfPyRU30DztX22rKViqWohk2msDBbJbHIadjzwhiG4YIhQA13vynnAj4SYLJKtgyZNO6Hgx/u027i0cx/JJD7JzvX93zbtRzfug7LU5WCc2iszBxiyTOrmNCSD0gul+zzeT2+EOYMsA4bxwgi8Uqs0Cj4zihYWw137hhUasDj5x5IaJbEECLZIj1a/aHoB9sfggbUqeF7Giuzl4O1XP4Yp1tmg2rwBpgfPdh8SVbx1H/PmDL9SvrN9ORtGdcy53R6Y+msvL888ctuI/uPbdW156/HPNn95xNH/8HlYqyuhvvuPzi46A5JfSe67zF77IAGVKphDZWluZ5Y7BBcwe9Ouzaq1ZOPRbyFaEJbtw1qoMEOpESeqK6doQG1aphDZ20281sqf4z79byoc1Vy5zQfqEE7+2xchHl6nIMGVKuhnM7a/B+x0karBPK3wRqStefOSQumnQ0ZMyZIwqGI9lUsRztNBCyD0uLMkkTr5E+apilX/bL8omlnQ8aa7XhfbZJeSyOCiOJXy3yXKS3OVyzUx2gL9NGWrFHx0ihtN8NlXNtdao4c75KPjwwRMS+1M0DSLZM/RrqgNVmJlNUQzzsvY8G2zqsnQc/neFDykTHfWVqrs/ebVskf23yo1mTNhRqoMhfhbowaWGt6RhSi5CPP6XRqy3OYVfInz9acqzyogSoTBYfPkzStfJnyk167i7kMSj4K5iyltz6/s0j+KNw/fAZqoN+D5pB8sshsuPnl0WUjfzF+Uv8J7/94/o4mnNePko+G2ZZQHKq11RpndpA8zZlqAzXo8qth7nWuewgTbEt3sZyASUPRbaFnKaqhdzMrbIMXyGtQgwGYnRFQ8pqadyiqgf8pYaEGqAHMHGroQ9MNX/hYqMFAasB4LrBa++EIzQnePH/JxYkmz59IhmhO0yNx0vKEYgCrnf2Hqhr44xbI3zzNWXqaiBacDQlmLHaMrhr42+bP3wjNSWpPBOy8BItz1oGyGvjVUAPUAGYC9gBtNVTO3oMaoAYwg7Me1N1wEGqAGsCMz16lrgY+H2qAGsAMzy7SVwNfRMzcFwk1gFmCleigBr6ABASoAWoAMzL7VA818O81khmowThqQLsPmIJ5e+nihq5pcuUkPrQ8xW/LExqlwWpnCWSULmrgh5eiUTreG6WxvQqsDkbKeJ3iminzh52XYBZhUpZeauAndIYaoAYwozKbPUU3N/RLhxqgBjCDMoHM4vWL95III0ANUAOYAZnvsI5q4Afmyub6GhNqALMKY5uk6OkGftg6IjFQA9QAZrgp3dIsXt8Y8TpxMlAD1ABmMOY7wOsdSx91B0wy9RuzIcEsw2xNO+ruhpSyxm4bWp7irOUJxQBWD9vC6x89y1hXwC6iUZrHbEgww7CmfExi1ks+rw3bq7DzEsw4rGts3MCPvOEhktHPGoMawKzDrvOxihf3ziTECTVADWCGYK6BfOziqTnFUAPUAGYMtoaPaUwsnww1QA1gBmA/eJaPcQz6aoOr4h922ASoAWoAi1/2Bd8A8XL2xt84CPH5HYJdhBqgBrA4ZH/iGyhSFn93YGYLEhqiUHUlEaKLexOqG55hNiSYlZh8hG/IGPr40j0zZjZx3fm/+Dwe953wVv//vG53vLCjpml5QqM0mAqW1puPgxj84tjFpzetyi4/s31ucnJy63uRfC8amF0uam+aRmlsrwJTw/byiBgFdl6CGYkFuqNmoQaUBZiSTUfNQg0oC7AwbByKFmpAWYAp2UwULdSAsgALwz5G1UINYGBK5uyLsoUawMCUrBhlayU1oOUJTDVbiLqNQWA2JJjBmOho8TQKV//AbEgwozFBfgGFq39g5yWY4Rjj/gyVCzWAgSmYjeZnYATUAGYa5iAjUbtQAxhYTSaSxI4oXqgBDEzJPu2B6oUawMCUbB2qF2oAAwvDZqN8raUGtPaAqWTnUb8WaHlCozRYhExkyFcoYP0CsyHBDMscZC0qWLfAzksw4zIHyUQJQw1gYArmkJejhqEGMDAFY51nUcRQAxiYgjH4DhNqAAML1zJNSgeijqEGMDAl69wHhQw1gIEpGTsClWxaNaDlCUwLu4ZSNmvLExY5WPRMtMk7+6GY6QZmQ4KZgdnIAsySpRvYeQlmCsZ4E5einKEGMLCaTGBJaW8UNNQABqbscCCfoKKhBjCwMOxQF9Q01AAGpmRJ76KooQYwsDCsuBXKGmoAAwvDClDXplQD2njAtLJH96OyTdPyhEZpMGoseErF71DbGgOzIcHMyQ6OR3VrCuy8BDMrO4D7kVADGFg4trkNKhxqAAMLw9JTUONQAxiYgvnIomWocqgBDKwGEzmf96Vd2HYFNYCB1WSc5Pr98nYodagBDKwGY5xuZkUeLh2MqQa0PIHpx0SR8ZOHyh5BvRuw5QkLGkxfJrLEuXITJkiqDsyGBLMKEziJkJX/wkQHdYGdl2BWYpzLI2Z9j04oqAEMrAYTGEI8qevH4qMF1AAGFoa1KNwyCfUPNYCBhWGp+y6i4QFqAAOryRweIi1JPw0NQA1gYDW/tXB6CGl8OCOv77OwAdQABhbCBIaVKh403rBn96DhUEL8qgHtOWANxxql3jrys66PQQyYDQkGdpeJYoJgCwQfsU0/uJ4565nnLH0NgdmQYGDhmbNR83dW5B/f+/n+t8Z3t54asPMSDCw8s9tYv+y995B5e8HK0tmH8k8UZazPXvjG6NGjFy5cu3bVqjlrLn3ZqVPw0ejMgszM/164UF6+fu8332RnF1Q8LCg7U1aWkTF//vzzf722fHnr1pcvn7k899bcnJzk5Js3TxzffuzYtm1FRbeKTqafPPnP/PydO6/sKSk5e3bfvtu3902viAO5uTduTNl55cr16+fObd58bkZFrPjww4MHC3NnT5ny9denTm09NXXR1Km/6tBh48bSFQdXry4svLqjDdQABqY7E6uZ5PV43MEf3NXMrfghPPMofiAkaB53MKoVRHyeqpCrmeytClc1c/mqQqpmfjkYXs8wqAEMrKF1IdJgdHeK2CZBDWBgYAo1MIOgBjCw/7N3NiuyJGUYroisCDIj8r9+sqq7fixp6RYRpNGhUUEQ8RwRRY8KuhFRcKVHYVBBXIzMxrkAcSE6oDvB1eDKOxDvQRcD3oELV0ZkZndXd7Vz5FT1nO7MJ5cPSVO835dvR2S++SVsxxrMx7EGGAx2m6niu1gDDAbbsYbBF7tjDUSeYLBDMbH5TnciTxQYBjsYO3rSnaA0y0IY7GBs/BpvXsJgsB2WfAFrgMFgO2z5UawBBoPtMPtprAEGg+0w/X2sAQaD7TDxQawBBoPtsOizWAMMBtthxSe6aA1EWGCwPVlxgKlUzIaEwbrG1BsfYzYkDAa7zZZvPOXNSxgMtmMNP/461gCDwXas4a1PYQ0wGGzHGn7yOawBBoPtWMPv+Q4FDAbbYfLXH9j/Uv4M1gCDdYzZ9bf2v5R/hzXAYB1jYv7l/S/lPzwQayDyBIMdimXzN/e/lPUDiTxRYBjscGy09/tVvwqLAbMhYbCusdf3vJCf/nzh/h5vXsJgXWN7/r9/dyKwBhisg8z+cZ/r+B8zHWENMFgHmQ7f/cHLXsX/+eu0dgasAQbrHMv0NHrnZ9/7yLNnTz7UHk+evdYe78G+8s8P/300FhHWAIN1lBk1m4yWVl0zJdvjBewqVIA1wGCdZEZoHW1d8ro9XsAGWAMMBnsPxmxIGAy2y5gNCYPB7mTMhoTBYHcw3ryEwWBYAwwGwxpgMBjWAIPBsAYYDIY1wGAwrIHSwGBYQwOJPMFgRJ7uiDxREBiMoDSzIWEwXq/izUsYDGvAGmAwrAFrgMGwBqwBBsMasAYYDIY1wGCwO63hl4ezhj+PsQYYrCNs8ubhrOE3CbMhYbCOsOSnB3OGp7FmNiQM1hWmD2YN33i538JsSBjsIbKjfx/KGt55ud/Cm5cw2ENk8vmBnOFHIdYAg3WHFZO/HMQZPlliDTBYl5ia/usAzvDVX4RYAwzWKWbDv317X2f4UhpiDTBYx5ieqD99fg9f+NpvX9/jt2ANMNhDZcZOJ+u3yucXzXH+9jfb4+3zixeyH15k4RhrgMG6yYRVW08tkvaQ/w+TymR7WQORJxgMdkfkCRFgMFinZkMuWHqiH/rdH3u0Pz8RCe2JfuiHNdxiiVY6CQtaFv3QD2vYYq4ySumRFrQs+qEf1nDF6sooZddW0LLoh35YQ30UdWW01kqWq7Y2tCz6oV/frUG4dZyrzCKUWsZ5WxtaFv3Qr+fWINwqTvlbQGEoZRy0taFl0Q/97ssaHkcso9Dr80TaJh0+ruK4XOuCuAr6od+hI0+PLig9sknpymGyiyKKxlJKO6J50Q/9Dswe32zIpLn5o4ZxulaR2++1izuWvOiHfgdkj+7NS39v2G32jDrLg3Slw6va0Mboh349tob6qdFIi0KodRrkfiHU1oZcH/qhX3+tIbkqQ6FNHARVeFkbcn3oh379tYbkevEmjBqmQTy+rA25PvRDv55aQ3FVmdBEOtJa5UFsj9rakOtDP/TrpzW0GTRXmSM90KbM8zwIYrlsa0OuD/3Qr5fWcJ1BWwh5bjNXl8CXRmshFkfTJbk+9EO/w1rD4DFl0Hy4ZGyTaj2oSn9UifSHVeT60A/9Dhx5elwZtGJQiLRK7MSz6fTIFcQflWlyaWMaGv3Q7zDsMWXQTv2CrdCikkq051VBkG7iPBZNLk3MWAajH/odhj2Kn7oQypVG6SIyxuihbW4Uu+MkDVIjxVBkzTMkQxujH/r1yBpq147XShithVQz58/1neFQxEG6skYbd96c1kY/9OvdvIZEyzg9Vuo0znO3oHO1mU/dhk+fpkGsTH2ec209po3RD/16ZQ1hYp1BH1u3ggtiXxqlhRBJVuRBHvlnRlfrOdoY/dCvT9YQjsogSM9O8jwvrW6mdio71HmQblShhY+qNas82hj90K9P1hCuc1ebXJhsOB8v6lnf2g6XzsvX0pjctveHaWP0Q78+WEN0zfTK12atdBQ2G7v5ODmzzWZPbBIhEtoY/dCvJ7Mho2h8/VP1uozjMvUPisKplT53EolVGVdRlhXhdEE8B/3QrzezIcfnqYiu2MhKaZMwG2SiiuO1PnFIj+od3jASBQ2NfujXk9mQsn5kpG9O2UmELpqFnPPvCbth9EO/3r156V92DdrabM3mS5UQUR7kWUQbox/69dAa/IiMOGhrs51mP1ZC5UF6Imhj9EO//llDPVjrLG9rcyuXtnQ1ixVtjH7o1ztrqF9lC9Wqrc0dubSc/3roh369s4a6MtOwsG1tolu5tE2el+yV0Q/9+mYNbWXCgWhrI27n0gZG8F8P/dCvV9aQhVL44f41a2uT7ubSBG2Mfuh3X9bwUCNPiU+XzGtW1DG06n/k0ojnoB/69Wc2ZBSJ1JfjpN3NjaxMqjtzaTQ0+qHffbAHuqwJlFDHaRDkJzcfGd3KpS0jwzIY/dDvXtiD/FlJHSrxtanmNx4Z3cyl6bGgjdEP/fpjDT653vp2bGfbj4xu5NIE33dGP/TrgzVE4axNock4NrrQrjaxFLPtR0bbubQFbYx+6NcDa9BmbGZN1kRWxq/cnG+X8nJ4TvvIaDuXRmujH/p13xpEdl5/+qNOrhf1/R6jVXo9WOuOXBqtjX7o1/1Vg0ql0uOln7o3Fv7+jlFD04zjrGszMHaT3sql0droh37d31AM/CjOZlJvqnRh1CCOi60PhjWluZFLo7XRD/3u3RpeedzCzJvvDssmXiI2VRw/v86lZXUGzR0XU+I56Id+fZoNWfgPD1dZUJaJTcKpcnUaF9e5NJ9Ak9aqSZTR0OiHfvfKHtZsSOEWbOlG1veFtf8MiJZhVD9DCoJ8OPJgESajMGMZjH7od8+Pch+UNRS6Hp0j6vvCqq6MP6+pjSvX5QeKaWP0Q79eWcPArtIgz7QQi8vK+POKJpcmrz5dThujH/p13xqKLaaz3H+UPBLz+sNhfsB/ZNwh6lyaWtLG6Id+fbEGvR0gMSpP81KpTbOgE/Oj6VD4XZ+0a7//m9Ha6Id+/bAGXZxbEbWvtw0KWZ1kmRpU/jZQ88HRMvdHmVm//4smtDb6oV8frEGoOJZidMW0q4ka5LHU8kh44/bfAXBHXn+mXEz5r4d+6NcHazB25fZwi3By7caFHsZBLGUzLEPJMk99OnWjotBO2SujH/r1YTZkJk7LuFyGR3p6fV6RVe0cPh85mZ8MV2dVWZ2JE+I56Id+fZkNOXHqL89deU7N9nl67D3LnJRxfNEiV7shGT70Q7/3jb3SJcxE+LvAw7R+YLR13jxsVntun1dOeLyGfujXtzcvpfYpkiIPgthGZuc8tUmDeEQbox/69cwa/OBN6ZZv6zTItRI703P8h8q3vjhKa6Mf+vXCGsb+RXi3XjNuRZebQWnM7fvHypXGTmhj9EO/PlnDrN7o+ShqlKfpKk/j4tZ5hYxdaY5oY/RDv/5YgwlFG1IPM11uVn58TnX7PHua0troh359sgZd+BiqOPLPkwdKF74ybl83vXme2rjSjGht9EO/vliDbkZ0joSQs7BQg/pLxEEsxXS3NAtaG/3QL+rHbMjIpFXiNPcDtdTM+Bl85cqP3ZLqxnk6LSs5JZ6DfujXl9mQY5tUqQ7qUXzGR9L8si1Z+hl8xXYubTyZHg8KGhr90C/sxWzIRCt5rrWKVnk+HKrLwVpJ6Td8Rt+c1ydYBqMf+r3v7JW8eVm/0lboIhLWrDbl9WAt/46bq81/2zu7FQdhIAo3aob8GRNttV23loKwff8n3ExU9hFcyCm9GnpRvjMcYhLPCEHq+Y02Bj/wK8saBj42UkQmRi07fje+PRya4zl5RrGTJB5oY/ADv5Ksga+aUCuXTljBe8POtmqXQcvZ+1kKaiwiTsEP/MqyhjEJIh7Xqg/uVfGpUT+om6m235GcZ5lWehzNJ9DG4Ad+RT1Q3M1dicrVXndJmfDid2NzrrcymieD8DjzpI1BG4Mf+JW1DXlTrbF97dmzw0JpHbdn/q/9RZr9Qor4QhuDH/gVmA255sy9sNioRrGdH42TDxfJw4L6v60htDb4gd8p1nBWNqRpeOzwhyJn7nEKnx2qybnpTcb303PA9RzwA78SsyHjLcux1UweUTy/8wjzO+f11YQ7fOAHfmfWzlqudNvFE36fJdVk3hAS28oufQfCHT7wA79za+f9hUMbrvEkkNDkM+dUa1VEG4Mf+JVqDbs2yvDrr6uv/Vup0RDxMCG0MfiBX7nWsGkjI58k84jiD9eu1xFtDH7gV7Y1ZG2qyVCkGHhBh5YFP/CDNezaVM5pw5H/kAb8wA/WcNRaStI0ZJckTYQ04Ad+sIZDGztdpJaurh1BGvADP1jD8RlWqUV61PM/AtKAH/j9l9ovEsqk0gY+yv4AAAAASUVORK5CYII="/>
          <p:cNvSpPr>
            <a:spLocks noChangeAspect="1" noChangeArrowheads="1"/>
          </p:cNvSpPr>
          <p:nvPr/>
        </p:nvSpPr>
        <p:spPr bwMode="auto">
          <a:xfrm>
            <a:off x="307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4" name="灯片编号占位符 3"/>
          <p:cNvSpPr>
            <a:spLocks noGrp="1"/>
          </p:cNvSpPr>
          <p:nvPr>
            <p:ph type="sldNum" sz="quarter" idx="10"/>
          </p:nvPr>
        </p:nvSpPr>
        <p:spPr/>
        <p:txBody>
          <a:bodyPr/>
          <a:lstStyle/>
          <a:p>
            <a:pPr>
              <a:defRPr/>
            </a:pPr>
            <a:r>
              <a:rPr lang="zh-CN" altLang="en-US" smtClean="0"/>
              <a:t>桂小林 </a:t>
            </a:r>
            <a:fld id="{E571E082-43F8-4F30-9C8C-45C7B9D41DDF}" type="slidenum">
              <a:rPr lang="en-US" altLang="zh-CN" smtClean="0"/>
              <a:pPr>
                <a:defRPr/>
              </a:pPr>
              <a:t>23</a:t>
            </a:fld>
            <a:endParaRPr lang="en-US" altLang="zh-CN"/>
          </a:p>
        </p:txBody>
      </p:sp>
      <p:sp>
        <p:nvSpPr>
          <p:cNvPr id="6" name="矩形 5"/>
          <p:cNvSpPr/>
          <p:nvPr/>
        </p:nvSpPr>
        <p:spPr>
          <a:xfrm>
            <a:off x="577400" y="3820061"/>
            <a:ext cx="3600400" cy="1015663"/>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zh-CN" altLang="en-US" sz="2000" b="1" dirty="0">
                <a:solidFill>
                  <a:srgbClr val="7030A0"/>
                </a:solidFill>
                <a:effectLst>
                  <a:outerShdw blurRad="38100" dist="38100" dir="2700000" algn="tl">
                    <a:srgbClr val="000000">
                      <a:alpha val="43137"/>
                    </a:srgbClr>
                  </a:outerShdw>
                </a:effectLst>
              </a:rPr>
              <a:t>我们可以使用</a:t>
            </a:r>
            <a:r>
              <a:rPr lang="en-US" altLang="zh-CN" sz="2000" b="1" dirty="0" err="1">
                <a:solidFill>
                  <a:srgbClr val="7030A0"/>
                </a:solidFill>
                <a:effectLst>
                  <a:outerShdw blurRad="38100" dist="38100" dir="2700000" algn="tl">
                    <a:srgbClr val="000000">
                      <a:alpha val="43137"/>
                    </a:srgbClr>
                  </a:outerShdw>
                </a:effectLst>
              </a:rPr>
              <a:t>EAN</a:t>
            </a:r>
            <a:r>
              <a:rPr lang="zh-CN" altLang="en-US" sz="2000" b="1" dirty="0">
                <a:solidFill>
                  <a:srgbClr val="7030A0"/>
                </a:solidFill>
                <a:effectLst>
                  <a:outerShdw blurRad="38100" dist="38100" dir="2700000" algn="tl">
                    <a:srgbClr val="000000">
                      <a:alpha val="43137"/>
                    </a:srgbClr>
                  </a:outerShdw>
                </a:effectLst>
              </a:rPr>
              <a:t>的编码规则自己生成一维码，也可以调用</a:t>
            </a:r>
            <a:r>
              <a:rPr lang="en-US" altLang="zh-CN" sz="2000" b="1" dirty="0">
                <a:solidFill>
                  <a:srgbClr val="7030A0"/>
                </a:solidFill>
                <a:effectLst>
                  <a:outerShdw blurRad="38100" dist="38100" dir="2700000" algn="tl">
                    <a:srgbClr val="000000">
                      <a:alpha val="43137"/>
                    </a:srgbClr>
                  </a:outerShdw>
                </a:effectLst>
              </a:rPr>
              <a:t>Python</a:t>
            </a:r>
            <a:r>
              <a:rPr lang="zh-CN" altLang="en-US" sz="2000" b="1" dirty="0">
                <a:solidFill>
                  <a:srgbClr val="7030A0"/>
                </a:solidFill>
                <a:effectLst>
                  <a:outerShdw blurRad="38100" dist="38100" dir="2700000" algn="tl">
                    <a:srgbClr val="000000">
                      <a:alpha val="43137"/>
                    </a:srgbClr>
                  </a:outerShdw>
                </a:effectLst>
              </a:rPr>
              <a:t>库生成一维码。</a:t>
            </a:r>
          </a:p>
        </p:txBody>
      </p:sp>
      <p:pic>
        <p:nvPicPr>
          <p:cNvPr id="4710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9940" y="843557"/>
            <a:ext cx="8480532" cy="28699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80112" y="2836230"/>
            <a:ext cx="3096344" cy="21358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964386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err="1"/>
              <a:t>EAN</a:t>
            </a:r>
            <a:r>
              <a:rPr lang="en-US" altLang="zh-CN" dirty="0"/>
              <a:t>-13</a:t>
            </a:r>
            <a:r>
              <a:rPr lang="zh-CN" altLang="en-US" dirty="0"/>
              <a:t>编码的</a:t>
            </a:r>
            <a:r>
              <a:rPr lang="en-US" altLang="zh-CN" dirty="0" smtClean="0"/>
              <a:t>Python</a:t>
            </a:r>
            <a:r>
              <a:rPr lang="zh-CN" altLang="en-US" dirty="0" smtClean="0"/>
              <a:t>库程序调用</a:t>
            </a:r>
            <a:r>
              <a:rPr lang="zh-CN" altLang="en-US" dirty="0"/>
              <a:t/>
            </a:r>
            <a:br>
              <a:rPr lang="zh-CN" altLang="en-US" dirty="0"/>
            </a:br>
            <a:endParaRPr lang="zh-CN" altLang="en-US" dirty="0"/>
          </a:p>
        </p:txBody>
      </p:sp>
      <p:sp>
        <p:nvSpPr>
          <p:cNvPr id="3" name="文本占位符 2"/>
          <p:cNvSpPr>
            <a:spLocks noGrp="1"/>
          </p:cNvSpPr>
          <p:nvPr>
            <p:ph type="body" sz="quarter" idx="10"/>
          </p:nvPr>
        </p:nvSpPr>
        <p:spPr>
          <a:xfrm>
            <a:off x="323528" y="699543"/>
            <a:ext cx="8470106" cy="3659854"/>
          </a:xfrm>
        </p:spPr>
        <p:txBody>
          <a:bodyPr/>
          <a:lstStyle/>
          <a:p>
            <a:r>
              <a:rPr lang="zh-CN" altLang="zh-CN" dirty="0"/>
              <a:t>显然，基于</a:t>
            </a:r>
            <a:r>
              <a:rPr lang="en-US" altLang="zh-CN" dirty="0" err="1"/>
              <a:t>EAN</a:t>
            </a:r>
            <a:r>
              <a:rPr lang="en-US" altLang="zh-CN" dirty="0"/>
              <a:t>-13</a:t>
            </a:r>
            <a:r>
              <a:rPr lang="zh-CN" altLang="zh-CN" dirty="0"/>
              <a:t>编码规则实现条形码生成，程序程序较为复杂</a:t>
            </a:r>
            <a:r>
              <a:rPr lang="zh-CN" altLang="zh-CN" dirty="0" smtClean="0"/>
              <a:t>。</a:t>
            </a:r>
            <a:endParaRPr lang="en-US" altLang="zh-CN" dirty="0" smtClean="0"/>
          </a:p>
          <a:p>
            <a:r>
              <a:rPr lang="zh-CN" altLang="zh-CN" dirty="0" smtClean="0"/>
              <a:t>实际上</a:t>
            </a:r>
            <a:r>
              <a:rPr lang="zh-CN" altLang="zh-CN" dirty="0"/>
              <a:t>，为了简化编程，我们也可以直接引用</a:t>
            </a:r>
            <a:r>
              <a:rPr lang="en-US" altLang="zh-CN" dirty="0"/>
              <a:t>Python</a:t>
            </a:r>
            <a:r>
              <a:rPr lang="zh-CN" altLang="zh-CN" dirty="0"/>
              <a:t>中</a:t>
            </a:r>
            <a:r>
              <a:rPr lang="en-US" altLang="zh-CN" dirty="0" err="1"/>
              <a:t>pyStrich</a:t>
            </a:r>
            <a:r>
              <a:rPr lang="zh-CN" altLang="zh-CN" dirty="0"/>
              <a:t>库来实现条形码的生成</a:t>
            </a:r>
            <a:r>
              <a:rPr lang="zh-CN" altLang="zh-CN" dirty="0" smtClean="0"/>
              <a:t>。</a:t>
            </a:r>
            <a:endParaRPr lang="en-US" altLang="zh-CN" dirty="0" smtClean="0"/>
          </a:p>
          <a:p>
            <a:r>
              <a:rPr lang="zh-CN" altLang="zh-CN" dirty="0" smtClean="0"/>
              <a:t>具体</a:t>
            </a:r>
            <a:r>
              <a:rPr lang="zh-CN" altLang="zh-CN" dirty="0"/>
              <a:t>方法如下</a:t>
            </a:r>
            <a:r>
              <a:rPr lang="zh-CN" altLang="zh-CN" dirty="0" smtClean="0"/>
              <a:t>：</a:t>
            </a:r>
            <a:endParaRPr lang="en-US" altLang="zh-CN" dirty="0" smtClean="0"/>
          </a:p>
          <a:p>
            <a:pPr marL="457200" lvl="1" indent="0">
              <a:buNone/>
            </a:pPr>
            <a:r>
              <a:rPr lang="zh-CN" altLang="zh-CN" sz="1800" dirty="0" smtClean="0"/>
              <a:t>（</a:t>
            </a:r>
            <a:r>
              <a:rPr lang="en-US" altLang="zh-CN" sz="1800" dirty="0"/>
              <a:t>1</a:t>
            </a:r>
            <a:r>
              <a:rPr lang="zh-CN" altLang="zh-CN" sz="1800" dirty="0"/>
              <a:t>）安装</a:t>
            </a:r>
            <a:r>
              <a:rPr lang="en-US" altLang="zh-CN" sz="1800" dirty="0" err="1"/>
              <a:t>pyStrich</a:t>
            </a:r>
            <a:r>
              <a:rPr lang="zh-CN" altLang="zh-CN" sz="1800" dirty="0"/>
              <a:t>库（</a:t>
            </a:r>
            <a:r>
              <a:rPr lang="en-US" altLang="zh-CN" sz="1800" dirty="0"/>
              <a:t>pip install </a:t>
            </a:r>
            <a:r>
              <a:rPr lang="en-US" altLang="zh-CN" sz="1800" dirty="0" err="1"/>
              <a:t>pyStrich</a:t>
            </a:r>
            <a:r>
              <a:rPr lang="zh-CN" altLang="zh-CN" sz="1800" dirty="0"/>
              <a:t>）</a:t>
            </a:r>
            <a:r>
              <a:rPr lang="zh-CN" altLang="zh-CN" sz="1800" dirty="0" smtClean="0"/>
              <a:t>；</a:t>
            </a:r>
            <a:endParaRPr lang="en-US" altLang="zh-CN" sz="1800" dirty="0" smtClean="0"/>
          </a:p>
          <a:p>
            <a:pPr marL="457200" lvl="1" indent="0">
              <a:buNone/>
            </a:pPr>
            <a:r>
              <a:rPr lang="zh-CN" altLang="zh-CN" sz="1800" dirty="0" smtClean="0"/>
              <a:t>（</a:t>
            </a:r>
            <a:r>
              <a:rPr lang="en-US" altLang="zh-CN" sz="1800" dirty="0"/>
              <a:t>2</a:t>
            </a:r>
            <a:r>
              <a:rPr lang="zh-CN" altLang="zh-CN" sz="1800" dirty="0"/>
              <a:t>）引用</a:t>
            </a:r>
            <a:r>
              <a:rPr lang="en-US" altLang="zh-CN" sz="1800" dirty="0" err="1"/>
              <a:t>pyStrich</a:t>
            </a:r>
            <a:r>
              <a:rPr lang="zh-CN" altLang="zh-CN" sz="1800" dirty="0"/>
              <a:t>库中</a:t>
            </a:r>
            <a:r>
              <a:rPr lang="en-US" altLang="zh-CN" sz="1800" dirty="0" err="1"/>
              <a:t>EAN13</a:t>
            </a:r>
            <a:r>
              <a:rPr lang="zh-CN" altLang="zh-CN" sz="1800" dirty="0"/>
              <a:t>编码器</a:t>
            </a:r>
            <a:r>
              <a:rPr lang="zh-CN" altLang="zh-CN" sz="1800" dirty="0" smtClean="0"/>
              <a:t>；</a:t>
            </a:r>
            <a:endParaRPr lang="en-US" altLang="zh-CN" sz="1800" dirty="0" smtClean="0"/>
          </a:p>
          <a:p>
            <a:pPr marL="457200" lvl="1" indent="0">
              <a:buNone/>
            </a:pPr>
            <a:r>
              <a:rPr lang="zh-CN" altLang="zh-CN" sz="1800" dirty="0" smtClean="0"/>
              <a:t>（</a:t>
            </a:r>
            <a:r>
              <a:rPr lang="en-US" altLang="zh-CN" sz="1800" dirty="0"/>
              <a:t>3</a:t>
            </a:r>
            <a:r>
              <a:rPr lang="zh-CN" altLang="zh-CN" sz="1800" dirty="0"/>
              <a:t>）输入条码</a:t>
            </a:r>
            <a:r>
              <a:rPr lang="zh-CN" altLang="zh-CN" sz="1800" dirty="0" smtClean="0"/>
              <a:t>；</a:t>
            </a:r>
            <a:endParaRPr lang="en-US" altLang="zh-CN" sz="1800" dirty="0" smtClean="0"/>
          </a:p>
          <a:p>
            <a:pPr marL="457200" lvl="1" indent="0">
              <a:buNone/>
            </a:pPr>
            <a:r>
              <a:rPr lang="zh-CN" altLang="zh-CN" sz="1800" dirty="0" smtClean="0"/>
              <a:t>（</a:t>
            </a:r>
            <a:r>
              <a:rPr lang="en-US" altLang="zh-CN" sz="1800" dirty="0"/>
              <a:t>4</a:t>
            </a:r>
            <a:r>
              <a:rPr lang="zh-CN" altLang="zh-CN" sz="1800" dirty="0"/>
              <a:t>）调用</a:t>
            </a:r>
            <a:r>
              <a:rPr lang="en-US" altLang="zh-CN" sz="1800" dirty="0" err="1"/>
              <a:t>EAN13Encoder</a:t>
            </a:r>
            <a:r>
              <a:rPr lang="en-US" altLang="zh-CN" sz="1800" dirty="0"/>
              <a:t>()</a:t>
            </a:r>
            <a:r>
              <a:rPr lang="zh-CN" altLang="zh-CN" sz="1800" dirty="0"/>
              <a:t>函数</a:t>
            </a:r>
            <a:r>
              <a:rPr lang="zh-CN" altLang="zh-CN" sz="1800" dirty="0" smtClean="0"/>
              <a:t>；</a:t>
            </a:r>
            <a:endParaRPr lang="en-US" altLang="zh-CN" sz="1800" dirty="0" smtClean="0"/>
          </a:p>
          <a:p>
            <a:pPr marL="457200" lvl="1" indent="0">
              <a:buNone/>
            </a:pPr>
            <a:r>
              <a:rPr lang="zh-CN" altLang="zh-CN" sz="1800" dirty="0" smtClean="0"/>
              <a:t>（</a:t>
            </a:r>
            <a:r>
              <a:rPr lang="en-US" altLang="zh-CN" sz="1800" dirty="0"/>
              <a:t>5</a:t>
            </a:r>
            <a:r>
              <a:rPr lang="zh-CN" altLang="zh-CN" sz="1800" dirty="0"/>
              <a:t>）生成条形码图形</a:t>
            </a:r>
            <a:r>
              <a:rPr lang="zh-CN" altLang="zh-CN" sz="1800" dirty="0" smtClean="0"/>
              <a:t>。</a:t>
            </a:r>
            <a:endParaRPr lang="en-US" altLang="zh-CN" dirty="0" smtClean="0"/>
          </a:p>
          <a:p>
            <a:r>
              <a:rPr lang="zh-CN" altLang="zh-CN" dirty="0" smtClean="0"/>
              <a:t>具体</a:t>
            </a:r>
            <a:r>
              <a:rPr lang="zh-CN" altLang="zh-CN" dirty="0"/>
              <a:t>程序如下所示。</a:t>
            </a:r>
          </a:p>
          <a:p>
            <a:endParaRPr lang="zh-CN" altLang="en-US" dirty="0"/>
          </a:p>
        </p:txBody>
      </p:sp>
      <p:sp>
        <p:nvSpPr>
          <p:cNvPr id="5" name="灯片编号占位符 3"/>
          <p:cNvSpPr txBox="1">
            <a:spLocks/>
          </p:cNvSpPr>
          <p:nvPr/>
        </p:nvSpPr>
        <p:spPr bwMode="auto">
          <a:xfrm>
            <a:off x="6660232" y="4800600"/>
            <a:ext cx="2483768" cy="342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just" rtl="0" eaLnBrk="0" fontAlgn="ctr" hangingPunct="0">
              <a:lnSpc>
                <a:spcPct val="110000"/>
              </a:lnSpc>
              <a:spcBef>
                <a:spcPct val="20000"/>
              </a:spcBef>
              <a:spcAft>
                <a:spcPct val="0"/>
              </a:spcAft>
              <a:buClrTx/>
              <a:buBlip>
                <a:blip r:embed="rId2"/>
              </a:buBlip>
              <a:defRPr sz="2000" b="1" baseline="0">
                <a:solidFill>
                  <a:srgbClr val="000099"/>
                </a:solidFill>
                <a:effectLst>
                  <a:outerShdw blurRad="38100" dist="38100" dir="2700000" algn="tl">
                    <a:srgbClr val="000000">
                      <a:alpha val="43137"/>
                    </a:srgbClr>
                  </a:outerShdw>
                </a:effectLst>
                <a:latin typeface="Huawei Sans" panose="020C0503030203020204" pitchFamily="34" charset="0"/>
                <a:ea typeface="方正兰亭黑简体" panose="02000000000000000000" pitchFamily="2" charset="-122"/>
                <a:cs typeface="Huawei Sans" panose="020C0503030203020204" pitchFamily="34" charset="0"/>
              </a:defRPr>
            </a:lvl1pPr>
            <a:lvl2pPr marL="742950" indent="-285750" algn="l" rtl="0" eaLnBrk="0" fontAlgn="base" hangingPunct="0">
              <a:lnSpc>
                <a:spcPct val="120000"/>
              </a:lnSpc>
              <a:spcBef>
                <a:spcPct val="10000"/>
              </a:spcBef>
              <a:spcAft>
                <a:spcPct val="10000"/>
              </a:spcAft>
              <a:buFont typeface="Wingdings" pitchFamily="2" charset="2"/>
              <a:buChar char="Ø"/>
              <a:defRPr sz="2000" b="1">
                <a:solidFill>
                  <a:srgbClr val="C00000"/>
                </a:solidFill>
                <a:effectLst>
                  <a:outerShdw blurRad="38100" dist="38100" dir="2700000" algn="tl">
                    <a:srgbClr val="000000">
                      <a:alpha val="43137"/>
                    </a:srgbClr>
                  </a:outerShdw>
                </a:effectLst>
                <a:latin typeface="+mn-lt"/>
                <a:ea typeface="楷体_GB2312" pitchFamily="49" charset="-122"/>
              </a:defRPr>
            </a:lvl2pPr>
            <a:lvl3pPr marL="1143000" indent="-228600" algn="l" rtl="0" eaLnBrk="0" fontAlgn="base" hangingPunct="0">
              <a:lnSpc>
                <a:spcPct val="120000"/>
              </a:lnSpc>
              <a:spcBef>
                <a:spcPct val="20000"/>
              </a:spcBef>
              <a:spcAft>
                <a:spcPct val="0"/>
              </a:spcAft>
              <a:buChar char="•"/>
              <a:defRPr sz="1800" b="1">
                <a:solidFill>
                  <a:srgbClr val="FF3300"/>
                </a:solidFill>
                <a:latin typeface="+mn-lt"/>
                <a:ea typeface="+mj-ea"/>
              </a:defRPr>
            </a:lvl3pPr>
            <a:lvl4pPr marL="1600200" indent="-228600" algn="l" rtl="0" eaLnBrk="0" fontAlgn="base" hangingPunct="0">
              <a:lnSpc>
                <a:spcPct val="120000"/>
              </a:lnSpc>
              <a:spcBef>
                <a:spcPct val="20000"/>
              </a:spcBef>
              <a:spcAft>
                <a:spcPct val="0"/>
              </a:spcAft>
              <a:buChar char="–"/>
              <a:defRPr sz="1800">
                <a:solidFill>
                  <a:schemeClr val="tx1"/>
                </a:solidFill>
                <a:latin typeface="+mn-lt"/>
                <a:ea typeface="宋体" panose="02010600030101010101" pitchFamily="2" charset="-122"/>
              </a:defRPr>
            </a:lvl4pPr>
            <a:lvl5pPr marL="2057400" indent="-228600" algn="l" rtl="0" eaLnBrk="0" fontAlgn="base" hangingPunct="0">
              <a:lnSpc>
                <a:spcPct val="120000"/>
              </a:lnSpc>
              <a:spcBef>
                <a:spcPct val="20000"/>
              </a:spcBef>
              <a:spcAft>
                <a:spcPct val="0"/>
              </a:spcAft>
              <a:buChar char="»"/>
              <a:defRPr sz="1800">
                <a:solidFill>
                  <a:schemeClr val="tx1"/>
                </a:solidFill>
                <a:latin typeface="+mn-lt"/>
                <a:ea typeface="宋体" panose="02010600030101010101" pitchFamily="2" charset="-122"/>
              </a:defRPr>
            </a:lvl5pPr>
            <a:lvl6pPr marL="25146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6pPr>
            <a:lvl7pPr marL="29718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7pPr>
            <a:lvl8pPr marL="34290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8pPr>
            <a:lvl9pPr marL="3886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9pPr>
          </a:lstStyle>
          <a:p>
            <a:pPr marL="0" indent="0" algn="r">
              <a:buNone/>
              <a:defRPr/>
            </a:pPr>
            <a:r>
              <a:rPr lang="zh-CN" altLang="en-US" sz="1600" kern="0" dirty="0" smtClean="0">
                <a:solidFill>
                  <a:srgbClr val="008000"/>
                </a:solidFill>
              </a:rPr>
              <a:t>桂小林 </a:t>
            </a:r>
            <a:fld id="{2EDAC811-DB1B-4B56-B734-26E7A027D5C4}" type="slidenum">
              <a:rPr lang="en-US" altLang="zh-CN" sz="1600" kern="0" smtClean="0"/>
              <a:pPr marL="0" indent="0" algn="r">
                <a:buNone/>
                <a:defRPr/>
              </a:pPr>
              <a:t>24</a:t>
            </a:fld>
            <a:endParaRPr lang="en-US" altLang="zh-CN" sz="1600" kern="0" dirty="0"/>
          </a:p>
        </p:txBody>
      </p:sp>
    </p:spTree>
    <p:extLst>
      <p:ext uri="{BB962C8B-B14F-4D97-AF65-F5344CB8AC3E}">
        <p14:creationId xmlns:p14="http://schemas.microsoft.com/office/powerpoint/2010/main" val="9548539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err="1"/>
              <a:t>EAN</a:t>
            </a:r>
            <a:r>
              <a:rPr lang="en-US" altLang="zh-CN" dirty="0"/>
              <a:t>-13</a:t>
            </a:r>
            <a:r>
              <a:rPr lang="zh-CN" altLang="en-US" dirty="0"/>
              <a:t>编码的</a:t>
            </a:r>
            <a:r>
              <a:rPr lang="en-US" altLang="zh-CN" dirty="0"/>
              <a:t>Python</a:t>
            </a:r>
            <a:r>
              <a:rPr lang="zh-CN" altLang="en-US" dirty="0"/>
              <a:t>库程序调用</a:t>
            </a:r>
          </a:p>
        </p:txBody>
      </p:sp>
      <p:sp>
        <p:nvSpPr>
          <p:cNvPr id="3" name="文本占位符 2"/>
          <p:cNvSpPr>
            <a:spLocks noGrp="1"/>
          </p:cNvSpPr>
          <p:nvPr>
            <p:ph type="body" sz="quarter" idx="10"/>
          </p:nvPr>
        </p:nvSpPr>
        <p:spPr/>
        <p:txBody>
          <a:bodyPr/>
          <a:lstStyle/>
          <a:p>
            <a:endParaRPr lang="zh-CN" alt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843558"/>
            <a:ext cx="7580463" cy="35283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5" name="灯片编号占位符 3"/>
          <p:cNvSpPr txBox="1">
            <a:spLocks/>
          </p:cNvSpPr>
          <p:nvPr/>
        </p:nvSpPr>
        <p:spPr bwMode="auto">
          <a:xfrm>
            <a:off x="6660232" y="4800600"/>
            <a:ext cx="2483768" cy="342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just" rtl="0" eaLnBrk="0" fontAlgn="ctr" hangingPunct="0">
              <a:lnSpc>
                <a:spcPct val="110000"/>
              </a:lnSpc>
              <a:spcBef>
                <a:spcPct val="20000"/>
              </a:spcBef>
              <a:spcAft>
                <a:spcPct val="0"/>
              </a:spcAft>
              <a:buClrTx/>
              <a:buBlip>
                <a:blip r:embed="rId3"/>
              </a:buBlip>
              <a:defRPr sz="2000" b="1" baseline="0">
                <a:solidFill>
                  <a:srgbClr val="000099"/>
                </a:solidFill>
                <a:effectLst>
                  <a:outerShdw blurRad="38100" dist="38100" dir="2700000" algn="tl">
                    <a:srgbClr val="000000">
                      <a:alpha val="43137"/>
                    </a:srgbClr>
                  </a:outerShdw>
                </a:effectLst>
                <a:latin typeface="Huawei Sans" panose="020C0503030203020204" pitchFamily="34" charset="0"/>
                <a:ea typeface="方正兰亭黑简体" panose="02000000000000000000" pitchFamily="2" charset="-122"/>
                <a:cs typeface="Huawei Sans" panose="020C0503030203020204" pitchFamily="34" charset="0"/>
              </a:defRPr>
            </a:lvl1pPr>
            <a:lvl2pPr marL="742950" indent="-285750" algn="l" rtl="0" eaLnBrk="0" fontAlgn="base" hangingPunct="0">
              <a:lnSpc>
                <a:spcPct val="120000"/>
              </a:lnSpc>
              <a:spcBef>
                <a:spcPct val="10000"/>
              </a:spcBef>
              <a:spcAft>
                <a:spcPct val="10000"/>
              </a:spcAft>
              <a:buFont typeface="Wingdings" pitchFamily="2" charset="2"/>
              <a:buChar char="Ø"/>
              <a:defRPr sz="2000" b="1">
                <a:solidFill>
                  <a:srgbClr val="C00000"/>
                </a:solidFill>
                <a:effectLst>
                  <a:outerShdw blurRad="38100" dist="38100" dir="2700000" algn="tl">
                    <a:srgbClr val="000000">
                      <a:alpha val="43137"/>
                    </a:srgbClr>
                  </a:outerShdw>
                </a:effectLst>
                <a:latin typeface="+mn-lt"/>
                <a:ea typeface="楷体_GB2312" pitchFamily="49" charset="-122"/>
              </a:defRPr>
            </a:lvl2pPr>
            <a:lvl3pPr marL="1143000" indent="-228600" algn="l" rtl="0" eaLnBrk="0" fontAlgn="base" hangingPunct="0">
              <a:lnSpc>
                <a:spcPct val="120000"/>
              </a:lnSpc>
              <a:spcBef>
                <a:spcPct val="20000"/>
              </a:spcBef>
              <a:spcAft>
                <a:spcPct val="0"/>
              </a:spcAft>
              <a:buChar char="•"/>
              <a:defRPr sz="1800" b="1">
                <a:solidFill>
                  <a:srgbClr val="FF3300"/>
                </a:solidFill>
                <a:latin typeface="+mn-lt"/>
                <a:ea typeface="+mj-ea"/>
              </a:defRPr>
            </a:lvl3pPr>
            <a:lvl4pPr marL="1600200" indent="-228600" algn="l" rtl="0" eaLnBrk="0" fontAlgn="base" hangingPunct="0">
              <a:lnSpc>
                <a:spcPct val="120000"/>
              </a:lnSpc>
              <a:spcBef>
                <a:spcPct val="20000"/>
              </a:spcBef>
              <a:spcAft>
                <a:spcPct val="0"/>
              </a:spcAft>
              <a:buChar char="–"/>
              <a:defRPr sz="1800">
                <a:solidFill>
                  <a:schemeClr val="tx1"/>
                </a:solidFill>
                <a:latin typeface="+mn-lt"/>
                <a:ea typeface="宋体" panose="02010600030101010101" pitchFamily="2" charset="-122"/>
              </a:defRPr>
            </a:lvl4pPr>
            <a:lvl5pPr marL="2057400" indent="-228600" algn="l" rtl="0" eaLnBrk="0" fontAlgn="base" hangingPunct="0">
              <a:lnSpc>
                <a:spcPct val="120000"/>
              </a:lnSpc>
              <a:spcBef>
                <a:spcPct val="20000"/>
              </a:spcBef>
              <a:spcAft>
                <a:spcPct val="0"/>
              </a:spcAft>
              <a:buChar char="»"/>
              <a:defRPr sz="1800">
                <a:solidFill>
                  <a:schemeClr val="tx1"/>
                </a:solidFill>
                <a:latin typeface="+mn-lt"/>
                <a:ea typeface="宋体" panose="02010600030101010101" pitchFamily="2" charset="-122"/>
              </a:defRPr>
            </a:lvl5pPr>
            <a:lvl6pPr marL="25146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6pPr>
            <a:lvl7pPr marL="29718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7pPr>
            <a:lvl8pPr marL="34290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8pPr>
            <a:lvl9pPr marL="3886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9pPr>
          </a:lstStyle>
          <a:p>
            <a:pPr marL="0" indent="0" algn="r">
              <a:buNone/>
              <a:defRPr/>
            </a:pPr>
            <a:r>
              <a:rPr lang="zh-CN" altLang="en-US" sz="1600" kern="0" dirty="0" smtClean="0">
                <a:solidFill>
                  <a:srgbClr val="008000"/>
                </a:solidFill>
              </a:rPr>
              <a:t>桂小林 </a:t>
            </a:r>
            <a:fld id="{2EDAC811-DB1B-4B56-B734-26E7A027D5C4}" type="slidenum">
              <a:rPr lang="en-US" altLang="zh-CN" sz="1600" kern="0" smtClean="0"/>
              <a:pPr marL="0" indent="0" algn="r">
                <a:buNone/>
                <a:defRPr/>
              </a:pPr>
              <a:t>25</a:t>
            </a:fld>
            <a:endParaRPr lang="en-US" altLang="zh-CN" sz="1600" kern="0" dirty="0"/>
          </a:p>
        </p:txBody>
      </p:sp>
    </p:spTree>
    <p:extLst>
      <p:ext uri="{BB962C8B-B14F-4D97-AF65-F5344CB8AC3E}">
        <p14:creationId xmlns:p14="http://schemas.microsoft.com/office/powerpoint/2010/main" val="7899953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p>
            <a:pPr>
              <a:defRPr/>
            </a:pPr>
            <a:r>
              <a:rPr lang="zh-CN" altLang="en-US" smtClean="0"/>
              <a:t>桂小林 </a:t>
            </a:r>
            <a:fld id="{E571E082-43F8-4F30-9C8C-45C7B9D41DDF}" type="slidenum">
              <a:rPr lang="en-US" altLang="zh-CN" smtClean="0"/>
              <a:pPr>
                <a:defRPr/>
              </a:pPr>
              <a:t>26</a:t>
            </a:fld>
            <a:endParaRPr lang="en-US" altLang="zh-CN"/>
          </a:p>
        </p:txBody>
      </p:sp>
      <p:pic>
        <p:nvPicPr>
          <p:cNvPr id="481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8240" y="992380"/>
            <a:ext cx="8460432" cy="40276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2"/>
          <p:cNvSpPr txBox="1">
            <a:spLocks noChangeArrowheads="1"/>
          </p:cNvSpPr>
          <p:nvPr/>
        </p:nvSpPr>
        <p:spPr bwMode="auto">
          <a:xfrm>
            <a:off x="457200" y="195264"/>
            <a:ext cx="8382000" cy="669131"/>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b="1">
                <a:solidFill>
                  <a:srgbClr val="000099"/>
                </a:solidFill>
                <a:latin typeface="+mn-ea"/>
                <a:ea typeface="+mn-ea"/>
                <a:cs typeface="+mj-cs"/>
              </a:defRPr>
            </a:lvl1pPr>
            <a:lvl2pPr algn="l" rtl="0" eaLnBrk="0" fontAlgn="base" hangingPunct="0">
              <a:spcBef>
                <a:spcPct val="0"/>
              </a:spcBef>
              <a:spcAft>
                <a:spcPct val="0"/>
              </a:spcAft>
              <a:defRPr sz="3200" b="1">
                <a:solidFill>
                  <a:srgbClr val="000099"/>
                </a:solidFill>
                <a:latin typeface="Times New Roman" pitchFamily="18" charset="0"/>
                <a:ea typeface="幼圆" pitchFamily="49" charset="-122"/>
              </a:defRPr>
            </a:lvl2pPr>
            <a:lvl3pPr algn="l" rtl="0" eaLnBrk="0" fontAlgn="base" hangingPunct="0">
              <a:spcBef>
                <a:spcPct val="0"/>
              </a:spcBef>
              <a:spcAft>
                <a:spcPct val="0"/>
              </a:spcAft>
              <a:defRPr sz="3200" b="1">
                <a:solidFill>
                  <a:srgbClr val="000099"/>
                </a:solidFill>
                <a:latin typeface="Times New Roman" pitchFamily="18" charset="0"/>
                <a:ea typeface="幼圆" pitchFamily="49" charset="-122"/>
              </a:defRPr>
            </a:lvl3pPr>
            <a:lvl4pPr algn="l" rtl="0" eaLnBrk="0" fontAlgn="base" hangingPunct="0">
              <a:spcBef>
                <a:spcPct val="0"/>
              </a:spcBef>
              <a:spcAft>
                <a:spcPct val="0"/>
              </a:spcAft>
              <a:defRPr sz="3200" b="1">
                <a:solidFill>
                  <a:srgbClr val="000099"/>
                </a:solidFill>
                <a:latin typeface="Times New Roman" pitchFamily="18" charset="0"/>
                <a:ea typeface="幼圆" pitchFamily="49" charset="-122"/>
              </a:defRPr>
            </a:lvl4pPr>
            <a:lvl5pPr algn="l" rtl="0" eaLnBrk="0" fontAlgn="base" hangingPunct="0">
              <a:spcBef>
                <a:spcPct val="0"/>
              </a:spcBef>
              <a:spcAft>
                <a:spcPct val="0"/>
              </a:spcAft>
              <a:defRPr sz="3200" b="1">
                <a:solidFill>
                  <a:srgbClr val="000099"/>
                </a:solidFill>
                <a:latin typeface="Times New Roman" pitchFamily="18" charset="0"/>
                <a:ea typeface="幼圆" pitchFamily="49" charset="-122"/>
              </a:defRPr>
            </a:lvl5pPr>
            <a:lvl6pPr marL="457200" algn="l" rtl="0" eaLnBrk="0" fontAlgn="base" hangingPunct="0">
              <a:spcBef>
                <a:spcPct val="0"/>
              </a:spcBef>
              <a:spcAft>
                <a:spcPct val="0"/>
              </a:spcAft>
              <a:defRPr sz="3200" b="1">
                <a:solidFill>
                  <a:srgbClr val="000099"/>
                </a:solidFill>
                <a:latin typeface="Times New Roman" pitchFamily="18" charset="0"/>
                <a:ea typeface="幼圆" pitchFamily="49" charset="-122"/>
              </a:defRPr>
            </a:lvl6pPr>
            <a:lvl7pPr marL="914400" algn="l" rtl="0" eaLnBrk="0" fontAlgn="base" hangingPunct="0">
              <a:spcBef>
                <a:spcPct val="0"/>
              </a:spcBef>
              <a:spcAft>
                <a:spcPct val="0"/>
              </a:spcAft>
              <a:defRPr sz="3200" b="1">
                <a:solidFill>
                  <a:srgbClr val="000099"/>
                </a:solidFill>
                <a:latin typeface="Times New Roman" pitchFamily="18" charset="0"/>
                <a:ea typeface="幼圆" pitchFamily="49" charset="-122"/>
              </a:defRPr>
            </a:lvl7pPr>
            <a:lvl8pPr marL="1371600" algn="l" rtl="0" eaLnBrk="0" fontAlgn="base" hangingPunct="0">
              <a:spcBef>
                <a:spcPct val="0"/>
              </a:spcBef>
              <a:spcAft>
                <a:spcPct val="0"/>
              </a:spcAft>
              <a:defRPr sz="3200" b="1">
                <a:solidFill>
                  <a:srgbClr val="000099"/>
                </a:solidFill>
                <a:latin typeface="Times New Roman" pitchFamily="18" charset="0"/>
                <a:ea typeface="幼圆" pitchFamily="49" charset="-122"/>
              </a:defRPr>
            </a:lvl8pPr>
            <a:lvl9pPr marL="1828800" algn="l" rtl="0" eaLnBrk="0" fontAlgn="base" hangingPunct="0">
              <a:spcBef>
                <a:spcPct val="0"/>
              </a:spcBef>
              <a:spcAft>
                <a:spcPct val="0"/>
              </a:spcAft>
              <a:defRPr sz="3200" b="1">
                <a:solidFill>
                  <a:srgbClr val="000099"/>
                </a:solidFill>
                <a:latin typeface="Times New Roman" pitchFamily="18" charset="0"/>
                <a:ea typeface="幼圆" pitchFamily="49" charset="-122"/>
              </a:defRPr>
            </a:lvl9pPr>
          </a:lstStyle>
          <a:p>
            <a:r>
              <a:rPr lang="en-US" altLang="zh-CN" kern="0" smtClean="0"/>
              <a:t>EAN-13</a:t>
            </a:r>
            <a:r>
              <a:rPr lang="zh-CN" altLang="zh-CN" kern="0" smtClean="0"/>
              <a:t>商品码的</a:t>
            </a:r>
            <a:r>
              <a:rPr lang="zh-CN" altLang="en-US" kern="0" smtClean="0"/>
              <a:t>绘制（库调用）</a:t>
            </a:r>
            <a:endParaRPr lang="zh-CN" altLang="zh-CN" kern="0" dirty="0"/>
          </a:p>
        </p:txBody>
      </p:sp>
      <p:sp>
        <p:nvSpPr>
          <p:cNvPr id="3" name="椭圆 2"/>
          <p:cNvSpPr/>
          <p:nvPr/>
        </p:nvSpPr>
        <p:spPr bwMode="auto">
          <a:xfrm>
            <a:off x="7212159" y="2266649"/>
            <a:ext cx="432048" cy="360040"/>
          </a:xfrm>
          <a:prstGeom prst="ellipse">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0" tIns="0" rIns="0" bIns="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altLang="zh-CN" sz="24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宋体" pitchFamily="2" charset="-122"/>
              </a:rPr>
              <a:t>6</a:t>
            </a:r>
            <a:endParaRPr kumimoji="0" lang="zh-CN" altLang="en-US" sz="24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宋体" pitchFamily="2" charset="-122"/>
            </a:endParaRPr>
          </a:p>
        </p:txBody>
      </p:sp>
      <p:sp>
        <p:nvSpPr>
          <p:cNvPr id="7" name="椭圆 6"/>
          <p:cNvSpPr/>
          <p:nvPr/>
        </p:nvSpPr>
        <p:spPr bwMode="auto">
          <a:xfrm>
            <a:off x="611560" y="3723878"/>
            <a:ext cx="3312368" cy="1080120"/>
          </a:xfrm>
          <a:prstGeom prst="ellipse">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0" tIns="0" rIns="0" bIns="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zh-CN" altLang="en-US" sz="24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宋体" pitchFamily="2" charset="-122"/>
              </a:rPr>
              <a:t>最后</a:t>
            </a:r>
            <a:r>
              <a:rPr kumimoji="0" lang="en-US" altLang="zh-CN" sz="24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宋体" pitchFamily="2" charset="-122"/>
              </a:rPr>
              <a:t>1</a:t>
            </a:r>
            <a:r>
              <a:rPr kumimoji="0" lang="zh-CN" altLang="en-US" sz="24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宋体" pitchFamily="2" charset="-122"/>
              </a:rPr>
              <a:t>位校验码是要计算的</a:t>
            </a:r>
          </a:p>
        </p:txBody>
      </p:sp>
    </p:spTree>
    <p:extLst>
      <p:ext uri="{BB962C8B-B14F-4D97-AF65-F5344CB8AC3E}">
        <p14:creationId xmlns:p14="http://schemas.microsoft.com/office/powerpoint/2010/main" val="16822704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Rectangle 6"/>
          <p:cNvSpPr txBox="1">
            <a:spLocks noGrp="1" noChangeArrowheads="1"/>
          </p:cNvSpPr>
          <p:nvPr/>
        </p:nvSpPr>
        <p:spPr bwMode="auto">
          <a:xfrm>
            <a:off x="6443666" y="4800600"/>
            <a:ext cx="2700337" cy="342900"/>
          </a:xfrm>
          <a:prstGeom prst="rect">
            <a:avLst/>
          </a:prstGeom>
          <a:noFill/>
          <a:ln w="9525">
            <a:noFill/>
            <a:miter lim="800000"/>
            <a:headEnd/>
            <a:tailEnd/>
          </a:ln>
        </p:spPr>
        <p:txBody>
          <a:bodyPr/>
          <a:lstStyle/>
          <a:p>
            <a:pPr algn="r">
              <a:defRPr/>
            </a:pPr>
            <a:r>
              <a:rPr lang="zh-CN" altLang="en-US" sz="1400" b="1">
                <a:solidFill>
                  <a:srgbClr val="FF3300"/>
                </a:solidFill>
                <a:effectLst>
                  <a:outerShdw blurRad="38100" dist="38100" dir="2700000" algn="tl">
                    <a:srgbClr val="C0C0C0"/>
                  </a:outerShdw>
                </a:effectLst>
              </a:rPr>
              <a:t>桂小林 </a:t>
            </a:r>
            <a:fld id="{2852D82B-D3AC-4FD9-B254-9179CA6C4266}" type="slidenum">
              <a:rPr lang="en-US" sz="1400" b="1">
                <a:solidFill>
                  <a:srgbClr val="FF3300"/>
                </a:solidFill>
                <a:effectLst>
                  <a:outerShdw blurRad="38100" dist="38100" dir="2700000" algn="tl">
                    <a:srgbClr val="C0C0C0"/>
                  </a:outerShdw>
                </a:effectLst>
              </a:rPr>
              <a:pPr algn="r">
                <a:defRPr/>
              </a:pPr>
              <a:t>27</a:t>
            </a:fld>
            <a:endParaRPr lang="en-US" sz="1400" b="1">
              <a:solidFill>
                <a:srgbClr val="FF3300"/>
              </a:solidFill>
              <a:effectLst>
                <a:outerShdw blurRad="38100" dist="38100" dir="2700000" algn="tl">
                  <a:srgbClr val="C0C0C0"/>
                </a:outerShdw>
              </a:effectLst>
            </a:endParaRPr>
          </a:p>
        </p:txBody>
      </p:sp>
      <p:sp>
        <p:nvSpPr>
          <p:cNvPr id="11268" name="Rectangle 2"/>
          <p:cNvSpPr>
            <a:spLocks noGrp="1" noChangeArrowheads="1"/>
          </p:cNvSpPr>
          <p:nvPr>
            <p:ph type="title" idx="4294967295"/>
          </p:nvPr>
        </p:nvSpPr>
        <p:spPr>
          <a:xfrm>
            <a:off x="457200" y="195264"/>
            <a:ext cx="8382000" cy="669131"/>
          </a:xfrm>
        </p:spPr>
        <p:txBody>
          <a:bodyPr/>
          <a:lstStyle/>
          <a:p>
            <a:r>
              <a:rPr lang="en-US" altLang="zh-CN" dirty="0" err="1" smtClean="0"/>
              <a:t>EAN</a:t>
            </a:r>
            <a:r>
              <a:rPr lang="en-US" altLang="zh-CN" dirty="0" smtClean="0"/>
              <a:t>-13</a:t>
            </a:r>
            <a:r>
              <a:rPr lang="zh-CN" altLang="zh-CN" dirty="0"/>
              <a:t>商品码的校验算法</a:t>
            </a:r>
          </a:p>
        </p:txBody>
      </p:sp>
      <p:sp>
        <p:nvSpPr>
          <p:cNvPr id="14" name="Rectangle 3"/>
          <p:cNvSpPr txBox="1">
            <a:spLocks noChangeArrowheads="1"/>
          </p:cNvSpPr>
          <p:nvPr/>
        </p:nvSpPr>
        <p:spPr bwMode="auto">
          <a:xfrm>
            <a:off x="460374" y="915567"/>
            <a:ext cx="8162933" cy="3740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110000"/>
              </a:lnSpc>
              <a:spcBef>
                <a:spcPct val="20000"/>
              </a:spcBef>
              <a:spcAft>
                <a:spcPct val="0"/>
              </a:spcAft>
              <a:buBlip>
                <a:blip r:embed="rId3"/>
              </a:buBlip>
              <a:defRPr sz="2800">
                <a:solidFill>
                  <a:schemeClr val="tx1"/>
                </a:solidFill>
                <a:latin typeface="+mn-lt"/>
                <a:ea typeface="+mn-ea"/>
                <a:cs typeface="+mn-cs"/>
              </a:defRPr>
            </a:lvl1pPr>
            <a:lvl2pPr marL="742950" indent="-285750" algn="l" rtl="0" eaLnBrk="0" fontAlgn="base" hangingPunct="0">
              <a:lnSpc>
                <a:spcPct val="120000"/>
              </a:lnSpc>
              <a:spcBef>
                <a:spcPct val="10000"/>
              </a:spcBef>
              <a:spcAft>
                <a:spcPct val="10000"/>
              </a:spcAft>
              <a:buFont typeface="Wingdings" pitchFamily="2" charset="2"/>
              <a:buChar char="Ø"/>
              <a:defRPr sz="2400" b="1">
                <a:solidFill>
                  <a:srgbClr val="000099"/>
                </a:solidFill>
                <a:latin typeface="+mn-lt"/>
                <a:ea typeface="楷体_GB2312" pitchFamily="49" charset="-122"/>
              </a:defRPr>
            </a:lvl2pPr>
            <a:lvl3pPr marL="1143000" indent="-228600" algn="l" rtl="0" eaLnBrk="0" fontAlgn="base" hangingPunct="0">
              <a:spcBef>
                <a:spcPct val="20000"/>
              </a:spcBef>
              <a:spcAft>
                <a:spcPct val="0"/>
              </a:spcAft>
              <a:buChar char="•"/>
              <a:defRPr sz="2400" b="1">
                <a:solidFill>
                  <a:srgbClr val="FF3300"/>
                </a:solidFill>
                <a:latin typeface="+mn-lt"/>
                <a:ea typeface="+mj-ea"/>
              </a:defRPr>
            </a:lvl3pPr>
            <a:lvl4pPr marL="1600200" indent="-228600" algn="l" rtl="0" eaLnBrk="0" fontAlgn="base" hangingPunct="0">
              <a:spcBef>
                <a:spcPct val="20000"/>
              </a:spcBef>
              <a:spcAft>
                <a:spcPct val="0"/>
              </a:spcAft>
              <a:buChar char="–"/>
              <a:defRPr sz="2000">
                <a:solidFill>
                  <a:schemeClr val="tx1"/>
                </a:solidFill>
                <a:latin typeface="+mn-lt"/>
                <a:ea typeface="宋体"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itchFamily="2" charset="-122"/>
              </a:defRPr>
            </a:lvl5pPr>
            <a:lvl6pPr marL="2514600" indent="-228600" algn="l" rtl="0" eaLnBrk="0" fontAlgn="base" hangingPunct="0">
              <a:spcBef>
                <a:spcPct val="20000"/>
              </a:spcBef>
              <a:spcAft>
                <a:spcPct val="0"/>
              </a:spcAft>
              <a:buChar char="»"/>
              <a:defRPr sz="2000">
                <a:solidFill>
                  <a:schemeClr val="tx1"/>
                </a:solidFill>
                <a:latin typeface="+mn-lt"/>
                <a:ea typeface="宋体" pitchFamily="2" charset="-122"/>
              </a:defRPr>
            </a:lvl6pPr>
            <a:lvl7pPr marL="2971800" indent="-228600" algn="l" rtl="0" eaLnBrk="0" fontAlgn="base" hangingPunct="0">
              <a:spcBef>
                <a:spcPct val="20000"/>
              </a:spcBef>
              <a:spcAft>
                <a:spcPct val="0"/>
              </a:spcAft>
              <a:buChar char="»"/>
              <a:defRPr sz="2000">
                <a:solidFill>
                  <a:schemeClr val="tx1"/>
                </a:solidFill>
                <a:latin typeface="+mn-lt"/>
                <a:ea typeface="宋体" pitchFamily="2" charset="-122"/>
              </a:defRPr>
            </a:lvl7pPr>
            <a:lvl8pPr marL="3429000" indent="-228600" algn="l" rtl="0" eaLnBrk="0" fontAlgn="base" hangingPunct="0">
              <a:spcBef>
                <a:spcPct val="20000"/>
              </a:spcBef>
              <a:spcAft>
                <a:spcPct val="0"/>
              </a:spcAft>
              <a:buChar char="»"/>
              <a:defRPr sz="2000">
                <a:solidFill>
                  <a:schemeClr val="tx1"/>
                </a:solidFill>
                <a:latin typeface="+mn-lt"/>
                <a:ea typeface="宋体" pitchFamily="2" charset="-122"/>
              </a:defRPr>
            </a:lvl8pPr>
            <a:lvl9pPr marL="3886200" indent="-228600" algn="l" rtl="0" eaLnBrk="0" fontAlgn="base" hangingPunct="0">
              <a:spcBef>
                <a:spcPct val="20000"/>
              </a:spcBef>
              <a:spcAft>
                <a:spcPct val="0"/>
              </a:spcAft>
              <a:buChar char="»"/>
              <a:defRPr sz="2000">
                <a:solidFill>
                  <a:schemeClr val="tx1"/>
                </a:solidFill>
                <a:latin typeface="+mn-lt"/>
                <a:ea typeface="宋体" pitchFamily="2" charset="-122"/>
              </a:defRPr>
            </a:lvl9pPr>
          </a:lstStyle>
          <a:p>
            <a:r>
              <a:rPr lang="zh-CN" altLang="zh-CN" sz="2400" dirty="0"/>
              <a:t>在</a:t>
            </a:r>
            <a:r>
              <a:rPr lang="en-US" altLang="zh-CN" sz="2400" dirty="0" err="1"/>
              <a:t>EAN</a:t>
            </a:r>
            <a:r>
              <a:rPr lang="en-US" altLang="zh-CN" sz="2400" dirty="0"/>
              <a:t>-13</a:t>
            </a:r>
            <a:r>
              <a:rPr lang="zh-CN" altLang="zh-CN" sz="2400" dirty="0"/>
              <a:t>中，有</a:t>
            </a:r>
            <a:r>
              <a:rPr lang="en-US" altLang="zh-CN" sz="2400" dirty="0"/>
              <a:t>1</a:t>
            </a:r>
            <a:r>
              <a:rPr lang="zh-CN" altLang="zh-CN" sz="2400" dirty="0"/>
              <a:t>位校验码用来验证编码的可靠性。该校验码的计算方法如下：</a:t>
            </a:r>
          </a:p>
        </p:txBody>
      </p:sp>
      <p:sp>
        <p:nvSpPr>
          <p:cNvPr id="2" name="AutoShape 2" descr="data:image/jpeg;base64,iVBORw0KGgoAAAANSUhEUgAABBoAAANICAMAAABe43wfAAADAFBMVEXr6+vw8PD09PTi4uLq6ury8vLx8fEAAAD////u7u7v7+/z8/Pf39/29vbh4eHs7Ozg4ODt7e3e3t75+fn4+Pj+/v79/f3d3d36+vr8/Pz7+/vj4+P39/f19fXm5ubk5OQICAjo6OgTExNAQEDp6ekfHx9eXl7n5+fl5eV+fn6NjY0kJCTHx8cZGRkiIiK5ubkJCQlqamrc3Nw3NzclJSUODg4dHR02Njbb29soKCgNDQ0DAwMXFxcYGBgMDAw1NTVBQUEEBAQQEBAaGhoBAQEPDw8rKysgICAHBwcbGxsnJychISEGBgYwMDA+Pj4LCwsvLy8CAgIcHBwKCgoFBQVEREQzMzMxMTHMzMwWFhY9PT3IyMgUFBRra2sSEhImJiYeHh4qKiojIyM8PDwyMjK4uLgVFRUREREuLi4pKSktLS00NDQsLCzPz8/a2to/Pz/X19eVlZXNzc2mpqa3t7fU1NS+vr5kZGSCgoKhoaHT09OsrKzGxsZRUVE7OzulpaXY2NhwcHB2dnaLi4vBwcHFxcVQUFBFRUVDQ0PV1dXAwMCDg4PJycl0dHRsbGxWVlaMjIyjo6NOTk62trY4ODjZ2dlfX1/Ly8s6Ojo5OTl9fX1CQkJNTU1TU1PS0tLKysqtra3CwsKYmJh1dXVubm6wsLBnZ2dtbW2xsbG7u7uJiYl7e3tHR0e9vb2/v7/ExMRbW1u6urplZWWurq5MTEyRkZGenp6zs7NhYWGpqamIiIjOzs6Ghoa1tbViYmKZmZlcXFx6enqqqqpXV1ePj49xcXHR0dGTk5NISEhPT0+ioqJGRkbQ0NCvr6+ampqfn5+rq6u8vLxaWlrW1tZLS0uHh4eBgYGEhIRdXV2QkJDDw8OWlpZYWFiXl5dpaWmoqKhJSUmAgIBmZmaSkpKnp6ednZ2FhYV4eHhUVFRoaGhZWVl/f3+bm5tzc3OgoKBgYGC0tLR8fHycnJx5eXmysrKkpKRVVVWOjo53d3eKiopKSkpSUlKUlJRvb29jY2NycnK+M1O7AAAgAElEQVR42uydbahlVRnHz9r7rpe99vs9597zMufc08jIvVLEeKHozSzQJpqmml4kYQokTQkNg1HREpIULD/4AoElpZFZSUSCQhIlVgpqCH4oS/FjBQUjRB8KKdr7nDN37sy9mi8zc9c6+/d8/Hk/bP7rOT/X3vvZa1rR0WqZjWrBYLBms6iFGmAwGGqAwWCoAQaDoQYYDIYaYDAYaoDBYKgBBoOhBhgM5qoaNmrh2H9egMFgzWatFiHAYLCtjK0TDAbbjhEHDAZDDTAYDDXAYDDUAIPBUAMMBkMNMBgMNcBgMMfUwJgHDAbbUAOD0jAYbAtr8XkVDAbbyvjyEgaDoQYYDIYaYDAYaoDBYKgBBoOhBhgMhhpgMJgjamDkCQaDbTPyRAgwGIyzIWEwGF9ewmAw1ACDwVADDAZDDTAYDDXAYDDUAIPBUAMMBvNSDYx5wGCwDTUwKA2DwbYwzoaEwWDbML68hMFgqAEGg6EGGAyGGmAwGGqAwWCoAQaDoQYYDOaIGhh5gsFg24w8EQIMBuNsSBgMxpeXMBgMNcBgMNQAg8FQAwwGQw0wGAw1wGAw1ACDwbxUA2MeMBhsQw0MSsNgsC2MsyFhMNg2jC8vYTAYaoDBYKgBBoOhBhgMhhpgMBhqgMFgqAEGgzmiBkaeYDDYNiNPhACDwTgbEgaD8eUlDAZDDTAYDDXAYDDUAIPBUAMMBkMNMBgMNcBgMC/VwJgHbA5ZbhW5cDYkDLaVrR3+9TNfHfZsTi6cDQmDHWW/36fr+sDzxsicXPjyEgarqneD3qiDj4za5IIaYE1n1Q6h89vz9eY68ANyQQ2wZjMre+bJt+oT66WCrFADrMFMtYcPX663q0dHZIUaYA1lomNu/Ih+mTp0LVmhBlgTmRiaq+7Sr1Af+kb1dzlZoQZYk1iZmu/eof9Pfe6LJrBkxdmQsAax/voP9auoz3SXZE5+nA0JawTLVW/132foV1UXfon8XpmxdYLNC5MD+6cL9auu/YfJ7xUZccDmgqmBuWe/fk311Dr5oQbYXLPqVsL88p36NdevJO8qUANsjllqHviWfl31bbMsyQ81wOaU/eIO/XrrzH+0B4pMUQNsDtnus8/Tb6DO/WmnI8gUNcDmjMV/2KvfYN161VJgyRQ1wOaJPf1e/cbr4L/6HPTy8mpgzAPmHbv9fH1y6t2PdDpkytmQsLlgwZE365NXB54ZBDk5czYkzHt2xcf0ya3frBhJznx5CfObXfeEPun1tiPDoSVn1ADzl43v06ekrr9yIMgZNcB8ZY/pU1XnX13dVJAzaoD5xqwyvWf1qaz7TcBrTNQA84tZuVS+cKE+tfXzUUz2qAHmEbNy0L59nz7l9Z0R2aMGmD9MtEf/PFefjrqG7DkbEuYLK0dLN/1En6Y6i+w5GxLmA8urPu1cr09fPWRKzob0dvszZKvdlPzsaKl1nz6tdVW78f3n7eWnIuXn3Yj8bGB2Pbb39JpBXzyIm95/vl5+qqRKTclPft7zs3Ff3PJZfdrrtr5teP95evnVykip2krwk5/v/NQg+vM+vQP1LhE3vP/8vPzJykgZj2PBT36O84t65keX6Z2pF5Zss/vPw8svJyujlJLB4spsbfjJz2V+5rkDeqfqnFg2u//8u3xR7eOqlRmaQAVJMVsbfvLzmN/XP6V3sB5oN7v/vLt8Ue3iZP0IyJggSMLZ2vCTn7/81v6od7T+s2wb3X++jWWUaryeBvH0HL9ON0kWx6pkLGj+8ovu/eTOmkFflNsm959/g9LtOF2slsPm7yijqBMEQdzmxz9n+Yne+Nm9eqfro3mT+8+/syHT6cMfuZBkYxlV93uzzR23DPOTX2/5kXO0A3V3k/vPuy8v62fD1c2elWtFmK0os7E2aGB+8rv2PdqJerjJ/eebGiZvjdpKlEKOs7CoN0KztWEucl7yu/py7UgdaXL/eaaGdGMZSmWTMOyao2vDXOSc5Pf4XdqZerrJ/eeXGtJjmzdh5UIWJp2ja8Nc5Fzkd+Wt2qG6tsn955Eayo2VMTZSkVKyCJN4MFsb5iJ9zy83pnxMO1WXNLn//FHDbAatWpmBaim7WBRFGCbBaLY2zEX6nZ+Nl80tH3TLDPp3Te4/b9RwbAZtKIL1OK/WJayXRikhhoPlEXORPudnpVF/OeiYGPQnWk3uP1/OhpzNoNXDJZ047Y5b3cW6umlQVyyZi/Q4v9wOhi98XjtXdza6/7w5G3I2g1a2SpF103ipZsvLg2pB6ura6VxaByF4md+Pv6AdrBv6eZP7z6cZvtV6w1Yq0Q2kmP1dNwyz3UmRiOlcmuhxG+FXfvUs8vfep52sw+1m958XlzoUsloaqcrIWqsW4umD4qr2ZGFmA7Eg8uk7JIsGvMrPBiZ5yU0x6ENWNrv//Pm/XjKWwiolAtmr/Dx5MmxEEmYrsVW2+rs+avAsP5ua1f9qV+tRY5vdf55caqqCJNsl5WpSFNWGrlqb/nJ1w6dWszCR0yWsrK06aMCb/Oodw9na3VoYNbz/fLnUNK4EvSuudnBhUi+NVEKINC+LsIjqd0Yb+zk04EV+Njbqr3sdNsOLy6Lh/efNpbYXwzBb21MUxWKspqd2ynhBFWG2W5ZK1KNq010eGnA/vzzu24cOOSwG/eEsbXr/+XOp46Jam0LYfKHfGU7O+lbxwqhy+Tiwtohnz4fRgA/5tcWRi7TTdVb9pKHZ/ef6TNYxplbqtRlLFU3H1lW/k67F05s9sTsVIkUDvuR3yQVui0F/PIgb339uj2BEUefYparxYpIsZvWLIrMcB/XcSSRWFpNulOelWR4y3uRJfsXN2vW6sZ03vf9cH5TurGci2mDtOAji1OStXHSTZKz2VEi1J3d4C5EoEYLz+ZWxuftB58Wgn6f/XD8bMpi8MlLHn7KTClVON3KVv5d4muBNfrkdmfBn7otBP0H/uf7lZf2xazhbm01n82VSiKgIizxCAz7lJ/vZ98/zwAwXl/Sf42qoj8hIwtnabJ5m3yWFLMJsj0ADPuW39rVzPBCDPtRN6T+31TA5WGutmK3NCXNpo2rNEokGPMrvy2/3QQz6/XcPSvrPaTVMPmUzcmW2NtvMpRXsGvzJ77n92g8zPG4E/ee0GiYrs2zKeLY20QlzabuLYpFnDb7kd9OdfohBX/oVY+k/p9UwWxnTErO1ESfOpbWsYNfgfn71FMA3n/JEDPrMTw8E/eewGnITiPpw/wmbrU22dS5NoAHn87OByV70RQz6sl21Geg/p8+GTOvpkv50TGYyhtZ9mbk0xpsczi9Xy+tnvckbMzy4mpb0n9tnQ0aRyOrl2DO7m2vHQdrddi4NIbid322XeiMGfT/95/7ZkKEUclcWhsWe418ZnTCXNoostxEu5/fkXn/EcMZh+s/9Ly/TyVBJvTbd/nGvjI6fS1MdgQYczu+eff6IQd8c9ug/59VQT67PvJ3Evc2vjI6bSxP8+9jO5ldtxK8+4JEY9N+DYU7/uaqGyPQ2JtcTq0pVrU0SiN7mV0ab59KGaMDR/ERneMVTPonhgreYmP5zVg3KdmxvNrnetfXOrfL2YnD08JzZK6PNc2mowcn8bGqu+5tPYjj4qB0I+s9ZNYh8ffJPf0wm18vJ8x6rZHbsYK1t5tJQg3v52cCsXuOTGPSBK0xg6T+Hdw0yC6TqjOpT9zqifr5j5YKdHsc5WZuWjXdnJ8yloQbH8rPx/9g7t9gorjOO75ndOXPmzOzcdmf24t2115fiNsWlxAQcDBg7jrHBQIGYcgsXt9xLKJWiQNQUlKJWqKVqoFXShkppH5pWCURKhNI0rVKpIU+gtpFC6UPKQyukPLTNQ3qVqs45s2uvMUlDsDznSJ+F1nh2drTznf/+9ly+8/+I/iOpwND7Hskg0J/YA4oEs+KMnHotFbtUTZim21AwLGqaKXlpgAax4oeI8tP1UpHhKili0J/o3pC0ENUdVqL0ElTNmeahybw0m+eghT+LAkhvEjR+9ItzZeLC8hM66O99U55ESpR2WeHhnJ30vLSRJoEatlPWncxLYxloimGovm4DEISLn62XjK8sk6rH8M4Rv+yC/mTwhkRhh82qKnxeGLMyIFghOl9DSiadVIYdKJF0htgwjBAufigbnFwtFRge+kOQRaA/OXZeuphb5yA+L6zylmHnRW0TNle9QDFgQLT40RK59G+pwDD2PMlj0J80m7KNipV0bIxQqd4y7Dw3yktTJkqXAwbEip9dJoekSmTQ1p6qgQH0JzAa3IZj2HZYUXIdFXjhMGbwr9PwB/G8NLUMGBAyfqT901KB4Z5n2d5K0J/gaMCNCSRUdSzHU9Vq1KFDhWKQQmzUpxjNbPyXBzQIGL/0jXkygaHjL7VBEKWgP4HRgN35BtJr29sSrpJrt201kWPTQFHBUc9hP55tsPGf7gMahIvflQ6ZwPDgK9F3v+H7hYCUFNCfoGhAqmkqKDNxDIdtoiYcU8FKETFwszoA4Y/Dy5SjAHoNosXv4e1SjSVO4Np9XHr8nSe+fGNLkGgqY9CfeGigRiUcw5WIP0ljF6fMpKkokVmGqniOxbJTq6pOjADmGgSL35YDUoHhd/XCET+pve+eJf+iBdCfeN6QNprjmV6ZFHEweZ5r52o+fCzlpNCeqnTmvFwnaof0JpHiZ4dyutQnFRjOHavdw5ax2pGDezRtLyYF0N+tUp5ifTN+GP3y/FDec2jjeTjLmEXbPdNcVDsUtl0KciCFit+x56QCw/c9dh9umVyYyMzq5lVzdhyeA/oTzRvSR2wWOGXxBaOG8wok6i2H4zzPh+VJIeOXPC0XGC5Ek4/BF741cWxoLZ+XXPGA3Qn6E2znpYJZFonrJJOmodNp56lVK2lmAAMCxk95a1AqR4bLtfvwXl81cXDrQvY4b/V27YfIAf0JhQZmvKmE3bdmK+lgFU1zz2GFyhsqjgIahInflX6ZwLDgS/Xb+MSCyaP9fTwbY+G9m7Wu+RXQn0hoyLKN8GF/jYY9YocmPEpvnn9Xw6YxfMCAQPFj1qov3iMVGF6tJzG+19pwuGUjx8TaDm3nHu1djEB/4qAhzwfKLBVVdyyr4lime9N5rmKGTVMEDIgTP5wln79LJjAsfguRyJXpzMCUJ3qWsMeRbk1b0q2teNMF/YmCBkpQLUmd2NirVph9Tu7m84w5FqBBoPjhTHB+o0xguG+bXVAo6+mcGpv6TPcIexwIyaCtGdW0X5aaQH9ioAG7LA0VFdl6ckLFLlN2OK4Lpp6nVsOmyQAaxIgfKhWfeUImMGz46zFSpjoqkyMv3fTU0P3810BP38gKbXx0k7YlAfoTAg04sujMIKTkiasmeCXipKmgYHrTlAANIsSPlsl3vrtYJjI8fbKYRcz5/tB/p+2wups9Du4JHzZtXrOrV9OuG82gPwG8IXVq5dJhzJmhlpqnzIPPqzDbLUWdch62vJwSQHqTAPHDRfv0fTKB4eyhfFq3bVxoOjHtfQ/wZUst6jmsX8tnHb5qm6A/Abwhs0Y6Z+Ekt+KjLKWPddvSZebB5zbmpWX9oCnhAhBijp+tE/KGVBuv914mNduVay3Tnmzt472fs9FfB3r5r20kD/ojsXtDprGqzMdY1SuOk0qpdWOttMcGzBRP9etDMIyIN35U9Qt/liqRYeWjQQHzCpYXb+F839rGaTE2MN69XNO28oWLltXaBVIC/cW985JvaXOxqyODVqrepLEW2+MWtg1CmJRLgAEx4qcWsxd7ZQLDkqOZvMrWcMijt3KSWNPHybBzZTiweGzfBt4Zamlr1bpAf7GjIcOW3QjG1HV11WZ749N1QjN7Tlaj2FQxKgAGBIgfyqcvPyUTGOZerRKV6iiTPTV+q+fnHXyQjzj2dwxq2uLu4ajPwNKf3iAY9BcrGliqDk6rFRsZiM2tm0aa1JpBV5ssq0lFOGWARawA8bNRKfjG12QCw/LvmQGrX1kKfvD1W5/Rw3tAq7T+4f3jvSO8oE7L5l0Hwv7FOjUN+osTDUEoaFTIKp5jNits1c3LEJ8q0XlYbWpSw54ys+ZDgIG442eQ4/+Ran/l22ViUJ2W/eMfe7+06c+xx+FoTvXJ3ogMI5p2d8iGG74K+ot1QJGneYIUM2npdqhsp5ntLea+3oTqrDIIKwcftg0FDMQdP2ubVGB4Icl6OtQg1R9/gGlsX6/WOxr9l69atozzxMiFO7T1nWXQX7zTkD5JU8NLWuw7z6ngsB9c8/xv9xLhMDFK6EFFwEDM8fuVVGB4OqpSi0n2nx+YmbWiZ+PeaN1id9RniJIctM2Dc39fdkF/8XtDtnPPPadiuCRA0fpbkLOchMqKBXmTU2uAhnjiFzy+VCYw9L1Zu4/qtT3/79ylg6Pj+2ple1vaBldGqU/zxlu1MwnQX/zekDTFyg53Ypd57jEXPiOj5EwzV8XU8nLlDKQ3xRq/P3XLBIaNZ+q38WLPh3tF//Z1PBWyrVXTuiM2rNK0s67VDvqL2RvS9bmco2OUlyhuqvIS5nnmd5jEkAMZV/zsdPbZgzKBYfiPJItsWy/nn//Q+0KHIs+JfUN8Gya/3eXDmvZbAvqLd3sVswThiTtsP0t4TOUTaijqGYf/MhhyIGOLn3/+SamsWi4ynOm05H/2pdsZgUQJ1Ad576ibdyHGerWuIK2C/uJFQ4JMaJsdY5VAnBRfsw+PpYkLGIgrfk3XZQLDilf4m3bLZP7fb+uFtXRp7X7Ghs9w1/yOuzZpF4kB+osdDTVtE1Z5UG23klaVkIBizIoxAQZiil/qBak8nN6t7YsMqi/f7munsGEt2yPS29Xd1V/Jgv7iR0OkbdVlK8msRHEn3+yWDQADccWv/XWpHBm+WS9lq3x8w+2/upENXWxEsWBU27XrEeKD1uJHA9e2kqPYxa7DOsTwkY8zfsVrC2QCw7mT9bu4MvSRLtDAhnWsWM26Lk3b8JQLuhIBDXx7sWnqlFn+AxpijB8l5OiwTGBYfaFQSz34W89HvUadDTsH97OyGh072B8vg66EQEOo7VDaKWxUQmm78JGPKX4oXzyzTyYwjH2K5CNHhiOP3cFlamzYvWshG5Dsj0wpTNCVEGggaSOXUHXVTCZNDB/5WOKH8+RUj0xg6PoNKWJdD1G46IE7uxJnw9wejfOlrbasCbq6GQ0xpVZkKsjWE55pNlNIZZr9+Nl6KXhGqkSGdUczWWrbruI3n7vji7W2rertWbWbrVKsX1Y7dgp0xdGQiPnNuHyWOaMohg8NEkv8jr8mExgGfj2RtTkj279a+0bmacvWhP/bvqRu6VDWQVcxeUNOP4b4/njoxs1y/MIuuXF6g0RgWHOjOR/dQ+HVrTN21aXcxGHzxN/fzoOuYtx5OeVYBqsYEk1mO37UyOevrpApw+ntJlKOJlsvzp3B6x5kxTBbJ/eNbIIJcWHQEH3pwUd+VuOH/dI/pPKDfe0wSVNekPfhlTN53X5esGasYRP6VdCVIGjIhl96WfjIz2r81IAclcpB/rnDpIRCoJXIJ0dneEs3y/QabNy0ea8NuhICDT7FkRMffORnK364WPrZkExguP5zDgaU9c8/NNPzF3ymYWwKJx8BXQmBhmwpS0vwkZ+9+LnZ4i/+x96ZB0lRX3F8e5bpfttTTTPbM2P3MAMsYoJyCkK4CbAhIFchyCWFHAmLYK2wnLIsghQgK1e4ghzrCgHCISBlhCCXSBRFiiIkWsGAJSuVlIIVIMZozMGcG2MqhRqmf+8339+f3z/Y97a+70Nv93vv9xgnMHx/dxwMuhGsWPZ//8dH1W/VVWv15U0P98NXgrxrgJZRzZ54ilWHUyXFNzJ4QrW33Ybr9Zq37TNuYZ+iL2n9c4EGoCH7tK8/wOxqI8OZRBeDN9RgRubu3TwPNLje8gQtw1rwbk6D182rUk86dLQogz/3LFqeclA02aOZqhP4A6cnBu2vEVLNHFO3nMOtM/qDt0fRKI1H7WzRbj6S+3/3A0Zc6L3Ejt1Sl6fY1unxGf7RbTzwEMonWzTLeHwUpyeGrS0otqNRiQRn3Znpn73KUOEhlE+2aM0GcwLDg8XxJx3dcM65sK7y9bAOD6F8skM7V8YJDGsXJ6JWg7XmuvDjf2T64CGUT1Zo5hpOYBi/PZVHeGc9NwJYHdDhIZRPNmye5tXIUJpO43pvVyKYj3sogAbpNfPmQ/nbhYzA0Ppdw04mcbypKxH0nAkPAQ2ya7rXoUndGIFhxDu1Q77E2OO0li7Na/jhof9EA9qCJNNMPeC50pQRGNr/rK7t9cfzOPeiSzHshIdSaECjtMTanu9xesmwLxV2eKZb1+sVPhH0mvCQSLshod0Gbc4wTmBYUDOdxxG3YugwlVR4CJOXcr98pNVPcQLD+japJOxD7rVZRWwFHgIaJNZ0H+VO5wSGvs1CgcSq1tCmoa5FMTdqoAcSaJBY0z3B3J39GIFh3AfesJrI47iLUx5V5EOjE9Agr6b7nAYzON143fNMxPHGapLoIRffmg48G9skBQ8BDbJqqmNdb8IIDEUHvRQDgx4JtljhYhz95sBDQIPEGxnUMJ1uzQgM2kGKP8XrBuUucDOO4X54CGiQWIs4W+7n1OF0jeIP8XqU8ve5GknnMDz0VTSg5Ukebfd6RmDov60gnoephhre6ORqKCsMeOi/tDzhlyCDZvo91qKNnMaoVjS2o34znsflu1wOxR814SHshpRS0z2h4ns5vWMYM4usWHeRGqDDbk95bAxEdHgIk5cyarqPous43XjdZ1owDgbForOzXW/QtqNodAIapNSUoH0PJzCMnkIUK0YlQM+OcT2ajeSDh4AGSdHwbgdGYOhVmshDN6hihfvh7EOjE9Agq7ayOyMwjP3CiQftj32vHOh+PAfgIaBBUu0tTjdet/rIkwzbrrNOhMtyNsBDQIOc2sQPOTUy7FPTeVTVFyGivvAQ0CClZl/i9L1y46J0FlPaivHaAx66RTSgzYOPZioUWsIJDKemkifptfOCXK83Er763y1PaJRmqVmv1GMEhpMzE3n4o6HnnxEkpqEVFnogsRtSOu0Kp/nKCdOSUXto5h+Fme1a6WDZGyYvZdMON2IEhkaV6TwmXhRnymNyCHdhAw2SaXs4zVcOrcpLZeHsaC5OXCdSZICvgAYZND9RwS5Obx9n6KQkk3izvkBx7SUFvgIapNH0SLDgDUZc6PGkQx49kUdlkUiRPYL2aKBBHk2P0kROjQyF2/KDHj1xJ8YLfYQKrV4d+ApokGcjA9V4sh0jMvylwjbig9dRmrpQsNh+CV8BDbJsZPCGzRNdGYHh80UUiIFBN+ySI6IFdwO+uiU0oOVJfM20jJ9w2gc7bP7NmM2cHFMN1r3YRbTo1sNXt9byhF+C4JqZZ9Di8YzA0HF/2NKTeXw2ULjwetQycBc2dkNKoCkW7e7DCAxN36SwmszjaH8BAzzv6PAVJi/Za0qEGnP6Xtlkkt+J9xLpRE8I2bN5KKjAV0ADd003Qm329ucDhn73NAzHvlfmqVag8WAhQ+ybXAUJrwENfDXT49T8Z3tGYJjriV9fefNRJ3Be0J7NAW0C8BrQwF0Le5cXMfpb4lLtZAdGlFa/KmqQnxEWywMN7LUvRjACQ1lBsgMjSnn/EDbKXYYPvgIamGuVDzACw8niZNQq1dkp8FBHTgReAxp4a+dXMQLDqlnpPLy/7ShwoJvID69hNyRnreIUIzA8fLx6UXSp0MunFsJrX6vlCY3SYmmq/fKrjMDQ63oiD9NveP40SOxYKwx4Dbsh+WoN5jICw8CqcCIPJUJDFgoe7DpS4DVMXrLV3mYEhsJDyaD9BhWvED3akeSF14AGrtqJVnzA0P6qk8ojeMd08eNd6cBrQANTrZLTBvkDr1X3Zi1hQLRdtgqvAQ3stNiStCmc5isXlIRSN9s6F4ZzeCsy34LXgAZ2mu6hn55kBIa1L1BAMRM5/JnHjpnpIQVeAxqYaYpBucsYgaHRFju9kWFISx4x98834DWggZemR6nNrxmBoWklJTYy+ImmzuYS9Y7EWBX8h92QXDRTpZpLC/mAYeQHhpUX2/ro9wQblrEJ+4EaKryG3ZDMtCpGG+SLDhYEUlnkzWW0Y+Y0vPYNGqXx6OSaplPopZF86qvVkw3J40+OUb3TnE/gWiN4DZOXjDTFtqYMZlRfa1pQVE/mcaWjxum8B/8BDWw0xaIhj3JqZJhK8cuo4h0Yo1mBQWsO/wENXDQlQHvuZFRcZRUUiS9ivhl4+cMas/Mp/Ac0sNBMxaC3NjIqrdkzKZoCw3PDuIFBa1IX/gMaWGg+J/cIo++VE7ZT4sp5JeK8vFHjd6458B/QwELLv5vR98pRk5N56J7QnIuFDMkwIt8H/wENHLTLHfiUVaejqT+CfEHPjVYax/N38sN/2A0pvnaYERi0Hek8wtaFThrPk++D/7AbUmjNzAvYx+/jU1K91xGpZvyqbtsobcIUDNpe+O+bNkpjvCozWl6Apj3DqKSW6omXj3mqTaWjNLZnPvyHyUuxNavkQUYFdSw33YERKO/LFwzaffAf0CC2Vncfo3p6cUjy5aNuhEqWaZzPPPgPaBBae5/RNNKjD6WiVsm8NJA1GTQv/Ac0CKwtZzS/PPp4dR7+pzXm5zH4D2gQVzvD6Mbr0Y+TlU7jFwO4k0HbDf8BDYJuZKD9jL5XdrqSF/Ym18HSJ73Yg0HrCk8CDSJqqmWVd+ZTR2M/ygn6UhsZysdpEpyl8OS3QANanm6PZvqj9vw3+FRRj3uLQ14zmUfJbzQpTjk8+S1anvBLuF2acYRTI0O1EZw2f5MDDFqTOio8id2QomnGNkY1tGF1dRqRrZos5ztYMY/JS9GuqXM4ffY7uZgiqelE+5Uu0pBB22LDk0CDOJruC9MFRt8rO5cHAkoqj9eHywMGbWwDHzwJNAijqY66idH2xD6TnbCqJ/P4eTdNpvP7xN8T8CTQIICmWOdvqbYAACAASURBVPbhQYw6nCYpIW8iEaLnZ2tyncowPAk0iKEpARoyhk/pdLlMYV/8P1YlEmxxSpPt5EfhSaBBBM1vsOoHGPA0JTcy6AYVfy4dGLTBERU+BRpE0KgWoxuvC3cayTz0KOWv0SQ8m8M6fIrdkAJovqXt+ZTNr5RkHqY3VHtzbxnJoE0xTPgUuyFdbopWnNz3+XyvLCx7ljz+VFP0haFSgkHrEYFPsRvSZU0NB8705FMzT5VYlpKc/6LT3TVJzwT4FJOXrmqmaoe2NGLUyLCYKJGEYgV/PEiT9iyBT4EGVzWDVjKqr+4r0x0YAZrVWZP4lMKnQIOrWslaPtXSujLdgRGhig2a1CcXPgUaXNTu+JBPrfT8ON2BEQ2dOyA3GLT+BJ8CDa5p311Sj02pFG2uXvoYLrjaTnIyaH2BBqDBNe0Qo/ramv9vV8lXddCkP9eC8CnQkHkttlr1Y0b3wx6rRUb6vuj93bQsOKUB+BS7ITOtmbpF793Fp0o2LCKfP5VHs7ZaVpzXVHgXuyEzrz33Qz41ciq13K1GnuGUt8wOMMTeQsKn2A2Zaa3xej4lMiZ9Sx15wosXaNlyHoFPMXmZaW3iMUYF8omvOo85R3pkDRm0MngXaMisZk3nUx71N/lCejqNeV20LDpX4V2gIWOarrJaFN1uXoB8eiqPlwZoWXWWw7tAQ4Y03Ufqp3w6nNrP8JDvX+yde5AU1RXG6WGn50wPTdv29NAzTu+yCFnepETeEQMYQEEQeRQEAkpEEERBFuUZ5BFgBcFCYIEyJigPERB5C4IkgCARKTCoJCElJhaSRCQppTQRTNjpnulew2NX7lKczPf9+bH7x2HO+e1033u/m46DpbENQlmms+hdoOGaeEowntzPJ5Ghx7L8WEBJ78CYdmso63QEvQs0XJtEhuAkPvsBeswpMG0n/ExSafbMUBZqNHoXaKj4RAbJiDfqwmcqvh5BpKfB0PvVbARDqE0BelcgGrDN4+JeJHaQ0R/eLkXpOrRgovaKUHaqTwC9e9VbnrBR+vKboiOkbOAzEr12UjSspevY0S1LyRAaWFNB7yIbsgI9xaZcRn94O2w1E3KmjrpNQlmr+xUZ/YyTlxXmKQEz/zSfjUKdNkYt91IWhWj34FAWa6gMNAANFeUpwVilL/kEsdcaaZHkLEvIVqDR7aGsVi9bQj8DDRXjKYnkKD43XreaZafrkJLm0p6hLNdMU0E/Aw0V41k7h/KZhGVq5iFIjT0yL5T1Ok7oZ6ChYrwRjIKiN+RnHoICdNMTAEMoNDWGfgYaKsLLYxTE/lzNTB0y6W+2AhdCoY6VA+hnoEG8d9MZRg/Vxb442JwdnYGFEi0kBf2MbEjRXnA1n/PLi8cHklqmjFEDAYWU7m0e0dDPyIYU6iWVqW35rFd+ka5DC6vRrQ+ACa56o59FbJTGVye/t4vPDQ0P/jZTh5Sk2YtBhPR/zJPoZ5y8FOwV8tnI0HJkpg5dpaLpIEJaK9DPQINgr/c9bNq/zUdhrw6z2kIAIa1N+ehnoEGs1/vfbNq/+rJc8i5giZzHemVab9dPoJ+BBnGeTlSZ0XrlwsdiqpJZlzh3G4jgqtl4wwqjn4EGUZ4SMIwX+QQbvPVYPCpl6ngH65WZ9ZpRdiKI8QYahHlB0t/ns5Gh8VIqAYNbx9KhIIKrGi9YsaCC8QYaRCUyBE36kk/iye0/J0tyCyEq+hmI4KrrDpuCCsYb2ZCCPE2ykmNrsOn/9tOIdC2VSqfbiSpYr8yAYTsZsoZtS8iGFOgNms+m/zvtsi0v77DgzyBCeiF3crWYhKFGNqQwT7Lp9bfZ9H+/HblmJHNkyKjTBEhwNfd1/3oNHgVw8vJqr6lTE7+by6b9O35S00xdRpWqwzzUFkRwNaPY9K3XYLyBhqu9pi5AVf7Kp/9X5pF7GVXJX8fdHUAEV4uOkCFhlIEGUd4FMATO8+n/Nyql7rVN5cFGs/L+ykuoxTpKJ2hjlIGGq/e0SCw8i9GjdKVMHZJhrW0MIqTBMIgIMURAg0AvoZ/rxKb/3xqeqUNSaQLyYNNq+JmJUQYaxHqH27Pp/16DvIcg26z6WhsgwVHrkxZGGWgQ6w3n84281lbfQ1A8dwmI4KrzJ0mM8rVAQzZtebrxFJ8/jOcivocga2p/IMHVQh3bkZANKdDTI3TLJjbt3/WPmTo0xTC39QMRXJ0KUlDHpmhkQwrzgnTjN2za/0fbvTrkhLoRGxnSml6t5PEKX/tx8lKcV7UOmx2E3b7KydQhRc3Cm0EEVzOWYmyBBsHeFj5B0a9Wybx8lNTYOJyvTKvesxhboEGw9xKfjQxrful7CIpVWQEiuLpzEsYWaBDs1W/Gpv8XLyXVq0OZgmvqXHWvi8xHoEGgV3IYaRyfjQxDVpEheceLN98BJDjqUSduyhhboEFcIkOARvDZWtx+t5WQvTrO9gESHH3/dC5FFIwt0CAskcGmEZPZBEW3O6TFg14dO5sBCa6eOBhXEQeLbEhhniZbuaerc2n/fntzLDfcsKSOg1ivTKvnPstO7XDCdiRkQ4ryRrLJg+38dIHp1WE9/xyI4OrHRzCsyIYU7G1swKb/V1Yl23v5GD0DIqRfy+40o/iKj5OX4jyFaGtTNv1/vKAk3C1dR/IrEMFVh0K68JCFEQUaRHmSEX9lEZv+/7rYVDNxsGRORVC0q4aHAnEZIwo0CPOkZKz4KJv+X7NKdVJPnTpG3QUkuK9lt+fGIwpGFGgQ5Sl2ouhdNv1/9ypKyuHMNXWPPwwkOOo4xo3Wx4gCDUI8JUK551tx6f+Bh73jxUqSin4IJLiao7nXV2JEgQYhnkyJk3x2+I3yPwRRc6xXpnUsHyMKNIj19Jc7snmU/r3/IYgW7AERXB2QMaLXDxr+T7Y8TarHpf27b7czdWgy5c2pDiQ4OtobW4+upy1P7AvRwqq6/n42/f9mTjSie3Xsug1IcDTscCCqaBhMZEOK8qSk9VRPNv0/98KjtB7OXFO3rSmQ4KjTcrLSbx/xdR4nLwW8YbCJ0Y3XR0d7dUgGbewFJDjq/wIhDhZoEOpRpWNs+r9LkVfHBTD0vR1IcNR5L8YRaBDsBZex6f/Gfb06lKQ5ewaQ4O5w+gDjCDQI9uLPsAmKbj+p1ENQ0a9bgQmOJudjHIEGwd7hdlzav+musOHVYeR9jottXZ0qxjgCDYK9Qjbv8GrMUiniO1783mAgwdHM+v4EbYwj0HC1nk60j8+Zg9UFFPESGejDhkCCoyHPlkrQxjgSsiGvytN01Sz4KZ9HaY2CvmzDP7QDEhwNWE7RsIZtRsiGFOjd8BqX9u92zHvFkKOr1j+GAQkuGLZiCK/7jdLcjlcpfIKij/f2ZRsGqC/OV7rq8wy+uuPkpWAvNqYrl/4/MSER9V3HtuB7QIKjwUtyEhg9oEGcV/LC6rP7uPT/A+vJkL067I86ggnOQ9bKGyigY/SABmGebNB6NgevO2xMlNxSl6ljJNYrXe1pTqqC0QMahHmyRVs7cGn/Fr+iuOyrYzeI4OpAZVIRBws0iPOkqLmKzUaG+86WPEp4D0HLhwIJjiZOiCURBws0iExkoIMTubR///1J73ixpFJf5MG6arzOS9DG6AENIhIZ4s3ZXPbW9n3bl8igWvs2AQmOhi5HIgM3NFzvW54S+XXYvNxfFvHq0IJm8w1AgqOmZ7GliN+Wp+t6U7QUj29hc9nbngUU8F/4PgbnK139KxiTtVKfbzj1H4UhRDbkd/OCMeMv3bm0/7sKqZKvjpdBBEdNVpuUuqXO/XyT+xoVjsglS8ZXd5y8/G6enDA+fohL/5940ouDVRSiLbXABGeH0z+lRETx1muempfaztr6QKOEjWVMoKH8niYZxuPzufT/4nW+OmTLPnIPmOBoYW0PmZJKRWu8f/qbFlUwjkBDeb1AbB2bG697feGrQ4paa+cDCY7mjfA+X8WODS99jOThvCT2RQIN5fVueYNL+/9gm68ORaXnfwEkOLq5vvf5KhHKWfbtPMxhiQDGEWgon/c0l/bvvtlXh2JT7TNAgqNb/QnaEVJ3XORnfkIyxhFoKLtn/J1L+z+4PRr36pApdwWQ4OguX4K2JpuBuhdfgh4bwxlMoKHM3qE+TNq/1ZK8uD8OttKstmBCSvce0n0J2tHYpAGX+MG24xAbi2zIMnrLB3IBw4ZHrKCueXWMagAmpNTyvXxD9n2+ay9zTdcMCduMkA1ZBs8ez+Wyt24Lq3l1aGE1Oak9mJBS6xeT3uerRxLrDlz2x/ebOoYQ2ZBX8io/yqX/Zzb3nwyNUt8uYIL7ZrHAt14ToJxvrvTla5yF+7Fx8vLyXk02B68XzSbfydAkjZ4BJDiaKPvWawIkTbnyr7QwIhhHoOEyXh6bU4qLCsnwvVencXOBBEcnhvv+WxTSP2hdlt+aQhLGEWi4lBf/DZcE+QHvRCxfHCxFz/cAE1J6dFXSj0zr07IeI6kWxTgCDRfxFJmszVxW/Rp+aieCvp3/0b0twYSUhrxklELm0rKfjJuZCGIcgYb/8eS49HELJu1/50mNgr7jxTS2HpiQUoc/JeN+ZA6fXp7f/jCBM5hAw7c82aBVA7j0//ZYPOB/m178EJiQUue64VLIjJbzNp6B+TbGEWjwe5JBr3CJW77jc/KOF5fc1T38bjAhpep1yYz4kGlNLv+KpylhHJENmfF0m6atYdL+bf6jeHVo+n/ZO/+gKK47gLt77O67t7fcLbt37K63giDFFGuJWlBAAUER1EAQS0REFFTwZ5OKv2rEMcHY2KRR05rExtYf0aTpNGOjJu3EtsamNTNpdGqTxv7Ij9oYx2mbxk7t5J9O98fd8Y5fctwBe+x7M4iz3O2+9/3x2ffj+76PBNtwPtgAGJ7xderX7QTS9YHk5eoQ8ZnZODdkwIi05/LvlcaJ/f95m6hnfQy1A/4cM8Esm69ILI/o98zANsDUYce0YKD0sHRXoCo5d8WL+X+4GPgJpB3OF3E+WLPcWGdIJqTfjRUDvdPHuDuPd14a+WC9CXvjZX/lhiOKgKaD9V7F26jM0vSoV0SRefDiwO9VgN0Ro0EDgwyONsRLIMMfteEDelb3cysxE4yyukMJJIU29Uvsjup2Z7A72h4NtCztS4sT86/YiLaDFsCBRswEEwybwpFJRJ3dCp9tZXM0OCXvD5rjpcewD20HIYBX8P5KszReRueNWK/wTPTR4sc6l4axi9oRDVLHU3Fi/g1vy0g7CL+8bg9mglGm/0nu1C9kZfh5LAZZpeNV7I42RsOk23Fi/jOPyUg7oCpvexUzwShpW0REv7REXpobmxvfLRLYHe2KBuIf8bLqd2Kqt7MdbhZk7qrEUDADGYiwJDa+U0/H6s6Vb/mxO9o0N+S78RLhdDPZSyJyUXzvzMNMMMqzO32I6aigLZZ5uTYHc8Hh0CM75YbkhXXxsup3EyLtcEOF/c8szASjXMhE9MvTIPNCbO8/DjumpQKlh2R7FVQemBEf5r9/W9jOUMXbvgwzwShFX0P0C0kwOubhrO/j7rztdl661cz4ODn66XVoO2hBegEfbGuWpx5G9AtZeexdsZ99mZeJXdRuaOCl4/Fg/lU/9SM4g35lwm7MBKNMuxyGTIW6f1BQfx67qN3QQE2NgwxvXzqq+iBSZ+D5CWaCUVKPOhFkEoJ3xSAdutGAXdRuaJB+ZXnzn3FU8VIQjds8iZlglOy9IkDOmOJAR+6gPet17KJ2Q8MvLW7+sx4SAZrbEIAnMBPMHsOLELAoMidcHMSnZWAXtRkaxCet/V78ZIyPRdPBgq3lGApGeTxRIVFk0oN8Fvhh7KIYDdZ5Lx5jFTXscLXnl2Im6KX4Zhvg0IwM9F2DfVzIfuyi1kHDUIQ8+S9a1/43OzRxuJE6f6sIQ8Eou9sElXcjujxaPejPzB+DQ48sE/I0JA++PhgThy0xiKI69H0vh+Y2lK98zy6efwf5LfuxwCHrEn7fb4dkkHVdwglkbZUbckLsbSitKK8o2pQwdQ8AMSzNOXHbNn2CvuU37Tkg0e5OXfq+vHZoqtUKqXjpfvvxzstYXKuLuWWnpzKp6VGx4clNQEBH0sD/hn1GC33KL6tdVsKQeXjokticEuLEfTiCw2iIwbVNg2DZTFRsWPsCJ6C5DYHv6gJ7kaE3+a36O5TCTqHkh7Iv9TsA48J9OJqiuZGdmWqIHvf+IFh2FGyY9joAEKJ1vpXD2I0MPcpv+uejQOAwKlOX4z7JH9KV5HFkPLiPRgaKogWawGjo5/kShLOXz8lLB8GyB8qG+l8oYcs0AGysZWxIhu7ym7eLDxxfGdCb9+pQb6Y/K7ut7z4GGSiKTWEJjIY7XoOU3wdkZFabCCOqZzAse0BsKN4S1g5C9H1nB2NPMnSV3926V4YyO0MAvjF9yGu3EPAWdx/eIANN0xSZNCbABoyGXrdd0xJwdny0v9UYr+c1rtl8dmcKAH6683MfxNiyswsHxIYF74S1A/rBwUcYO5Khu/xujw1DpiJvGo6zwCtTaGu7D6GNIzQy+AFJky5PgA0YDb1dU+RXbnRNhlTcvOWgPpEb/Ny7MbXs1HtWDoANC/6ghPV0VDD1BmNLMnST3+mdqH4JEWwqHJ4KtguWdh9CG0VQ+hQkACTpcgTYgHND9nbt0vKe1Vy9t00UgvMP52Np2XUlLdWRsqHhs7Ei0g6eVRKPMzYlAyq/mQyT+2tEv25eld8atr7Um8DKYUE8nTKJI1nTjsRklyspheZxbsger7lp8dE+ciEVnz4C/NCtfY4i/xo7y27KWMosK8iNhA0lD3Fd2iE+sciuZEDlxxTuednUUUi/mY8NXxWzgdPKTiOwXJKGA+ieyjudIkmSrIBzQ/Z4DfrV8/f2res95xRFn3RQ1QdjZtm59bpJL+o/GxZ8kQprBy2AfRMZ25IBlV/BWXTy0Q2A97VhzZR7mLNwV5szJx+pBFdiCuUEJB0YXOCdl93WJSRnPyLlap+XBcIJOfXZ2Fh2el6Tnv99QXN/+w2rfhjeDlrynZvC2JYMIfktqmJqrvmB0qlfSgK3hjkn13EvtG4MJG0sWUJqvMeROIYGITZgNHS5BhVX/3bdfHUxYJ2QBSdjYtlpTNpk/X/lGdP7w4b5l8LbQQhgRSFjYzIE5bcob+7HMvCzobg+WlHay4a7mmVeywYSGauWAk3wBJWS6PDoHfEAG3iMhvAk8mJmvxe+jwMOap3V6zGxbIZpNPITNteX35ENH74khM15E35w3yHG3mTQ5Gck0f+NCoBKB+P6CAlsXG2BiiaQFo6BNDHA09DlcCSDIBtGXlxkdGhwq3QEK99vJnB6RM25hmhX3b7CMKUra6bpBp6/g6nukw0zT+6UBXQPIc/JV77N2JkMpvyKs+Yxn5q59Umjk0zSnPeINc4Cb1esGwMZGDwQkEpIdLjETvmNtLjI6NAAxccj0fiDrJF+NLkqKsuuK5+fxTRV1FbNNzqfGcUFa3plw8TXkoCfCM9Tuf6NSluTwZDfjqwpy06eojJJJWDbpIsH3/zUIlXdLEPLxkDqU47QSTtpmvI4XGxIfiMuLjI6NEjtkan8rBlvJL0XhWXvaC1nKjJC2c5L59bWtfQS37DjFvSqsEud75/J2JoMhvxyypiqlxPcKR5SNW2bkpyuxxbmW6Sus1naqjGQGhkUehQNkzwej8PhCspvBMZFRoeGtghTBeYF109XVA7Uspsm61/NbUT/VlmeVdqNDfWfjQIS2+3t8yPG3mQw5bf80GWSH6+bNk0ThF/WcP3RPCZ/Q5o1Kpvfxlk3BtJPkJNYt8YFR0h+ik8deXGR0eWG/H2kOv8glDXof1GtutV03UE9LbzfUHxhcc91vsfmZNDkV8Mwjf8EYz1JWknmSFJV/UA5MKtfa8BDVS4JbkvGQOrT2SLLJaeMSk4Kyk8PeqJGYFxkFLkh3VxHxCp/FZgqd7PifasHYtlpTJqRMCqnqqq2tWx6TfADVcExRbH277JroxU9uK9rnZ3iCbuTIY2pnF1wTQrw2ackuzyOBLi1uszM75ZaNMcS9f23VWMg+VE8kZjMsd6Q/IySDM24SBHnhjSWwMGeyFesAbLhd2tBf782o8jcK2i81HKMWcza+tS0xikGJrK1n5ZAfMOciY1LDoqy2uOoT3yp1J5kCMlvlUaJt6kEgQ0eR5Wc4nb/az7DrA3Ib1GFJSr8iCVjIDP1AQNPE8kkFZKfw5E41uVxEWZcJCHhnZe6ox2JXOUZAL0ff76+f19ryTN+FZZo77XKmsYSfThqpISv0KMqKurW1tfOydHXKeae2Clqaux5fpuQvmDTTkNAfmtWMtnnM33cKNacaNdzasDtp8vmt6bVpuYYMVDMwkimBGaVVzS3zF0Z+8MpcrzWchU/QWlooGjeCSGkEzrlNy7RkQhJIoFwm2uYEKNBf+0PIDqgEYTfj/1ZdgRvPWZyTl5hbVV6ut7rLVueVsmU6uOI/NzsVu3vDc1LtqsA3Q3Qpc6U065nUgXl13LMBfyUSkna+81cLOK/ey/DaPKrZJjqrEjQULDk6wfWExTJqSyduX7FmfSYdshqRluw1+BKoQhI0wSJyI9wORLHsJDW81nKGA3mNUocgMqrQLf7/aWk/2NlpnB259kJE1trNzRV6fPtLdpPyX/Ha8pRhT7qzG1n7FpM+e1fB6RxLo9H6xBrti1rYvmbMeFTqE/QZPyfvWuPjeI445497/v29vbee96zfXCOLRETF9c2xsbYGMcGG2NjMGDAj/BKMK9AC00fpAEngYDSgNIKQgmtUqo2hBTSIIXSFtpGoYFITUOoIGmUKgqoSZWKVjSif7U7u3tP397tzVmcufP8YcPe7HrnN9/87ptvfvON4jVUzTfyuOfPsnC4+GCmI4LA1dQr7+yqH7sX/sV4GyocgZktBTheGsbPJbs2RKnFZNZOS5W9BsIxQQ00LX4Locf/QMV53o93VBjmhsoYVcKUcvlH38pLNpkXWFydAuq9s+N0zlID2dJL/vGYFChjZQ/YZJZNm+Uo15tNZDtcBR6YGWQGsndd0kfN/JDQs42NYyYzvTjuhgrHyg5CQQg/HCcAABwvWE1WGka2QvOJnKcG4ERRCJygwtqyUPGJedv66oxxQ3cMNUzqazyzlKfsEgGlaqqXp0sNX8tdaiBfN1GlBSZLWcBqtdpY3Ee5tpUEY7otXWSrygzVSXejzvw4oW28OEbk8L3xN1TsNlMIP0LNGouz+YTVZPHjAgGS21+uUANWgNLjj4na41i7eOuJozu/vPlnmF6WFZ1FZ3/7kCG/Yah2sHVtD2SSivVHb+6XCBAo9TGMldXiwwkmFMdylhhW/VzGoMwq27YVMHy+k3Le1rhAieb29ahrl/W1ixI/Z8YJJrFt+Kj794zFC08dh0OlKISf6JCUXPMEm++TfYkizJD95Qo1eN5F6fHtDjWEKXH/DSafr7mNu1gGYF5n/jNnPn8oNitMc2MwFtE/WV1zry3uKO+6duG537jluR4t+ZXJHvBzAHCJ3xnn63OPFJon95PtZxUMiEJo20UszlH+XfCzuS1kQxcM3hxqWrLMiKrhlXOuJCldeeDxfTQG2oj+caMJDF/T8MMJWt02QYgOrowtNWx/OZIbkvciZQj7LqsInnyByED4wCXOiwu8ADC4ZvHtiz8s6QmFu5etJ7uC2767ofPbM+/9iwf2K9ISyNE0KLSZ3TTPC5RLSvLOgvR5zjHDYBfZ+G6wq4kim9ls9lOWHeQKyJLtQ32rHoEyyK6KnnmNJR3JzhD9CycJSW2DB669Q2m/dwU7PiRA8jQ0PFQU/GwWuFBJuVgM6p5Ssb+cyQ15GaXHN2kPi5nStj/q1RK50rgEl7SLbCM3fvfJe6+fum9ec/PBp4ePHHzvtSdePj7NgqkhIUATbrO5iAjIU0DCrtycTwMh2TtfyTVmKG+teKmMYvkgBnbMTjEnljSQc6BYrOmwzAoN5ILZqyAVD9YkVpm0bTFuWCvTfvOt7PgYII5pFkCHrtlZDGM5ipcJEMX+ciM3JLYCob+Lte+CC6M/ujCiCHC0M7BA+O+ywKfJehVPAU7xOEAIqiMH8xim4ib9L7eYoWr9LpYohC5wCAPnPzrkSVwJOQwPDKnpINcNL+7d0GDgWe10Ku7oh+m++knHuHCrMWXJkojO8oRufzmx8xIppLdQxTG+vqDhJ0uBKKpSxuDfxXCftcCk2jYfzs1nwQGgrSYrT6fa9D25xAxTd5dRXqtJs20Fg+3qvrTKhf3QcWsdVGXmBkonlpqJHU/z3Q94x8NQgZuto/BL1/5ygRoOIAXKVWo4qOv/njr/TZby+nAh2DO43DVq6CdKzV6AA1y2+QBItemeodxhhjtFsgPsg/iptg1P9lxU2aEGf+tXq6uWBstqLlUTO5/ey191joOhErS/gjGzv1yghm+g9PfflUmBlKhKx/BXHt+krQJxOIuzZcGwcPBdJMJnNRViHMykgafcdKY1R4hh8XTKxeIh/HDOeWVxxBpw72alktF1jsKUTcz1Qlqv/yyV+aGiJHZT8CuIsD9NFwk5F8H+coAafoDS35+JSgKY5Nq9Q3du5XsxubZIiUwgP1Aa4LCIFXXA+P2UXSi1IrC2pTwXiKF3uer7AgqHS26mfMp9NFofUgNTdO40tvNhzrnUcQZUWunk3s48NWBh/CA3xNFFWie8hjjXVqH0978UathmpOqiarKl9sh9/xk5/eLJ7cs37jVjpUxeoXX6O2s+vfTTvg2tzUNPXXcLCAen2t9al/XEMPRp0LJdlMAWWkp9W15bXxWtHeuGQYauBkPP2+ZKHWfex85PowlHMk4NYfxUbqBjdJF+q9U2EWuIc60apb/fVJZ5zhjxYGvUuOUk2YYVC6trq1mofdbUq/6u23AewWQF8YNF2U0Maz+GyfU1y6bygIPzP9ukLEtE+w31tQ9PNvTAFKUe1QAAIABJREFUv1IoQ4DxbJyB3ojOTFNDGD+NG0CsLjIvaiVtghq0a1IDSn/fUM6DeMxAzUbViLvgnsD+TjV01js3xra7imvY1JsOXCezmRhmXpS8OE9hAB6OAB17kTmu+kmVMdwwZ5axuVW14ONRTAw4P0JvxqGMUkMEfnI7VG6wjNZFgryspgY0yZMfaXv+WSXO/TMDNVeoCd1m1lZEUEGsbZO9VYedqUs6aPFG1hJD/wmzCJTUdxxU58jfeuDAQMfhtvj4RWff1Sv/9vJo0hmArUZuSI2SKjCDEiAFP1G5JigySLeOLjLLNJDp5oZkzyH19/3wXsnAkndz51p1RlGejBveoFA0aL/OUmb4IhirpWlgsZkthY79lxPhF7qQoLySUDAvlwQ470VuyeHMDhAVP7M7QAdTQ2KcO64uMssIIe3ckGibGLu/Du91PJO0YklN6BDsJNzQRV6RUFynldlIDF+Gp74mHOBFRWDpnqaFixLhN5xc8XRFN9DIYA6P12vnEuzGPIruNWTUrYb4FVhMJmsgeskyRhfpo5ksm0akvfNSehKlu4sLFFpJ6nEoaUVmrZ2VnBvaNpNvUAxK07Mv6/xTW8PN5WyyFUvY9WRzsrbkcci/6WIqUtaTj+9+9PZySR/nLcirrxkdFpwiaoLc4BajliyjdZGEA9AT1BB9zfEqSncvyIP3YmbdCnUDdWQo4VBneWUyboDJ04u9BErT6fbsIobNG10OIVL5b5I8+4zgl6ws1cPU8XKtVqVH2QATv14jYnvmZ3rnhOY3mFlP5JJllC4SZOH52GlTg/0BlO5uYOC9bJ5uhKFxWWNbkBkeLAn+S8+2G2cou4hH0DbivNWRRcRweA0Fv8AoT0j5byaofZNWG8EvcVmtg5/nV1FrVDuX6tR7ALFFwxnJzRCBH0MIhMwNZgx4IpcsI3WRUhauS6RPDbdQuruKhfcSrM6a2Vd768hlU+ZqzAC3/wwmjDc0PKxY5wteBqnpv88aYlj/T1yUv8wIxsF4NOW/m/Ee6yarjeCXuFyPj5+1N7biVR2cETPRX777wyIaP+iLyn6DDQsmb9KWLCN1kRPUEIcabqN092xJOX7cOyvup2qy8yXqh0NTFUnk1ITxBrXM4gi0pn+SHcSw4jwhwrM9AT9NOTpFUf4LODwLwBB+iUteXPw2xjmzdEd8nBFRvnbXh0U0fsoslSFwSzixWxxd5AQ1jKaGNSjdPckO79U7wELJLkJWKYKJuhoob6qoXTsv0rZndzbEse26LT60putQ1L1VGnZTLu3QX9yC4YTDB7MWOgAmGcUvYamNi19p3Lo74uL8Klq7Xrr7wyIKPxhfZPB8Rk0H61H1nazfEqOLnKCGUWHI7UhCPY9CDaLOnrzWgYj/yOZbXCvPPB6JsO2gaZOVUV6qsrUfoR2+wKR7nRi694nhI3mIPJjnRs10bPGeJtsM4peo3ImHH6uT4PdqPJxxJN0s+VwGJhSR+OGEwOB5ZrMQcWCdSg1RusgcoYYU5BG+EZTurnbCe3nucZ3Pl7REcsPcASUmMSVo2x3rJgctekVU1oXveNHOJ87zPHlvn4E5544rqm2MqJ7bjGGcW/jRAqP4JSr74+H3mV7tsng4P43Utm0ZkPtE4mcBNPC7zeZNYV0kr+bWNJunu7JXA5l+bsjvo3T3YL46S9PLUz9bjW1p30nPq+lie5u1dYopIctW3eNQWYYOwp/uZWa4tsXJClFaRAEe3OzmTTYbR90cqDeIX6LiA6Pw4z7Qrb3HOQpn3vUFUuN+KWVgMETgB4/wwWWecAhhXSRUQGIsiztpPnsJIe3ckG6U7p6bp+rmxJZEbkPV/OHoiYW2htmshL4qOjvqYy17L7rrdOqeJYb3R0Qp9jxwIDu8Fj+GF9h8QS24Efz0SxsFRmkgqbf1628djfP/2bv22DiOMn6zd7s7u3u3t3vvO5/PdmKTNMYlxI4dv2o7jp+JE9dukiaYPGzjxElISEtB0CaiLyKVFBXhpEkJEYLwlHgEQsMzooCqgJASVfBXFVAk/qAUBAhERZGAndndu/Pd7nl3Nj6f8c0fTbrZnZ353Te/nfnmN98XOUnUvW8sRWzIDH4UytmnLC8oyOE9TLdb8gTRhST0BU2zqpZPXhb48Bcs+/SAWRfNpg14I/6CppFOe8w028aCytUbu4dzLfs+cjh8vcuTGC5cjgWZ/APnDA49BGiRirzLOn6FNIl83vDxF3j87/k4k3ms2ff7lmBYZPATsMtBYQa83Y65QaELPUG2q0wN5tc87QQ/d1uFFnrlC2Z3nEaHsHvHGlo0J0CLeg67uSVt2Uaew1kHcCzLjFb9X4XQ8HcTUqJb8jMAJJMu6/gV2kLMe0fycQsbGlk4V54j0ZbtqKWXYlhk8NOZAd0nq7pISmeGMjUUuhbcSPB7j2/QqOH6PMLIcmFPIlPumWMPquvkocmG5rq+HeMPdaheiAe7jZciDzuA481lRwx1X5nXj6zsoS7GL6Gk7hyIC3CbdfxMy5P51BB+d6EHQB7OQkUfQR+HICjWEDDGDyeuQ5GHOF4pAOsi6UpYpoaFr5FMxAcf08JsprK87E3TIzt31mv/tw1/3hon9YRVzQMDdYd37x6Z2676HzqGDSv+pBM4lpm6YeinOVtu2QIcnpZEKUDTNQINb1jHz7S8lE8N8FqhB6ryqWENianshEXbsjTBDxUQT0Q8AHkdKKEK+R9iZWpY+Noowe/d84gelOlQ+loTPuY0q2ejPMNuHmqe22OglVTnxNOGs5UDTuDYtJyIYc/P4/P7wcgbBMBpF10yFa31+2lXlKIjH7KOn2n5WjifGnYVeuCH+UIi136Cfj5fLGowxY/REt4GJFQCfgH5H7hwmRoWvPY2yT78E3qek/TGgLqztq81vaI4c7i5XltNzNdDdSLb7jdJ8v6sEzheWjbEMHiFz+kHoL1eCgTT1xjFpmmX5KWYEGywjp+p8MiAGgp+FN6TTw3+VhJZQ6I4Q8AcPyoB0MQB5aFQiiQzwMeASHnWsPA1Imn8p/VEJ7qzYUc3cmf2nDg2lREfDc/gP7qmx7Mf3Xist8Xcsv/iCI7pZcIMN7zhnH7wQkpZAydhOPM1kxmP1+2lFBJ+xTp+ZuWuwYKiYLJTMZ8aakgiDD/iK8oQKIgfkkjTVEASkTq6huagEFlZvgbCdLhEKWo+ogf9iGkXjqBkCOz+PvZARtY/g6V6jWOH8IRi88BQH/JTto2wdd3m2n9HMo/lsUtx7TIUcrSrfrAm4A1UwgQTyfRN9kfVOIYbbOBnUv6rRTjLwi9cMAMJl4cz495nv68dHlAMaU9h/CCSPMVrPam10UB0Laj9P5Y33cPYkP7Yd0ms+/NafTI8nOVoQGVVf+aupn51P34YLyxON4/u2tl1pL5w9ON/+MhB4OLLYJfipmTUj7BivZUbFPNew2f3jQmh6WDilHX8TMqXDfArlEZkgOfzcGZ67L/3UpEGQyH8XHxtwOvdpF1SuMOzEjSQjmNDcolHSSztKV1Hpq7vB/CydQJ5sHsuZN3WNItzJgzio5hNKCX3YN/QAp/UsIOpEw0nS5wYPvNRw36EAfKie0S84ZbVtzheB8TOWsfP7L0G+BUa6s/H82MlkkQY/ldxptCF8eMFr9sdCK+Mo1T37OQl4dHLn+nUEEKpICZaVOUuXkCcYLN85x1qcPQRtCM+bmlzsd3tAA4/6cnhIpXDV036QTFIhSOj7J8Cx+f2jUnMWcbPpEwYvfei+f0v+u5NyJxnizMECuPH0TWi2xssU4O9airPjRP84nN6LD2aa2X7urHitqUNTw5G66fzfGSdeNvLWoalF5zBsbN0iWHojll8ABS4lFKmv1WiW2JokBd9KPK4dfxMfTj5771qevdByOfj/Bv7b12VLMoQWAg/wEnZGW/L1GCpGpobIDC0GV3ey8M/syN4mjBaxx5E4t3hznz/+SD+4B3ZbKXqemdwSKVKDPveqoQm1BBCgQSU+S6vzIgl3hXgc4O+C75Oy/iZlHNG+F0z37o0OHhEEG/+VFGGwIL48bRCDUK4TA22qgEUSajgLQKtVRd65v4JvFPZpE0Oeox23fG3vM6aX/0JZ3C8UZrMcNcPBd64zTG8UEZSXk4SxZQkeuXc+/AXu67OwfvXGWH1AZMDNP80wjneaf+tJ4sxBBbGT6a8CjUkytRgqxo+8WESSzub1OWpoY9jxRMigx0j7Hr1CE4uN+xC225bre2Lv+0QjvESJIYrAFK8cZt5CDSRP/QzgZoUCj8Uzb0vSTVYxs+4nDbEyjhiw5Qhzg8TvLUIk3hL+AlrxDI12K4m/AOi3cuITg1hnCSht7V7eJCdGtH95zncMNqXs69pSW1DBsfLpcYL7V+Kwkqz9DuMjGS8IIH24100IyPLVtbFkRzT9n3KOn7GxVj/ZxQCp5EzxJlAANNahJMTlvCjaxRqCJapwV41sdskhnZeczYwdG2UZfsOKZf27N0x2ZG+YT43HEbL5I27rdX9isONrJHSYoZvHQ8mganyXw1xGgSAikGZduFMzm4vBebr9WiXr4lt2+2kGbeN8ftrXsTHzyaNcSbYNb27+CcnLOKHqCFZpgZ78giyhLjDavJajhe9cDurfs7GR/FqtG1LPjdg5/qAxQlxc9CZzOP7JSVkuKxMdE0lNgp+UZ9isyggGR3jUQzDQAqFLaPoefcxouf37JiTBQV70wS/qlPzvaW3TO57leCdH1tsaY91/AJRKrKiNJDOY0MqhcTQtmgn3kNCsuaWdhL7KJ4zVJ/oyp83jIxvXdU2O2Ox8jsJvwNgAD9bMsQwfT0c4gq1OST4oiLjxqEMeSTpQ9NeXyWKYShn6/pCEF5qnnHUll9V+g3wk33w6r/TM4emp1wQGCW9l+Ef7b/x2OLnn7aMXzhS4ZJXFCE4jg2pFKKkke/Dj/oYmhJ9w11NPZoYkq1evXmsMYsbelevVhYTh6bH+ndPWB5QEcbBdIqP/K5EiKH5diLOFGwzwm8Dw9BcSpI8HloPTOYLoAUzP//ZV/c4a80bKKiKQVtAEsafe+vJP7zjzVtVQewtNcDZV0XwxpOLHnvRDn4ArLBlhOOTlxDeJDG0G9ovQ9McvMI2nJ59aL3KDKsyIQz7x4a6Z7c8YH+J/Lm4EzjoRFMpEEPvyzCxQPAzjJ/MyBwQ+FRNIBOYDJ0RVGwbAAZW6kvkiNMz58eTZhrSdDGzIQDfa/99D1CLPQRs4bfiPAz3gBr+RmJndcqDQbRtBJlggGXbm7CXqno7lj/p3DCFWWG/bQfWJI4aRnxAN1YCWTCH/iRH6IWC76n4Mbwsc7QfxRbQz5YBFN4U5Xj20gzQwpMwzH5nTfq2giohpkmJINHHa4s9BOzhV6YG+9U8R2Rofiw1YXx0Sob/0bKoVO+dPFqX4YaWoTEktWyfsl3512O8Azjo5P1LTAzVPwKQ4Rdos46fHwgA+da9gg9qZszRFaJYQQPGI6S/hP7Ej501queZBE+GKUMUy/+dizwEbOJXpgb71YSJDO0kVH4QEA9RAdH16LEZlRmG9TyMvV3q385g/6TtJMtdQdoBHHzkzpISw7bfIiftQuvsiI6f5K2i0K5bIAjDvBo+y8XQFRW0MlNGoQ01ebWLiZ131q65pECEKZ/4IMHbji7yELCNX5ka7FczQWJnBxTa5mMQUF53VQifxK6ewrFMW+rY9a2tA9No/nAAx12aetC+lzPGO4BDAINLyAznRYtt1vETOb9i2VIVOluM46JDnkOZVVA6eMW2ef1ZX227s5atgzIJpr4aErHVFxd9CNjFr0wNtqv5NZGdnVPmG9DHCwG3GHwazxla1H/Yu3m4k+2sb9fXFUP19is/EaKt9iPvMA0Sz95YMmL4hdc69jp+6JsnpRhlHqzlTKgNuGheE/SARPrrDV932LhNIQITo+FPSJQvkcUfAjbxK1OD7WrWkX0ctadrJXdKnGSrV/dtVT8u66eQwKGhtecAZobqbpJv3fW4xX7QEebsJ1679L2Tx7Mm8cnHlogYLoq2f8JaHLNQSgkyjAB1/y0SFSUXjZItBTKuNbzmv+mseR219k2Mgy+QvOqXxRoCNvBbqdRALHmCLxKZ2QNr1ad5T0Di72O3r1IjvqG1Nv5v59Hp9Ham/dIY4630w18pvK477vd+U5Xr4FBwSxK3ofE7gn1pioKf1/s/9q49uIrqjGdvsnvP3b2bZbN7b+7e7IKJBCJIikAgEkghJEKDPBIjD3nGApZHCsQiFBFRNFUQlWE0nXEUcKxiS4USO9QyY0UEWhDaoh1RMlQo2FpRGctYBqz27n0k9ya59+7j7CObs5PJH9/sOXu+b3/f75495/u+4y0iWNlt5SqGFOfK9Xpz8wkyOydX4uLaMq4fj9Y3wt3qxydc0fKgeaaF9qiwX08NedLcmPDWaILZK5wcXsb6cJcU7L0gvEUxbFl4KTyyW1migxnc7t8o08Mff6br4fb7LEiymtei5cXJ9gvBOSIjw0c85+WHj4APyPUOM4nEGL5dOgd5SsQZNeNjee9gLc/5c4AxB/gq7dcjA6U1TzkwQVtFxSnv0eGAGZrAKXBwVHhFYVit/H9aW5qVZmZw3+ZXoocwvXMgVvjqb3aVyEEntU33mEjgjpwPlCEf9iB/NmORmXHojyM6xvAd1jnOs1LSLNAusdFwj6Z4L4CbNF1Waz+Ueammm1SnqadEWTT0NvRuuIyxA+UYxJpwYZjCgaP1MoPb/Y9YkblUenSsPHS0bRr8nanEMHijjsCaGLZlmXySSq+s8J59SEZ3YYOBOod6KCCSSsdHgI9KND3k70HSPBdQZz9EDSq60RwG0ByI1eajwNPuepkbpsrp16OKI6sOc8doZwZ3nd+VVo+tnVrFaqzRO81khjX6iotFsB2ux4j3zc7Mzg99KJEEIR/G1LntCr2DHcEJmLJsFBe4UKntEYAw0wVU2Q9Rg4pupGc07pdXc1SkP5rgxYJwPlWx/EVRMsk9bNo9c+uXlOuB8PMg3WSwi5yf2HIDiZsWEVm2mtX7CsPYxll5J14+4jm8wMvzSbb/LukdcMFffS4FcZFYwPWyxifM4Mx1AVX2Q9SgvBsMVGuEwN8AFk10wcF/w7mWtXIeZ23ILcuXLJutE8ILg2RqPX7euU1t9D7GtCKRpxv9FJREIVcuSbAE20ueEKdsu1vvkCvXUIInzfhCU4aGpRr7Px8ldfNcQJX9EDUo7wb8SivInghGfzFpCYx0u+urlsil3grnQ3G68VlSSj26HHX0Xob7yBRi2L0nwGMMnPRir9dDykcmpIN21kTdw17waiD1MwiB+axGY+ez+9Cmu4Aa+yFqUN6N2KwVYjOLojVdgAguut2L7h5R59ZZFj1+ezRIJB0zCy502ebxWAwfVWE8MUy/D3AEnFdIEyFoZxFU7xC003ygcNtH6h96a17KZ7Bfaf8g2+ojzXcBFfZD1KC8GyI4VysMPm6bTAcD1eXV7vWy8EZYrrcfJNtoIwNFXS+QrItNiIVTRhPDsDeCQXjLbTSVm4F7cG9mppdI3ZYFX8AY/qnc5M/46XgdX1giboULKLcfqg2pPDyCAYc0A+H19v4W3l25SN6l0HUEW2LE5QaR6XLMDJ2VpApEQ/Q+ht5mLDGM3yYESAZiaArXG2M8GTlebx8yTVsPOAhFhfkbo8lITOSKYujmt/R0WhCkrDluVrn9UG1I5Y35ldqh0MRFoMAS4Lx76RQ5LHA0NP8bk3TMC5K0eNQVIxPJSGIYdYbj4L5MNrwwyLlclE9B20OQ9Ch+81hje85V39LXNt85Vl+PlzlrnEGd/XpUoLRHx5TD1VijHQvPSzwZiUvLLA8HSt8F0QU/TTLmB5I1OEC33VdrGDFUrMnzU4wRU0AsXF8g/X0SxGjPRUuvfb3v85dONz1XPFh3Z+eBx8optFL7ocxLhTKSGqoDDev7BqIF2/4gM0zBMpheOKDLMSffmVzbTg1NBhHDDQ9l+yXSkNfKETihLFCHvcFtx2uZy8VY6BbK7YeoQZmM8Q/Qg4f6hljlZPmohGnlUMG2v4sx90t++wap7b53jEH/3iGANioMOPKjp6jtjLE2ZIbbGwKklW6hwn6IGpTJpD66EDHhXiCFIbHf7a6aDhlu93cqppaq9kyOq+2+dUaA/4EZQCQNPPOZ4JW2PWFDajipvTSt6fZD1KBIhoHj+jBxnfF7gI8A190LoMcTvBM9MjI65txUq5xlvak23QT40P9jHqCNy+XzkUSkkqGytm/YjhluAoSVbqHSfogaFMmCLTpRMbPFBzgR9K2oh4+4f3sBTsaKvR1LeWsVG3f2ww8gj2N9IwBGHrvCizwpqmg7wGbM0CpRlrqFWvshalAio/AavcA4G/kpM+ITeNTbNOAlifcFm5envnOcKy4I6Smog/jRFdu9/rO2Yob6LJpE7ug4aiAh7JQv3iP39ZwhsCsesGdD6fZv0q5j3Cpg7bqtgTmArTZ8/fS/bMQMBb04Ermjs2pDyjJGvAIBHZtDfQ0pNwh6E6YouGk5iDtK9wK8Z79oy7AWIjDZPpsTszgWhRk5qzZkTAYjXXJeLgAfWgnQT+N0E3fB6vWc30cw9gTC63ahhlnICR1XGzImOwYFIRuD4JqFAB0Qp5v2hNKEa+zDxi4+6pSttgcztKCpuxMzL6OyKigYeawof4p1CD0Rp5v0OIwen8y3+ev/1gbEUPcXDrmjg6nhHByYFK5qsQ6jzXG6ubyVuvtrWmH/17/PemrYFiSROzqYGrJKIP2EbHvSMoxmxOlGZdTpnQE1d4vXb/U3RdlrgGCQOzqYGsAtsLCyf4lFIL0jXjec0Hcq7m0nusvrf8tSZqj7tbXh0UhmPDVsgIaWqxXWoHRxAjV4btfR1aB7fd3n+/kTC5lhbDPAkDs6nBrgVWGue6zGEpi+mUANWdo/KOafBH68G02SH6y0ihkGHfFhyB0dTw04vNC471uC05XxulH9tQZtl3zYV8C71esPvFpgDTPc2hDAkDs6tjZku2wzNMgUTrICqOvidcOHaOtk8HeZAYLpXmEtDL+i0AqDjykSUQykk2tDxoqx4uRIaKCZPNACpBYR8bqVagr4/ZLpnkAQlptv75eREzq8NmRbCXdwFN669W/NR2pt7Cy8iG5aarm0vit02+ljP9O/3/xo6u74zMu2M+4mQsPNpPtNp4bTIOFwFPU5FGNWAbEbH3By0lRrz3wUoEAnpTISi7MV4YpeRHoZReGYHaiBgVk1reWc2dRwxp+gm9pSJ5N3Ar5779APMXGFZ0yRgCGXVybDeMD3p7Dohef0il45eHpZNusDlPXUEJLNgYadpeBPJlPDTjFBN3WlXBZccXHdfxvOtMjIfbhIIhpQJAsRwyOr60dXlESvqpFtV1V6WdXwoZ+tsgU10PBqxR9wLTOVGSbmUwm6qTmIovoLPoA7oRTJpSozTF1ySa63j2hAiYwINuo93Lxyi2ADagCPQFy/PrLITGp4NpBY0lV52NW4b4CAk46Aor9hqfGWvusIwBENKCzJ7NsFYd9vGmEDagAvQYttIP3vmUkNW4UEPVYobriRs3NFBnUyNoAZnt32gcSRiAYUnvEi3AwlMniqHagBVENCUE0zDXLNY4YyhkrQ42mFo9ziLHiSLnBgppF2XpwBKBLRgEIZ4bkDjtn3aqaGDHghEwSs8o7HRAA2mUYNIwCboIeiEKCy/+GOC3VheeKfhlm55pO4+DoUUpRWxl2FZflZWkOe4CnHBn8BSZmrIMsT3FpmEjVsEeL1IFklbN16gJdYxoGg3PBDY4x8fHuQQM6vXMYCaIeTPhVgLaoNGbcLC34PR5kbAeshfLsmmEMNq1zxeigp/3Z8hY/HnDqV3TEcvokL3w5wqDaDGhmcKoThay6DW5d5GZPhgb1QlJkaooYQN+w3hRuqxYTj2/mF6RoMvQ8Aj4PhmfUQ7OOCPs/y48jlVcmEM/DM/65kPTV4JPx9KIEGYdcj/OvMqCawRkior8ClWYUc/hOnwxMHz7TCNPC1VdHDR5HLK5eBh+G9gE2iDaiBpP2HIOgyKJLTgPlZEzKGc+lEariY6ubaHT1g2wwTQeazsMz7OxKIGHJ51dQA8fDBhbwNqMHjocDHEL6OfBEwkVz/nxnNDNNBYkS/mCIbZNRXPQSeJA3W7oWxDPylF8gfh8jlVVPDLfAg/j3OFtQQ+gXerVuXkbFFPlLEXjGYGlYKHQ74zU52Z/lNdA9K7BG50i2z9Zl2Sr8hyOURNcTLzuvVZWYsSdpDUuCXhjJDuUQl6oElmfYMPpvn61HwxGggXNSRkbnkKI5cHlFDB9kHOnUpbt8BCM1CDK3fcBh0zAPkukwGaX0B0GwPg6e8BvPEHG1nil3bhNzbOdQAMXzjsj5d3k+Mm1trIDWUUh318ICmzoEMjT6JZXpoKM6266rjS1d6BRS2pEfG+OAVOXAvpC2rDdlRxpC+PF1pfAf5+P5Yf2m1UczwbZd6dOCGO3N6LlAZFuNCVD9nnFKLVnx9GTk6BBnEqnyzNAZKGxK8Q/LSf3ToskNMXC/nejcZRA3/Z+/sg6OozzjOLt7u7/Z6LOH2jr3zbpRSmhDeqYDlReVFQERAhaJYXkppA2qiAYpBQCTE0haCibx0wEwLCS8hNDjghAEEoQUGZEQIhSDFCoi8FXSAlFKmODZHAjmyl2Tv9reX293v8weT+wxzcE9+z+f29p7f85sc9nVIod/rj2xr9ctbwVbx+0ib/e64eu8RzdvzRz8+HlBhFNXQtuF3XoYwgfVsGBX1d5dNuPufT/A7j+tihi21vY4V/av+xrKtNixZe1XnR1KHM6fbdwyXyOcHvHJk85sizr2GGupnFdeh30a5x3e3VPOGn+BwL+pC3wy9H6z9dWxcf+S3l4694PUyWLKhzN78z6vTL+z6ZP8TLbs9PmT/rCMvt6cIAAAXS0lEQVSb9pacWtBMIMTrtCUgV1CDqncadntUp0cWu5RHw3Hk7/RHm2bX8ToCwT/cTg5LtvqqIRic01V5i1GuZrLLydo4hmFCdqMkCChvqKEuduK5iF/JTzxcuLMu/IR299PDPixFFYwJkJDwy5XhcymZHHKPSKowBof8QQ11sNRLAyJ7JUuk2t65ZgynqoZvsRTrZ4KTvJ3R8tW+7Sqjb89eVdHzLgrPnnp5V6Hs5ZBTqKEutmDb4kiu8mvf2Z/Wn6IZ3sJSVDHw3NPk86gzPPEwcSCnUEMdjPXKCy6qfMefJznqej5qs2n5HnYsxXoZ452mabh3gcyKyKlB1RCTeX2i3elJvaRmt07LRFas8/mKabU/5aDFpv7fm/SBxoHna0MH5SCnhmp5iuELlq+OqO9V5NXzfKLdl7ibSr6OEjsWYP1sgNY8H8awWKM2Ssf2MknIaV9Xn0GuimaqAFk0Rnu6BrGmOUFCT3Zec6KHcg7kFDsvVUzXd5OPtnWr5SVclNU1U8lE84CyPolYimoYhYV5zIsOB6hBDeP8Pn/zKbsUdwzGfPyRU30DztX22rKViqWohk2msDBbJbHIadjzwhiG4YIhQA13vynnAj4SYLJKtgyZNO6Hgx/u027i0cx/JJD7JzvX93zbtRzfug7LU5WCc2iszBxiyTOrmNCSD0gul+zzeT2+EOYMsA4bxwgi8Uqs0Cj4zihYWw137hhUasDj5x5IaJbEECLZIj1a/aHoB9sfggbUqeF7Giuzl4O1XP4Yp1tmg2rwBpgfPdh8SVbx1H/PmDL9SvrN9ORtGdcy53R6Y+msvL888ctuI/uPbdW156/HPNn95xNH/8HlYqyuhvvuPzi46A5JfSe67zF77IAGVKphDZWluZ5Y7BBcwe9Ouzaq1ZOPRbyFaEJbtw1qoMEOpESeqK6doQG1aphDZ20281sqf4z79byoc1Vy5zQfqEE7+2xchHl6nIMGVKuhnM7a/B+x0karBPK3wRqStefOSQumnQ0ZMyZIwqGI9lUsRztNBCyD0uLMkkTr5E+apilX/bL8omlnQ8aa7XhfbZJeSyOCiOJXy3yXKS3OVyzUx2gL9NGWrFHx0ihtN8NlXNtdao4c75KPjwwRMS+1M0DSLZM/RrqgNVmJlNUQzzsvY8G2zqsnQc/neFDykTHfWVqrs/ebVskf23yo1mTNhRqoMhfhbowaWGt6RhSi5CPP6XRqy3OYVfInz9acqzyogSoTBYfPkzStfJnyk167i7kMSj4K5iyltz6/s0j+KNw/fAZqoN+D5pB8sshsuPnl0WUjfzF+Uv8J7/94/o4mnNePko+G2ZZQHKq11RpndpA8zZlqAzXo8qth7nWuewgTbEt3sZyASUPRbaFnKaqhdzMrbIMXyGtQgwGYnRFQ8pqadyiqgf8pYaEGqAHMHGroQ9MNX/hYqMFAasB4LrBa++EIzQnePH/JxYkmz59IhmhO0yNx0vKEYgCrnf2Hqhr44xbI3zzNWXqaiBacDQlmLHaMrhr42+bP3wjNSWpPBOy8BItz1oGyGvjVUAPUAGYC9gBtNVTO3oMaoAYwg7Me1N1wEGqAGsCMz16lrgY+H2qAGsAMzy7SVwNfRMzcFwk1gFmCleigBr6ABASoAWoAMzL7VA818O81khmowThqQLsPmIJ5e+nihq5pcuUkPrQ8xW/LExqlwWpnCWSULmrgh5eiUTreG6WxvQqsDkbKeJ3iminzh52XYBZhUpZeauAndIYaoAYwozKbPUU3N/RLhxqgBjCDMoHM4vWL95III0ANUAOYAZnvsI5q4Afmyub6GhNqALMKY5uk6OkGftg6IjFQA9QAZrgp3dIsXt8Y8TpxMlAD1ABmMOY7wOsdSx91B0wy9RuzIcEsw2xNO+ruhpSyxm4bWp7irOUJxQBWD9vC6x89y1hXwC6iUZrHbEgww7CmfExi1ks+rw3bq7DzEsw4rGts3MCPvOEhktHPGoMawKzDrvOxihf3ziTECTVADWCGYK6BfOziqTnFUAPUAGYMtoaPaUwsnww1QA1gBmA/eJaPcQz6aoOr4h922ASoAWoAi1/2Bd8A8XL2xt84CPH5HYJdhBqgBrA4ZH/iGyhSFn93YGYLEhqiUHUlEaKLexOqG55hNiSYlZh8hG/IGPr40j0zZjZx3fm/+Dwe953wVv//vG53vLCjpml5QqM0mAqW1puPgxj84tjFpzetyi4/s31ucnJy63uRfC8amF0uam+aRmlsrwJTw/byiBgFdl6CGYkFuqNmoQaUBZiSTUfNQg0oC7AwbByKFmpAWYAp2UwULdSAsgALwz5G1UINYGBK5uyLsoUawMCUrBhlayU1oOUJTDVbiLqNQWA2JJjBmOho8TQKV//AbEgwozFBfgGFq39g5yWY4Rjj/gyVCzWAgSmYjeZnYATUAGYa5iAjUbtQAxhYTSaSxI4oXqgBDEzJPu2B6oUawMCUbB2qF2oAAwvDZqN8raUGtPaAqWTnUb8WaHlCozRYhExkyFcoYP0CsyHBDMscZC0qWLfAzksw4zIHyUQJQw1gYArmkJejhqEGMDAFY51nUcRQAxiYgjH4DhNqAAML1zJNSgeijqEGMDAl69wHhQw1gIEpGTsClWxaNaDlCUwLu4ZSNmvLExY5WPRMtMk7+6GY6QZmQ4KZgdnIAsySpRvYeQlmCsZ4E5einKEGMLCaTGBJaW8UNNQABqbscCCfoKKhBjCwMOxQF9Q01AAGpmRJ76KooQYwsDCsuBXKGmoAAwvDClDXplQD2njAtLJH96OyTdPyhEZpMGoseErF71DbGgOzIcHMyQ6OR3VrCuy8BDMrO4D7kVADGFg4trkNKhxqAAMLw9JTUONQAxiYgvnIomWocqgBDKwGEzmf96Vd2HYFNYCB1WSc5Pr98nYodagBDKwGY5xuZkUeLh2MqQa0PIHpx0SR8ZOHyh5BvRuw5QkLGkxfJrLEuXITJkiqDsyGBLMKEziJkJX/wkQHdYGdl2BWYpzLI2Z9j04oqAEMrAYTGEI8qevH4qMF1AAGFoa1KNwyCfUPNYCBhWGp+y6i4QFqAAOryRweIi1JPw0NQA1gYDW/tXB6CGl8OCOv77OwAdQABhbCBIaVKh403rBn96DhUEL8qgHtOWANxxql3jrys66PQQyYDQkGdpeJYoJgCwQfsU0/uJ4565nnLH0NgdmQYGDhmbNR83dW5B/f+/n+t8Z3t54asPMSDCw8s9tYv+y995B5e8HK0tmH8k8UZazPXvjG6NGjFy5cu3bVqjlrLn3ZqVPw0ejMgszM/164UF6+fu8332RnF1Q8LCg7U1aWkTF//vzzf722fHnr1pcvn7k899bcnJzk5Js3TxzffuzYtm1FRbeKTqafPPnP/PydO6/sKSk5e3bfvtu3902viAO5uTduTNl55cr16+fObd58bkZFrPjww4MHC3NnT5ny9denTm09NXXR1Km/6tBh48bSFQdXry4svLqjDdQABqY7E6uZ5PV43MEf3NXMrfghPPMofiAkaB53MKoVRHyeqpCrmeytClc1c/mqQqpmfjkYXs8wqAEMrKF1IdJgdHeK2CZBDWBgYAo1MIOgBjCw/7N3NiuyJGUYroisCDIj8r9+sqq7fixp6RYRpNGhUUEQ8RwRRY8KuhFRcKVHYVBBXIzMxrkAcSE6oDvB1eDKOxDvQRcD3oELV0ZkZndXd7Vz5FT1nO7MJ5cPSVO835dvR2S++SVsxxrMx7EGGAx2m6niu1gDDAbbsYbBF7tjDUSeYLBDMbH5TnciTxQYBjsYO3rSnaA0y0IY7GBs/BpvXsJgsB2WfAFrgMFgO2z5UawBBoPtMPtprAEGg+0w/X2sAQaD7TDxQawBBoPtsOizWAMMBtthxSe6aA1EWGCwPVlxgKlUzIaEwbrG1BsfYzYkDAa7zZZvPOXNSxgMtmMNP/461gCDwXas4a1PYQ0wGGzHGn7yOawBBoPtWMPv+Q4FDAbbYfLXH9j/Uv4M1gCDdYzZ9bf2v5R/hzXAYB1jYv7l/S/lPzwQayDyBIMdimXzN/e/lPUDiTxRYBjscGy09/tVvwqLAbMhYbCusdf3vJCf/nzh/h5vXsJgXWN7/r9/dyKwBhisg8z+cZ/r+B8zHWENMFgHmQ7f/cHLXsX/+eu0dgasAQbrHMv0NHrnZ9/7yLNnTz7UHk+evdYe78G+8s8P/300FhHWAIN1lBk1m4yWVl0zJdvjBewqVIA1wGCdZEZoHW1d8ro9XsAGWAMMBnsPxmxIGAy2y5gNCYPB7mTMhoTBYHcw3ryEwWBYAwwGwxpgMBjWAIPBsAYYDIY1wGAwrIHSwGBYQwOJPMFgRJ7uiDxREBiMoDSzIWEwXq/izUsYDGvAGmAwrAFrgMGwBqwBBsMasAYYDIY1wGCwO63hl4ezhj+PsQYYrCNs8ubhrOE3CbMhYbCOsOSnB3OGp7FmNiQM1hWmD2YN33i538JsSBjsIbKjfx/KGt55ud/Cm5cw2ENk8vmBnOFHIdYAg3WHFZO/HMQZPlliDTBYl5ia/usAzvDVX4RYAwzWKWbDv317X2f4UhpiDTBYx5ieqD99fg9f+NpvX9/jt2ANMNhDZcZOJ+u3yucXzXH+9jfb4+3zixeyH15k4RhrgMG6yYRVW08tkvaQ/w+TymR7WQORJxgMdkfkCRFgMFinZkMuWHqiH/rdH3u0Pz8RCe2JfuiHNdxiiVY6CQtaFv3QD2vYYq4ySumRFrQs+qEf1nDF6sooZddW0LLoh35YQ30UdWW01kqWq7Y2tCz6oV/frUG4dZyrzCKUWsZ5WxtaFv3Qr+fWINwqTvlbQGEoZRy0taFl0Q/97ssaHkcso9Dr80TaJh0+ruK4XOuCuAr6od+hI0+PLig9sknpymGyiyKKxlJKO6J50Q/9Dswe32zIpLn5o4ZxulaR2++1izuWvOiHfgdkj+7NS39v2G32jDrLg3Slw6va0Mboh349tob6qdFIi0KodRrkfiHU1oZcH/qhX3+tIbkqQ6FNHARVeFkbcn3oh379tYbkevEmjBqmQTy+rA25PvRDv55aQ3FVmdBEOtJa5UFsj9rakOtDP/TrpzW0GTRXmSM90KbM8zwIYrlsa0OuD/3Qr5fWcJ1BWwh5bjNXl8CXRmshFkfTJbk+9EO/w1rD4DFl0Hy4ZGyTaj2oSn9UifSHVeT60A/9Dhx5elwZtGJQiLRK7MSz6fTIFcQflWlyaWMaGv3Q7zDsMWXQTv2CrdCikkq051VBkG7iPBZNLk3MWAajH/odhj2Kn7oQypVG6SIyxuihbW4Uu+MkDVIjxVBkzTMkQxujH/r1yBpq147XShithVQz58/1neFQxEG6skYbd96c1kY/9OvdvIZEyzg9Vuo0znO3oHO1mU/dhk+fpkGsTH2ec209po3RD/16ZQ1hYp1BH1u3ggtiXxqlhRBJVuRBHvlnRlfrOdoY/dCvT9YQjsogSM9O8jwvrW6mdio71HmQblShhY+qNas82hj90K9P1hCuc1ebXJhsOB8v6lnf2g6XzsvX0pjctveHaWP0Q78+WEN0zfTK12atdBQ2G7v5ODmzzWZPbBIhEtoY/dCvJ7Mho2h8/VP1uozjMvUPisKplT53EolVGVdRlhXhdEE8B/3QrzezIcfnqYiu2MhKaZMwG2SiiuO1PnFIj+od3jASBQ2NfujXk9mQsn5kpG9O2UmELpqFnPPvCbth9EO/3r156V92DdrabM3mS5UQUR7kWUQbox/69dAa/IiMOGhrs51mP1ZC5UF6Imhj9EO//llDPVjrLG9rcyuXtnQ1ixVtjH7o1ztrqF9lC9Wqrc0dubSc/3roh369s4a6MtOwsG1tolu5tE2el+yV0Q/9+mYNbWXCgWhrI27n0gZG8F8P/dCvV9aQhVL44f41a2uT7ubSBG2Mfuh3X9bwUCNPiU+XzGtW1DG06n/k0ojnoB/69Wc2ZBSJ1JfjpN3NjaxMqjtzaTQ0+qHffbAHuqwJlFDHaRDkJzcfGd3KpS0jwzIY/dDvXtiD/FlJHSrxtanmNx4Z3cyl6bGgjdEP/fpjDT653vp2bGfbj4xu5NIE33dGP/TrgzVE4axNock4NrrQrjaxFLPtR0bbubQFbYx+6NcDa9BmbGZN1kRWxq/cnG+X8nJ4TvvIaDuXRmujH/p13xpEdl5/+qNOrhf1/R6jVXo9WOuOXBqtjX7o1/1Vg0ql0uOln7o3Fv7+jlFD04zjrGszMHaT3sql0droh37d31AM/CjOZlJvqnRh1CCOi60PhjWluZFLo7XRD/3u3RpeedzCzJvvDssmXiI2VRw/v86lZXUGzR0XU+I56Id+fZoNWfgPD1dZUJaJTcKpcnUaF9e5NJ9Ak9aqSZTR0OiHfvfKHtZsSOEWbOlG1veFtf8MiJZhVD9DCoJ8OPJgESajMGMZjH7od8+Pch+UNRS6Hp0j6vvCqq6MP6+pjSvX5QeKaWP0Q79eWcPArtIgz7QQi8vK+POKJpcmrz5dThujH/p13xqKLaaz3H+UPBLz+sNhfsB/ZNwh6lyaWtLG6Id+fbEGvR0gMSpP81KpTbOgE/Oj6VD4XZ+0a7//m9Ha6Id+/bAGXZxbEbWvtw0KWZ1kmRpU/jZQ88HRMvdHmVm//4smtDb6oV8frEGoOJZidMW0q4ka5LHU8kh44/bfAXBHXn+mXEz5r4d+6NcHazB25fZwi3By7caFHsZBLGUzLEPJMk99OnWjotBO2SujH/r1YTZkJk7LuFyGR3p6fV6RVe0cPh85mZ8MV2dVWZ2JE+I56Id+fZkNOXHqL89deU7N9nl67D3LnJRxfNEiV7shGT70Q7/3jb3SJcxE+LvAw7R+YLR13jxsVntun1dOeLyGfujXtzcvpfYpkiIPgthGZuc8tUmDeEQbox/69cwa/OBN6ZZv6zTItRI703P8h8q3vjhKa6Mf+vXCGsb+RXi3XjNuRZebQWnM7fvHypXGTmhj9EO/PlnDrN7o+ShqlKfpKk/j4tZ5hYxdaY5oY/RDv/5YgwlFG1IPM11uVn58TnX7PHua0troh359sgZd+BiqOPLPkwdKF74ybl83vXme2rjSjGht9EO/vliDbkZ0joSQs7BQg/pLxEEsxXS3NAtaG/3QL+rHbMjIpFXiNPcDtdTM+Bl85cqP3ZLqxnk6LSs5JZ6DfujXl9mQY5tUqQ7qUXzGR9L8si1Z+hl8xXYubTyZHg8KGhr90C/sxWzIRCt5rrWKVnk+HKrLwVpJ6Td8Rt+c1ydYBqMf+r3v7JW8eVm/0lboIhLWrDbl9WAt/46bq81/2zu7FQdhIAo3aob8GRNttV23loKwff8n3ExU9hFcyCm9GnpRvjMcYhLPCEHq+Y02Bj/wK8saBj42UkQmRi07fje+PRya4zl5RrGTJB5oY/ADv5Ksga+aUCuXTljBe8POtmqXQcvZ+1kKaiwiTsEP/MqyhjEJIh7Xqg/uVfGpUT+om6m235GcZ5lWehzNJ9DG4Ad+RT1Q3M1dicrVXndJmfDid2NzrrcymieD8DjzpI1BG4Mf+JW1DXlTrbF97dmzw0JpHbdn/q/9RZr9Qor4QhuDH/gVmA255sy9sNioRrGdH42TDxfJw4L6v60htDb4gd8p1nBWNqRpeOzwhyJn7nEKnx2qybnpTcb303PA9RzwA78SsyHjLcux1UweUTy/8wjzO+f11YQ7fOAHfmfWzlqudNvFE36fJdVk3hAS28oufQfCHT7wA79za+f9hUMbrvEkkNDkM+dUa1VEG4Mf+JVqDbs2yvDrr6uv/Vup0RDxMCG0MfiBX7nWsGkjI58k84jiD9eu1xFtDH7gV7Y1ZG2qyVCkGHhBh5YFP/CDNezaVM5pw5H/kAb8wA/WcNRaStI0ZJckTYQ04Ad+sIZDGztdpJaurh1BGvADP1jD8RlWqUV61PM/AtKAH/j9l9ovEsqk0gY+yv4AAAAASUVORK5CYI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 name="AutoShape 4" descr="data:image/jpeg;base64,iVBORw0KGgoAAAANSUhEUgAABBoAAANICAMAAABe43wfAAADAFBMVEXr6+vw8PD09PTi4uLq6ury8vLx8fEAAAD////u7u7v7+/z8/Pf39/29vbh4eHs7Ozg4ODt7e3e3t75+fn4+Pj+/v79/f3d3d36+vr8/Pz7+/vj4+P39/f19fXm5ubk5OQICAjo6OgTExNAQEDp6ekfHx9eXl7n5+fl5eV+fn6NjY0kJCTHx8cZGRkiIiK5ubkJCQlqamrc3Nw3NzclJSUODg4dHR02Njbb29soKCgNDQ0DAwMXFxcYGBgMDAw1NTVBQUEEBAQQEBAaGhoBAQEPDw8rKysgICAHBwcbGxsnJychISEGBgYwMDA+Pj4LCwsvLy8CAgIcHBwKCgoFBQVEREQzMzMxMTHMzMwWFhY9PT3IyMgUFBRra2sSEhImJiYeHh4qKiojIyM8PDwyMjK4uLgVFRUREREuLi4pKSktLS00NDQsLCzPz8/a2to/Pz/X19eVlZXNzc2mpqa3t7fU1NS+vr5kZGSCgoKhoaHT09OsrKzGxsZRUVE7OzulpaXY2NhwcHB2dnaLi4vBwcHFxcVQUFBFRUVDQ0PV1dXAwMCDg4PJycl0dHRsbGxWVlaMjIyjo6NOTk62trY4ODjZ2dlfX1/Ly8s6Ojo5OTl9fX1CQkJNTU1TU1PS0tLKysqtra3CwsKYmJh1dXVubm6wsLBnZ2dtbW2xsbG7u7uJiYl7e3tHR0e9vb2/v7/ExMRbW1u6urplZWWurq5MTEyRkZGenp6zs7NhYWGpqamIiIjOzs6Ghoa1tbViYmKZmZlcXFx6enqqqqpXV1ePj49xcXHR0dGTk5NISEhPT0+ioqJGRkbQ0NCvr6+ampqfn5+rq6u8vLxaWlrW1tZLS0uHh4eBgYGEhIRdXV2QkJDDw8OWlpZYWFiXl5dpaWmoqKhJSUmAgIBmZmaSkpKnp6ednZ2FhYV4eHhUVFRoaGhZWVl/f3+bm5tzc3OgoKBgYGC0tLR8fHycnJx5eXmysrKkpKRVVVWOjo53d3eKiopKSkpSUlKUlJRvb29jY2NycnK+M1O7AAAgAElEQVR42uydbahlVRnHz9r7rpe99vs9597zMufc08jIvVLEeKHozSzQJpqmml4kYQokTQkNg1HREpIULD/4AoElpZFZSUSCQhIlVgpqCH4oS/FjBQUjRB8KKdr7nDN37sy9mi8zc9c6+/d8/Hk/bP7rOT/X3vvZa1rR0WqZjWrBYLBms6iFGmAwGGqAwWCoAQaDoQYYDIYaYDAYaoDBYKgBBoOhBhgM5qoaNmrh2H9egMFgzWatFiHAYLCtjK0TDAbbjhEHDAZDDTAYDDXAYDDUAIPBUAMMBkMNMBgMNcBgMMfUwJgHDAbbUAOD0jAYbAtr8XkVDAbbyvjyEgaDoQYYDIYaYDAYaoDBYKgBBoOhBhgMhhpgMJgjamDkCQaDbTPyRAgwGIyzIWEwGF9ewmAw1ACDwVADDAZDDTAYDDXAYDDUAIPBUAMMBvNSDYx5wGCwDTUwKA2DwbYwzoaEwWDbML68hMFgqAEGg6EGGAyGGmAwGGqAwWCoAQaDoQYYDOaIGhh5gsFg24w8EQIMBuNsSBgMxpeXMBgMNcBgMNQAg8FQAwwGQw0wGAw1wGAw1ACDwbxUA2MeMBhsQw0MSsNgsC2MsyFhMNg2jC8vYTAYaoDBYKgBBoOhBhgMhhpgMBhqgMFgqAEGgzmiBkaeYDDYNiNPhACDwTgbEgaD8eUlDAZDDTAYDDXAYDDUAIPBUAMMBkMNMBgMNcBgMC/VwJgHbA5ZbhW5cDYkDLaVrR3+9TNfHfZsTi6cDQmDHWW/36fr+sDzxsicXPjyEgarqneD3qiDj4za5IIaYE1n1Q6h89vz9eY68ANyQQ2wZjMre+bJt+oT66WCrFADrMFMtYcPX663q0dHZIUaYA1lomNu/Ih+mTp0LVmhBlgTmRiaq+7Sr1Af+kb1dzlZoQZYk1iZmu/eof9Pfe6LJrBkxdmQsAax/voP9auoz3SXZE5+nA0JawTLVW/132foV1UXfon8XpmxdYLNC5MD+6cL9auu/YfJ7xUZccDmgqmBuWe/fk311Dr5oQbYXLPqVsL88p36NdevJO8qUANsjllqHviWfl31bbMsyQ81wOaU/eIO/XrrzH+0B4pMUQNsDtnus8/Tb6DO/WmnI8gUNcDmjMV/2KvfYN161VJgyRQ1wOaJPf1e/cbr4L/6HPTy8mpgzAPmHbv9fH1y6t2PdDpkytmQsLlgwZE365NXB54ZBDk5czYkzHt2xcf0ya3frBhJznx5CfObXfeEPun1tiPDoSVn1ADzl43v06ekrr9yIMgZNcB8ZY/pU1XnX13dVJAzaoD5xqwyvWf1qaz7TcBrTNQA84tZuVS+cKE+tfXzUUz2qAHmEbNy0L59nz7l9Z0R2aMGmD9MtEf/PFefjrqG7DkbEuYLK0dLN/1En6Y6i+w5GxLmA8urPu1cr09fPWRKzob0dvszZKvdlPzsaKl1nz6tdVW78f3n7eWnIuXn3Yj8bGB2Pbb39JpBXzyIm95/vl5+qqRKTclPft7zs3Ff3PJZfdrrtr5teP95evnVykip2krwk5/v/NQg+vM+vQP1LhE3vP/8vPzJykgZj2PBT36O84t65keX6Z2pF5Zss/vPw8svJyujlJLB4spsbfjJz2V+5rkDeqfqnFg2u//8u3xR7eOqlRmaQAVJMVsbfvLzmN/XP6V3sB5oN7v/vLt8Ue3iZP0IyJggSMLZ2vCTn7/81v6od7T+s2wb3X++jWWUaryeBvH0HL9ON0kWx6pkLGj+8ovu/eTOmkFflNsm959/g9LtOF2slsPm7yijqBMEQdzmxz9n+Yne+Nm9eqfro3mT+8+/syHT6cMfuZBkYxlV93uzzR23DPOTX2/5kXO0A3V3k/vPuy8v62fD1c2elWtFmK0os7E2aGB+8rv2PdqJerjJ/eebGiZvjdpKlEKOs7CoN0KztWEucl7yu/py7UgdaXL/eaaGdGMZSmWTMOyao2vDXOSc5Pf4XdqZerrJ/eeXGtJjmzdh5UIWJp2ja8Nc5Fzkd+Wt2qG6tsn955Eayo2VMTZSkVKyCJN4MFsb5iJ9zy83pnxMO1WXNLn//FHDbAatWpmBaim7WBRFGCbBaLY2zEX6nZ+Nl80tH3TLDPp3Te4/b9RwbAZtKIL1OK/WJayXRikhhoPlEXORPudnpVF/OeiYGPQnWk3uP1/OhpzNoNXDJZ047Y5b3cW6umlQVyyZi/Q4v9wOhi98XjtXdza6/7w5G3I2g1a2SpF103ipZsvLg2pB6ura6VxaByF4md+Pv6AdrBv6eZP7z6cZvtV6w1Yq0Q2kmP1dNwyz3UmRiOlcmuhxG+FXfvUs8vfep52sw+1m958XlzoUsloaqcrIWqsW4umD4qr2ZGFmA7Eg8uk7JIsGvMrPBiZ5yU0x6ENWNrv//Pm/XjKWwiolAtmr/Dx5MmxEEmYrsVW2+rs+avAsP5ua1f9qV+tRY5vdf55caqqCJNsl5WpSFNWGrlqb/nJ1w6dWszCR0yWsrK06aMCb/Oodw9na3VoYNbz/fLnUNK4EvSuudnBhUi+NVEKINC+LsIjqd0Yb+zk04EV+Njbqr3sdNsOLy6Lh/efNpbYXwzBb21MUxWKspqd2ynhBFWG2W5ZK1KNq010eGnA/vzzu24cOOSwG/eEsbXr/+XOp46Jam0LYfKHfGU7O+lbxwqhy+Tiwtohnz4fRgA/5tcWRi7TTdVb9pKHZ/ef6TNYxplbqtRlLFU3H1lW/k67F05s9sTsVIkUDvuR3yQVui0F/PIgb339uj2BEUefYparxYpIsZvWLIrMcB/XcSSRWFpNulOelWR4y3uRJfsXN2vW6sZ03vf9cH5TurGci2mDtOAji1OStXHSTZKz2VEi1J3d4C5EoEYLz+ZWxuftB58Wgn6f/XD8bMpi8MlLHn7KTClVON3KVv5d4muBNfrkdmfBn7otBP0H/uf7lZf2xazhbm01n82VSiKgIizxCAz7lJ/vZ98/zwAwXl/Sf42qoj8hIwtnabJ5m3yWFLMJsj0ADPuW39rVzPBCDPtRN6T+31TA5WGutmK3NCXNpo2rNEokGPMrvy2/3QQz6/XcPSvrPaTVMPmUzcmW2NtvMpRXsGvzJ77n92g8zPG4E/ee0GiYrs2zKeLY20QlzabuLYpFnDb7kd9OdfohBX/oVY+k/p9UwWxnTErO1ESfOpbWsYNfgfn71FMA3n/JEDPrMTw8E/eewGnITiPpw/wmbrU22dS5NoAHn87OByV70RQz6sl21Geg/p8+GTOvpkv50TGYyhtZ9mbk0xpsczi9Xy+tnvckbMzy4mpb0n9tnQ0aRyOrl2DO7m2vHQdrddi4NIbid322XeiMGfT/95/7ZkKEUclcWhsWe418ZnTCXNoostxEu5/fkXn/EcMZh+s/9Ly/TyVBJvTbd/nGvjI6fS1MdgQYczu+eff6IQd8c9ug/59VQT67PvJ3Evc2vjI6bSxP8+9jO5ldtxK8+4JEY9N+DYU7/uaqGyPQ2JtcTq0pVrU0SiN7mV0ab59KGaMDR/ERneMVTPonhgreYmP5zVg3KdmxvNrnetfXOrfL2YnD08JzZK6PNc2mowcn8bGqu+5tPYjj4qB0I+s9ZNYh8ffJPf0wm18vJ8x6rZHbsYK1t5tJQg3v52cCsXuOTGPSBK0xg6T+Hdw0yC6TqjOpT9zqifr5j5YKdHsc5WZuWjXdnJ8yloQbH8rPx/9g7t9gorjOO75ndOXPmzOzcdmf24t2115fiNsWlxAQcDBg7jrHBQIGYcgsXt9xLKJWiQNQUlKJWqKVqoFXShkppH5pWCURKhNI0rVKpIU+gtpFC6UPKQyukPLTNQ3qVqs45s2uvMUlDsDznSJ+F1nh2drTznf/+9ly+8/+I/iOpwND7Hskg0J/YA4oEs+KMnHotFbtUTZim21AwLGqaKXlpgAax4oeI8tP1UpHhKili0J/o3pC0ENUdVqL0ElTNmeahybw0m+eghT+LAkhvEjR+9ItzZeLC8hM66O99U55ESpR2WeHhnJ30vLSRJoEatlPWncxLYxloimGovm4DEISLn62XjK8sk6rH8M4Rv+yC/mTwhkRhh82qKnxeGLMyIFghOl9DSiadVIYdKJF0htgwjBAufigbnFwtFRge+kOQRaA/OXZeuphb5yA+L6zylmHnRW0TNle9QDFgQLT40RK59G+pwDD2PMlj0J80m7KNipV0bIxQqd4y7Dw3yktTJkqXAwbEip9dJoekSmTQ1p6qgQH0JzAa3IZj2HZYUXIdFXjhMGbwr9PwB/G8NLUMGBAyfqT901KB4Z5n2d5K0J/gaMCNCSRUdSzHU9Vq1KFDhWKQQmzUpxjNbPyXBzQIGL/0jXkygaHjL7VBEKWgP4HRgN35BtJr29sSrpJrt201kWPTQFHBUc9hP55tsPGf7gMahIvflQ6ZwPDgK9F3v+H7hYCUFNCfoGhAqmkqKDNxDIdtoiYcU8FKETFwszoA4Y/Dy5SjAHoNosXv4e1SjSVO4Np9XHr8nSe+fGNLkGgqY9CfeGigRiUcw5WIP0ljF6fMpKkokVmGqniOxbJTq6pOjADmGgSL35YDUoHhd/XCET+pve+eJf+iBdCfeN6QNprjmV6ZFHEweZ5r52o+fCzlpNCeqnTmvFwnaof0JpHiZ4dyutQnFRjOHavdw5ax2pGDezRtLyYF0N+tUp5ifTN+GP3y/FDec2jjeTjLmEXbPdNcVDsUtl0KciCFit+x56QCw/c9dh9umVyYyMzq5lVzdhyeA/oTzRvSR2wWOGXxBaOG8wok6i2H4zzPh+VJIeOXPC0XGC5Ek4/BF741cWxoLZ+XXPGA3Qn6E2znpYJZFonrJJOmodNp56lVK2lmAAMCxk95a1AqR4bLtfvwXl81cXDrQvY4b/V27YfIAf0JhQZmvKmE3bdmK+lgFU1zz2GFyhsqjgIahInflX6ZwLDgS/Xb+MSCyaP9fTwbY+G9m7Wu+RXQn0hoyLKN8GF/jYY9YocmPEpvnn9Xw6YxfMCAQPFj1qov3iMVGF6tJzG+19pwuGUjx8TaDm3nHu1djEB/4qAhzwfKLBVVdyyr4lime9N5rmKGTVMEDIgTP5wln79LJjAsfguRyJXpzMCUJ3qWsMeRbk1b0q2teNMF/YmCBkpQLUmd2NirVph9Tu7m84w5FqBBoPjhTHB+o0xguG+bXVAo6+mcGpv6TPcIexwIyaCtGdW0X5aaQH9ioAG7LA0VFdl6ckLFLlN2OK4Lpp6nVsOmyQAaxIgfKhWfeUImMGz46zFSpjoqkyMv3fTU0P3810BP38gKbXx0k7YlAfoTAg04sujMIKTkiasmeCXipKmgYHrTlAANIsSPlsl3vrtYJjI8fbKYRcz5/tB/p+2wups9Du4JHzZtXrOrV9OuG82gPwG8IXVq5dJhzJmhlpqnzIPPqzDbLUWdch62vJwSQHqTAPHDRfv0fTKB4eyhfFq3bVxoOjHtfQ/wZUst6jmsX8tnHb5qm6A/Abwhs0Y6Z+Ekt+KjLKWPddvSZebB5zbmpWX9oCnhAhBijp+tE/KGVBuv914mNduVay3Tnmzt472fs9FfB3r5r20kD/ojsXtDprGqzMdY1SuOk0qpdWOttMcGzBRP9etDMIyIN35U9Qt/liqRYeWjQQHzCpYXb+F839rGaTE2MN69XNO28oWLltXaBVIC/cW985JvaXOxqyODVqrepLEW2+MWtg1CmJRLgAEx4qcWsxd7ZQLDkqOZvMrWcMijt3KSWNPHybBzZTiweGzfBt4Zamlr1bpAf7GjIcOW3QjG1HV11WZ749N1QjN7Tlaj2FQxKgAGBIgfyqcvPyUTGOZerRKV6iiTPTV+q+fnHXyQjzj2dwxq2uLu4ajPwNKf3iAY9BcrGliqDk6rFRsZiM2tm0aa1JpBV5ssq0lFOGWARawA8bNRKfjG12QCw/LvmQGrX1kKfvD1W5/Rw3tAq7T+4f3jvSO8oE7L5l0Hwv7FOjUN+osTDUEoaFTIKp5jNits1c3LEJ8q0XlYbWpSw54ys+ZDgIG442eQ4/+Ran/l22ViUJ2W/eMfe7+06c+xx+FoTvXJ3ogMI5p2d8iGG74K+ot1QJGneYIUM2npdqhsp5ntLea+3oTqrDIIKwcftg0FDMQdP2ubVGB4Icl6OtQg1R9/gGlsX6/WOxr9l69atozzxMiFO7T1nWXQX7zTkD5JU8NLWuw7z6ngsB9c8/xv9xLhMDFK6EFFwEDM8fuVVGB4OqpSi0n2nx+YmbWiZ+PeaN1id9RniJIctM2Dc39fdkF/8XtDtnPPPadiuCRA0fpbkLOchMqKBXmTU2uAhnjiFzy+VCYw9L1Zu4/qtT3/79ylg6Pj+2ple1vaBldGqU/zxlu1MwnQX/zekDTFyg53Ypd57jEXPiOj5EwzV8XU8nLlDKQ3xRq/P3XLBIaNZ+q38WLPh3tF//Z1PBWyrVXTuiM2rNK0s67VDvqL2RvS9bmco2OUlyhuqvIS5nnmd5jEkAMZV/zsdPbZgzKBYfiPJItsWy/nn//Q+0KHIs+JfUN8Gya/3eXDmvZbAvqLd3sVswThiTtsP0t4TOUTaijqGYf/MhhyIGOLn3/+SamsWi4ynOm05H/2pdsZgUQJ1Ad576ibdyHGerWuIK2C/uJFQ4JMaJsdY5VAnBRfsw+PpYkLGIgrfk3XZQLDilf4m3bLZP7fb+uFtXRp7X7Ghs9w1/yOuzZpF4kB+osdDTVtE1Z5UG23klaVkIBizIoxAQZiil/qBak8nN6t7YsMqi/f7munsGEt2yPS29Xd1V/Jgv7iR0OkbdVlK8msRHEn3+yWDQADccWv/XWpHBm+WS9lq3x8w+2/upENXWxEsWBU27XrEeKD1uJHA9e2kqPYxa7DOsTwkY8zfsVrC2QCw7mT9bu4MvSRLtDAhnWsWM26Lk3b8JQLuhIBDXx7sWnqlFn+AxpijB8l5OiwTGBYfaFQSz34W89HvUadDTsH97OyGh072B8vg66EQEOo7VDaKWxUQmm78JGPKX4oXzyzTyYwjH2K5CNHhiOP3cFlamzYvWshG5Dsj0wpTNCVEGggaSOXUHXVTCZNDB/5WOKH8+RUj0xg6PoNKWJdD1G46IE7uxJnw9wejfOlrbasCbq6GQ0xpVZkKsjWE55pNlNIZZr9+Nl6KXhGqkSGdUczWWrbruI3n7vji7W2rertWbWbrVKsX1Y7dgp0xdGQiPnNuHyWOaMohg8NEkv8jr8mExgGfj2RtTkj279a+0bmacvWhP/bvqRu6VDWQVcxeUNOP4b4/njoxs1y/MIuuXF6g0RgWHOjOR/dQ+HVrTN21aXcxGHzxN/fzoOuYtx5OeVYBqsYEk1mO37UyOevrpApw+ntJlKOJlsvzp3B6x5kxTBbJ/eNbIIJcWHQEH3pwUd+VuOH/dI/pPKDfe0wSVNekPfhlTN53X5esGasYRP6VdCVIGjIhl96WfjIz2r81IAclcpB/rnDpIRCoJXIJ0dneEs3y/QabNy0ea8NuhICDT7FkRMffORnK364WPrZkExguP5zDgaU9c8/NNPzF3ymYWwKJx8BXQmBhmwpS0vwkZ+9+LnZ4i/+x96ZB0lRX3F8e5bpfttTTTPbM2P3MAMsYoJyCkK4CbAhIFchyCWFHAmLYK2wnLIsghQgK1e4ghzrCgHCISBlhCCXSBRFiiIkWsGAJSuVlIIVIMZozMGcG2MqhRqmf+8339+f3z/Y97a+70Nv93vv9xgnMHx/dxwMuhGsWPZ//8dH1W/VVWv15U0P98NXgrxrgJZRzZ54ilWHUyXFNzJ4QrW33Ybr9Zq37TNuYZ+iL2n9c4EGoCH7tK8/wOxqI8OZRBeDN9RgRubu3TwPNLje8gQtw1rwbk6D182rUk86dLQogz/3LFqeclA02aOZqhP4A6cnBu2vEVLNHFO3nMOtM/qDt0fRKI1H7WzRbj6S+3/3A0Zc6L3Ejt1Sl6fY1unxGf7RbTzwEMonWzTLeHwUpyeGrS0otqNRiQRn3Znpn73KUOEhlE+2aM0GcwLDg8XxJx3dcM65sK7y9bAOD6F8skM7V8YJDGsXJ6JWg7XmuvDjf2T64CGUT1Zo5hpOYBi/PZVHeGc9NwJYHdDhIZRPNmye5tXIUJpO43pvVyKYj3sogAbpNfPmQ/nbhYzA0Ppdw04mcbypKxH0nAkPAQ2ya7rXoUndGIFhxDu1Q77E2OO0li7Na/jhof9EA9qCJNNMPeC50pQRGNr/rK7t9cfzOPeiSzHshIdSaECjtMTanu9xesmwLxV2eKZb1+sVPhH0mvCQSLshod0Gbc4wTmBYUDOdxxG3YugwlVR4CJOXcr98pNVPcQLD+japJOxD7rVZRWwFHgIaJNZ0H+VO5wSGvs1CgcSq1tCmoa5FMTdqoAcSaJBY0z3B3J39GIFh3AfesJrI47iLUx5V5EOjE9Agr6b7nAYzON143fNMxPHGapLoIRffmg48G9skBQ8BDbJqqmNdb8IIDEUHvRQDgx4JtljhYhz95sBDQIPEGxnUMJ1uzQgM2kGKP8XrBuUucDOO4X54CGiQWIs4W+7n1OF0jeIP8XqU8ve5GknnMDz0VTSg5Ukebfd6RmDov60gnoephhre6ORqKCsMeOi/tDzhlyCDZvo91qKNnMaoVjS2o34znsflu1wOxR814SHshpRS0z2h4ns5vWMYM4usWHeRGqDDbk95bAxEdHgIk5cyarqPous43XjdZ1owDgbForOzXW/QtqNodAIapNSUoH0PJzCMnkIUK0YlQM+OcT2ajeSDh4AGSdHwbgdGYOhVmshDN6hihfvh7EOjE9Agq7ayOyMwjP3CiQftj32vHOh+PAfgIaBBUu0tTjdet/rIkwzbrrNOhMtyNsBDQIOc2sQPOTUy7FPTeVTVFyGivvAQ0CClZl/i9L1y46J0FlPaivHaAx66RTSgzYOPZioUWsIJDKemkifptfOCXK83Er763y1PaJRmqVmv1GMEhpMzE3n4o6HnnxEkpqEVFnogsRtSOu0Kp/nKCdOSUXto5h+Fme1a6WDZGyYvZdMON2IEhkaV6TwmXhRnymNyCHdhAw2SaXs4zVcOrcpLZeHsaC5OXCdSZICvgAYZND9RwS5Obx9n6KQkk3izvkBx7SUFvgIapNH0SLDgDUZc6PGkQx49kUdlkUiRPYL2aKBBHk2P0kROjQyF2/KDHj1xJ8YLfYQKrV4d+ApokGcjA9V4sh0jMvylwjbig9dRmrpQsNh+CV8BDbJsZPCGzRNdGYHh80UUiIFBN+ySI6IFdwO+uiU0oOVJfM20jJ9w2gc7bP7NmM2cHFMN1r3YRbTo1sNXt9byhF+C4JqZZ9Di8YzA0HF/2NKTeXw2ULjwetQycBc2dkNKoCkW7e7DCAxN36SwmszjaH8BAzzv6PAVJi/Za0qEGnP6Xtlkkt+J9xLpRE8I2bN5KKjAV0ADd003Qm329ucDhn73NAzHvlfmqVag8WAhQ+ybXAUJrwENfDXT49T8Z3tGYJjriV9fefNRJ3Be0J7NAW0C8BrQwF0Le5cXMfpb4lLtZAdGlFa/KmqQnxEWywMN7LUvRjACQ1lBsgMjSnn/EDbKXYYPvgIamGuVDzACw8niZNQq1dkp8FBHTgReAxp4a+dXMQLDqlnpPLy/7ShwoJvID69hNyRnreIUIzA8fLx6UXSp0MunFsJrX6vlCY3SYmmq/fKrjMDQ63oiD9NveP40SOxYKwx4Dbsh+WoN5jICw8CqcCIPJUJDFgoe7DpS4DVMXrLV3mYEhsJDyaD9BhWvED3akeSF14AGrtqJVnzA0P6qk8ojeMd08eNd6cBrQANTrZLTBvkDr1X3Zi1hQLRdtgqvAQ3stNiStCmc5isXlIRSN9s6F4ZzeCsy34LXgAZ2mu6hn55kBIa1L1BAMRM5/JnHjpnpIQVeAxqYaYpBucsYgaHRFju9kWFISx4x98834DWggZemR6nNrxmBoWklJTYy+ImmzuYS9Y7EWBX8h92QXDRTpZpLC/mAYeQHhpUX2/ro9wQblrEJ+4EaKryG3ZDMtCpGG+SLDhYEUlnkzWW0Y+Y0vPYNGqXx6OSaplPopZF86qvVkw3J40+OUb3TnE/gWiN4DZOXjDTFtqYMZlRfa1pQVE/mcaWjxum8B/8BDWw0xaIhj3JqZJhK8cuo4h0Yo1mBQWsO/wENXDQlQHvuZFRcZRUUiS9ivhl4+cMas/Mp/Ac0sNBMxaC3NjIqrdkzKZoCw3PDuIFBa1IX/gMaWGg+J/cIo++VE7ZT4sp5JeK8vFHjd6458B/QwELLv5vR98pRk5N56J7QnIuFDMkwIt8H/wENHLTLHfiUVaejqT+CfEHPjVYax/N38sN/2A0pvnaYERi0Hek8wtaFThrPk++D/7AbUmjNzAvYx+/jU1K91xGpZvyqbtsobcIUDNpe+O+bNkpjvCozWl6Apj3DqKSW6omXj3mqTaWjNLZnPvyHyUuxNavkQUYFdSw33YERKO/LFwzaffAf0CC2Vncfo3p6cUjy5aNuhEqWaZzPPPgPaBBae5/RNNKjD6WiVsm8NJA1GTQv/Ac0CKwtZzS/PPp4dR7+pzXm5zH4D2gQVzvD6Mbr0Y+TlU7jFwO4k0HbDf8BDYJuZKD9jL5XdrqSF/Ym18HSJ73Yg0HrCk8CDSJqqmWVd+ZTR2M/ygn6UhsZysdpEpyl8OS3QANanm6PZvqj9vw3+FRRj3uLQ14zmUfJbzQpTjk8+S1anvBLuF2acYRTI0O1EZw2f5MDDFqTOio8id2QomnGNkY1tGF1dRqRrZos5ztYMY/JS9GuqXM4ffY7uZgiqelE+5Uu0pBB22LDk0CDOJruC9MFRt8rO5cHAkoqj9eHywMGbWwDHzwJNAijqY66idH2xD6TnbCqJ/P4eTdNpvP7xN8T8CTQIICmWOdvqbYAACAASURBVPbhQYw6nCYpIW8iEaLnZ2tyncowPAk0iKEpARoyhk/pdLlMYV/8P1YlEmxxSpPt5EfhSaBBBM1vsOoHGPA0JTcy6AYVfy4dGLTBERU+BRpE0KgWoxuvC3cayTz0KOWv0SQ8m8M6fIrdkAJovqXt+ZTNr5RkHqY3VHtzbxnJoE0xTPgUuyFdbopWnNz3+XyvLCx7ljz+VFP0haFSgkHrEYFPsRvSZU0NB8705FMzT5VYlpKc/6LT3TVJzwT4FJOXrmqmaoe2NGLUyLCYKJGEYgV/PEiT9iyBT4EGVzWDVjKqr+4r0x0YAZrVWZP4lMKnQIOrWslaPtXSujLdgRGhig2a1CcXPgUaXNTu+JBPrfT8ON2BEQ2dOyA3GLT+BJ8CDa5p311Sj02pFG2uXvoYLrjaTnIyaH2BBqDBNe0Qo/ramv9vV8lXddCkP9eC8CnQkHkttlr1Y0b3wx6rRUb6vuj93bQsOKUB+BS7ITOtmbpF793Fp0o2LCKfP5VHs7ZaVpzXVHgXuyEzrz33Qz41ciq13K1GnuGUt8wOMMTeQsKn2A2Zaa3xej4lMiZ9Sx15wosXaNlyHoFPMXmZaW3iMUYF8omvOo85R3pkDRm0MngXaMisZk3nUx71N/lCejqNeV20LDpX4V2gIWOarrJaFN1uXoB8eiqPlwZoWXWWw7tAQ4Y03Ufqp3w6nNrP8JDvX+yde5AU1RXG6WGn50wPTdv29NAzTu+yCFnepETeEQMYQEEQeRQEAkpEEERBFuUZ5BFgBcFCYIEyJigPERB5C4IkgCARKTCoJCElJhaSRCQppTQRTNjpnulew2NX7lKczPf9+bH7x2HO+e1033u/m46DpbENQlmms+hdoOGaeEowntzPJ5Ghx7L8WEBJ78CYdmso63QEvQs0XJtEhuAkPvsBeswpMG0n/ExSafbMUBZqNHoXaKj4RAbJiDfqwmcqvh5BpKfB0PvVbARDqE0BelcgGrDN4+JeJHaQ0R/eLkXpOrRgovaKUHaqTwC9e9VbnrBR+vKboiOkbOAzEr12UjSspevY0S1LyRAaWFNB7yIbsgI9xaZcRn94O2w1E3KmjrpNQlmr+xUZ/YyTlxXmKQEz/zSfjUKdNkYt91IWhWj34FAWa6gMNAANFeUpwVilL/kEsdcaaZHkLEvIVqDR7aGsVi9bQj8DDRXjKYnkKD43XreaZafrkJLm0p6hLNdMU0E/Aw0V41k7h/KZhGVq5iFIjT0yL5T1Ok7oZ6ChYrwRjIKiN+RnHoICdNMTAEMoNDWGfgYaKsLLYxTE/lzNTB0y6W+2AhdCoY6VA+hnoEG8d9MZRg/Vxb442JwdnYGFEi0kBf2MbEjRXnA1n/PLi8cHklqmjFEDAYWU7m0e0dDPyIYU6iWVqW35rFd+ka5DC6vRrQ+ACa56o59FbJTGVye/t4vPDQ0P/jZTh5Sk2YtBhPR/zJPoZ5y8FOwV8tnI0HJkpg5dpaLpIEJaK9DPQINgr/c9bNq/zUdhrw6z2kIAIa1N+ehnoEGs1/vfbNq/+rJc8i5giZzHemVab9dPoJ+BBnGeTlSZ0XrlwsdiqpJZlzh3G4jgqtl4wwqjn4EGUZ4SMIwX+QQbvPVYPCpl6ngH65WZ9ZpRdiKI8QYahHlB0t/ns5Gh8VIqAYNbx9KhIIKrGi9YsaCC8QYaRCUyBE36kk/iye0/J0tyCyEq+hmI4KrrDpuCCsYb2ZCCPE2ykmNrsOn/9tOIdC2VSqfbiSpYr8yAYTsZsoZtS8iGFOgNms+m/zvtsi0v77DgzyBCeiF3crWYhKFGNqQwT7Lp9bfZ9H+/HblmJHNkyKjTBEhwNfd1/3oNHgVw8vJqr6lTE7+by6b9O35S00xdRpWqwzzUFkRwNaPY9K3XYLyBhqu9pi5AVf7Kp/9X5pF7GVXJX8fdHUAEV4uOkCFhlIEGUd4FMATO8+n/Nyql7rVN5cFGs/L+ykuoxTpKJ2hjlIGGq/e0SCw8i9GjdKVMHZJhrW0MIqTBMIgIMURAg0AvoZ/rxKb/3xqeqUNSaQLyYNNq+JmJUQYaxHqH27Pp/16DvIcg26z6WhsgwVHrkxZGGWgQ6w3n84281lbfQ1A8dwmI4KrzJ0mM8rVAQzZtebrxFJ8/jOcivocga2p/IMHVQh3bkZANKdDTI3TLJjbt3/WPmTo0xTC39QMRXJ0KUlDHpmhkQwrzgnTjN2za/0fbvTrkhLoRGxnSml6t5PEKX/tx8lKcV7UOmx2E3b7KydQhRc3Cm0EEVzOWYmyBBsHeFj5B0a9Wybx8lNTYOJyvTKvesxhboEGw9xKfjQxrful7CIpVWQEiuLpzEsYWaBDs1W/Gpv8XLyXVq0OZgmvqXHWvi8xHoEGgV3IYaRyfjQxDVpEheceLN98BJDjqUSduyhhboEFcIkOARvDZWtx+t5WQvTrO9gESHH3/dC5FFIwt0CAskcGmEZPZBEW3O6TFg14dO5sBCa6eOBhXEQeLbEhhniZbuaerc2n/fntzLDfcsKSOg1ivTKvnPstO7XDCdiRkQ4ryRrLJg+38dIHp1WE9/xyI4OrHRzCsyIYU7G1swKb/V1Yl23v5GD0DIqRfy+40o/iKj5OX4jyFaGtTNv1/vKAk3C1dR/IrEMFVh0K68JCFEQUaRHmSEX9lEZv+/7rYVDNxsGRORVC0q4aHAnEZIwo0CPOkZKz4KJv+X7NKdVJPnTpG3QUkuK9lt+fGIwpGFGgQ5Sl2ouhdNv1/9ypKyuHMNXWPPwwkOOo4xo3Wx4gCDUI8JUK551tx6f+Bh73jxUqSin4IJLiao7nXV2JEgQYhnkyJk3x2+I3yPwRRc6xXpnUsHyMKNIj19Jc7snmU/r3/IYgW7AERXB2QMaLXDxr+T7Y8TarHpf27b7czdWgy5c2pDiQ4OtobW4+upy1P7AvRwqq6/n42/f9mTjSie3Xsug1IcDTscCCqaBhMZEOK8qSk9VRPNv0/98KjtB7OXFO3rSmQ4KjTcrLSbx/xdR4nLwW8YbCJ0Y3XR0d7dUgGbewFJDjq/wIhDhZoEOpRpWNs+r9LkVfHBTD0vR1IcNR5L8YRaBDsBZex6f/Gfb06lKQ5ewaQ4O5w+gDjCDQI9uLPsAmKbj+p1ENQ0a9bgQmOJudjHIEGwd7hdlzav+musOHVYeR9jottXZ0qxjgCDYK9Qjbv8GrMUiniO1783mAgwdHM+v4EbYwj0HC1nk60j8+Zg9UFFPESGejDhkCCoyHPlkrQxjgSsiGvytN01Sz4KZ9HaY2CvmzDP7QDEhwNWE7RsIZtRsiGFOjd8BqX9u92zHvFkKOr1j+GAQkuGLZiCK/7jdLcjlcpfIKij/f2ZRsGqC/OV7rq8wy+uuPkpWAvNqYrl/4/MSER9V3HtuB7QIKjwUtyEhg9oEGcV/LC6rP7uPT/A+vJkL067I86ggnOQ9bKGyigY/SABmGebNB6NgevO2xMlNxSl6ljJNYrXe1pTqqC0QMahHmyRVs7cGn/Fr+iuOyrYzeI4OpAZVIRBws0iPOkqLmKzUaG+86WPEp4D0HLhwIJjiZOiCURBws0iExkoIMTubR///1J73ixpFJf5MG6arzOS9DG6AENIhIZ4s3ZXPbW9n3bl8igWvs2AQmOhi5HIgM3NFzvW54S+XXYvNxfFvHq0IJm8w1AgqOmZ7GliN+Wp+t6U7QUj29hc9nbngUU8F/4PgbnK139KxiTtVKfbzj1H4UhRDbkd/OCMeMv3bm0/7sKqZKvjpdBBEdNVpuUuqXO/XyT+xoVjsglS8ZXd5y8/G6enDA+fohL/5940ouDVRSiLbXABGeH0z+lRETx1muempfaztr6QKOEjWVMoKH8niYZxuPzufT/4nW+OmTLPnIPmOBoYW0PmZJKRWu8f/qbFlUwjkBDeb1AbB2bG697feGrQ4paa+cDCY7mjfA+X8WODS99jOThvCT2RQIN5fVueYNL+/9gm68ORaXnfwEkOLq5vvf5KhHKWfbtPMxhiQDGEWgon/c0l/bvvtlXh2JT7TNAgqNb/QnaEVJ3XORnfkIyxhFoKLtn/J1L+z+4PRr36pApdwWQ4OguX4K2JpuBuhdfgh4bwxlMoKHM3qE+TNq/1ZK8uD8OttKstmBCSvce0n0J2tHYpAGX+MG24xAbi2zIMnrLB3IBw4ZHrKCueXWMagAmpNTyvXxD9n2+ay9zTdcMCduMkA1ZBs8ez+Wyt24Lq3l1aGE1Oak9mJBS6xeT3uerRxLrDlz2x/ebOoYQ2ZBX8io/yqX/Zzb3nwyNUt8uYIL7ZrHAt14ToJxvrvTla5yF+7Fx8vLyXk02B68XzSbfydAkjZ4BJDiaKPvWawIkTbnyr7QwIhhHoOEyXh6bU4qLCsnwvVencXOBBEcnhvv+WxTSP2hdlt+aQhLGEWi4lBf/DZcE+QHvRCxfHCxFz/cAE1J6dFXSj0zr07IeI6kWxTgCDRfxFJmszVxW/Rp+aieCvp3/0b0twYSUhrxklELm0rKfjJuZCGIcgYb/8eS49HELJu1/50mNgr7jxTS2HpiQUoc/JeN+ZA6fXp7f/jCBM5hAw7c82aBVA7j0//ZYPOB/m178EJiQUue64VLIjJbzNp6B+TbGEWjwe5JBr3CJW77jc/KOF5fc1T38bjAhpep1yYz4kGlNLv+KpylhHJENmfF0m6atYdL+bf6jeHVo+n/ZO/+gKK47gLt77O67t7fcLbt37K63giDFFGuJWlBAAUER1EAQS0REFFTwZ5OKv2rEMcHY2KRR05rExtYf0aTpNGOjJu3EtsamNTNpdGqTxv7Ij9oYx2mbxk7t5J9O98fd8Y5fctwBe+x7M4iz3O2+9/3x2ffj+76PBNtwPtgAGJ7xderX7QTS9YHk5eoQ8ZnZODdkwIi05/LvlcaJ/f95m6hnfQy1A/4cM8Esm69ILI/o98zANsDUYce0YKD0sHRXoCo5d8WL+X+4GPgJpB3OF3E+WLPcWGdIJqTfjRUDvdPHuDuPd14a+WC9CXvjZX/lhiOKgKaD9V7F26jM0vSoV0SRefDiwO9VgN0Ro0EDgwyONsRLIMMfteEDelb3cysxE4yyukMJJIU29Uvsjup2Z7A72h4NtCztS4sT86/YiLaDFsCBRswEEwybwpFJRJ3dCp9tZXM0OCXvD5rjpcewD20HIYBX8P5KszReRueNWK/wTPTR4sc6l4axi9oRDVLHU3Fi/g1vy0g7CL+8bg9mglGm/0nu1C9kZfh5LAZZpeNV7I42RsOk23Fi/jOPyUg7oCpvexUzwShpW0REv7REXpobmxvfLRLYHe2KBuIf8bLqd2Kqt7MdbhZk7qrEUDADGYiwJDa+U0/H6s6Vb/mxO9o0N+S78RLhdDPZSyJyUXzvzMNMMMqzO32I6aigLZZ5uTYHc8Hh0CM75YbkhXXxsup3EyLtcEOF/c8szASjXMhE9MvTIPNCbO8/DjumpQKlh2R7FVQemBEf5r9/W9jOUMXbvgwzwShFX0P0C0kwOubhrO/j7rztdl661cz4ODn66XVoO2hBegEfbGuWpx5G9AtZeexdsZ99mZeJXdRuaOCl4/Fg/lU/9SM4g35lwm7MBKNMuxyGTIW6f1BQfx67qN3QQE2NgwxvXzqq+iBSZ+D5CWaCUVKPOhFkEoJ3xSAdutGAXdRuaJB+ZXnzn3FU8VIQjds8iZlglOy9IkDOmOJAR+6gPet17KJ2Q8MvLW7+sx4SAZrbEIAnMBPMHsOLELAoMidcHMSnZWAXtRkaxCet/V78ZIyPRdPBgq3lGApGeTxRIVFk0oN8Fvhh7KIYDdZ5Lx5jFTXscLXnl2Im6KX4Zhvg0IwM9F2DfVzIfuyi1kHDUIQ8+S9a1/43OzRxuJE6f6sIQ8Eou9sElXcjujxaPejPzB+DQ48sE/I0JA++PhgThy0xiKI69H0vh+Y2lK98zy6efwf5LfuxwCHrEn7fb4dkkHVdwglkbZUbckLsbSitKK8o2pQwdQ8AMSzNOXHbNn2CvuU37Tkg0e5OXfq+vHZoqtUKqXjpfvvxzstYXKuLuWWnpzKp6VGx4clNQEBH0sD/hn1GC33KL6tdVsKQeXjokticEuLEfTiCw2iIwbVNg2DZTFRsWPsCJ6C5DYHv6gJ7kaE3+a36O5TCTqHkh7Iv9TsA48J9OJqiuZGdmWqIHvf+IFh2FGyY9joAEKJ1vpXD2I0MPcpv+uejQOAwKlOX4z7JH9KV5HFkPLiPRgaKogWawGjo5/kShLOXz8lLB8GyB8qG+l8oYcs0AGysZWxIhu7ym7eLDxxfGdCb9+pQb6Y/K7ut7z4GGSiKTWEJjIY7XoOU3wdkZFabCCOqZzAse0BsKN4S1g5C9H1nB2NPMnSV3926V4YyO0MAvjF9yGu3EPAWdx/eIANN0xSZNCbABoyGXrdd0xJwdny0v9UYr+c1rtl8dmcKAH6683MfxNiyswsHxIYF74S1A/rBwUcYO5Khu/xujw1DpiJvGo6zwCtTaGu7D6GNIzQy+AFJky5PgA0YDb1dU+RXbnRNhlTcvOWgPpEb/Ny7MbXs1HtWDoANC/6ghPV0VDD1BmNLMnST3+mdqH4JEWwqHJ4KtguWdh9CG0VQ+hQkACTpcgTYgHND9nbt0vKe1Vy9t00UgvMP52Np2XUlLdWRsqHhs7Ei0g6eVRKPMzYlAyq/mQyT+2tEv25eld8atr7Um8DKYUE8nTKJI1nTjsRklyspheZxbsger7lp8dE+ciEVnz4C/NCtfY4i/xo7y27KWMosK8iNhA0lD3Fd2iE+sciuZEDlxxTuednUUUi/mY8NXxWzgdPKTiOwXJKGA+ieyjudIkmSrIBzQ/Z4DfrV8/f2res95xRFn3RQ1QdjZtm59bpJL+o/GxZ8kQprBy2AfRMZ25IBlV/BWXTy0Q2A97VhzZR7mLNwV5szJx+pBFdiCuUEJB0YXOCdl93WJSRnPyLlap+XBcIJOfXZ2Fh2el6Tnv99QXN/+w2rfhjeDlrynZvC2JYMIfktqmJqrvmB0qlfSgK3hjkn13EvtG4MJG0sWUJqvMeROIYGITZgNHS5BhVX/3bdfHUxYJ2QBSdjYtlpTNpk/X/lGdP7w4b5l8LbQQhgRSFjYzIE5bcob+7HMvCzobg+WlHay4a7mmVeywYSGauWAk3wBJWS6PDoHfEAG3iMhvAk8mJmvxe+jwMOap3V6zGxbIZpNPITNteX35ENH74khM15E35w3yHG3mTQ5Gck0f+NCoBKB+P6CAlsXG2BiiaQFo6BNDHA09DlcCSDIBtGXlxkdGhwq3QEK99vJnB6RM25hmhX3b7CMKUra6bpBp6/g6nukw0zT+6UBXQPIc/JV77N2JkMpvyKs+Yxn5q59Umjk0zSnPeINc4Cb1esGwMZGDwQkEpIdLjETvmNtLjI6NAAxccj0fiDrJF+NLkqKsuuK5+fxTRV1FbNNzqfGcUFa3plw8TXkoCfCM9Tuf6NSluTwZDfjqwpy06eojJJJWDbpIsH3/zUIlXdLEPLxkDqU47QSTtpmvI4XGxIfiMuLjI6NEjtkan8rBlvJL0XhWXvaC1nKjJC2c5L59bWtfQS37DjFvSqsEud75/J2JoMhvxyypiqlxPcKR5SNW2bkpyuxxbmW6Sus1naqjGQGhkUehQNkzwej8PhCspvBMZFRoeGtghTBeYF109XVA7Uspsm61/NbUT/VlmeVdqNDfWfjQIS2+3t8yPG3mQw5bf80GWSH6+bNk0ThF/WcP3RPCZ/Q5o1Kpvfxlk3BtJPkJNYt8YFR0h+ik8deXGR0eWG/H2kOv8glDXof1GtutV03UE9LbzfUHxhcc91vsfmZNDkV8Mwjf8EYz1JWknmSFJV/UA5MKtfa8BDVS4JbkvGQOrT2SLLJaeMSk4Kyk8PeqJGYFxkFLkh3VxHxCp/FZgqd7PifasHYtlpTJqRMCqnqqq2tWx6TfADVcExRbH277JroxU9uK9rnZ3iCbuTIY2pnF1wTQrw2ackuzyOBLi1uszM75ZaNMcS9f23VWMg+VE8kZjMsd6Q/IySDM24SBHnhjSWwMGeyFesAbLhd2tBf782o8jcK2i81HKMWcza+tS0xikGJrK1n5ZAfMOciY1LDoqy2uOoT3yp1J5kCMlvlUaJt6kEgQ0eR5Wc4nb/az7DrA3Ib1GFJSr8iCVjIDP1AQNPE8kkFZKfw5E41uVxEWZcJCHhnZe6ox2JXOUZAL0ff76+f19ryTN+FZZo77XKmsYSfThqpISv0KMqKurW1tfOydHXKeae2Clqaux5fpuQvmDTTkNAfmtWMtnnM33cKNacaNdzasDtp8vmt6bVpuYYMVDMwkimBGaVVzS3zF0Z+8MpcrzWchU/QWlooGjeCSGkEzrlNy7RkQhJIoFwm2uYEKNBf+0PIDqgEYTfj/1ZdgRvPWZyTl5hbVV6ut7rLVueVsmU6uOI/NzsVu3vDc1LtqsA3Q3Qpc6U065nUgXl13LMBfyUSkna+81cLOK/ey/DaPKrZJjqrEjQULDk6wfWExTJqSyduX7FmfSYdshqRluw1+BKoQhI0wSJyI9wORLHsJDW81nKGA3mNUocgMqrQLf7/aWk/2NlpnB259kJE1trNzRV6fPtLdpPyX/Ha8pRhT7qzG1n7FpM+e1fB6RxLo9H6xBrti1rYvmbMeFTqE/QZPyfvWuPjeI445497/v29vbee96zfXCOLRETF9c2xsbYGMcGG2NjMGDAj/BKMK9AC00fpAEngYDSgNIKQgmtUqo2hBTSIIXSFtpGoYFITUOoIGmUKgqoSZWKVjSif7U7u3tP397tzVmcufP8YcPe7HrnN9/87ptvfvON4jVUzTfyuOfPsnC4+GCmI4LA1dQr7+yqH7sX/sV4GyocgZktBTheGsbPJbs2RKnFZNZOS5W9BsIxQQ00LX4Locf/QMV53o93VBjmhsoYVcKUcvlH38pLNpkXWFydAuq9s+N0zlID2dJL/vGYFChjZQ/YZJZNm+Uo15tNZDtcBR6YGWQGsndd0kfN/JDQs42NYyYzvTjuhgrHyg5CQQg/HCcAABwvWE1WGka2QvOJnKcG4ERRCJygwtqyUPGJedv66oxxQ3cMNUzqazyzlKfsEgGlaqqXp0sNX8tdaiBfN1GlBSZLWcBqtdpY3Ee5tpUEY7otXWSrygzVSXejzvw4oW28OEbk8L3xN1TsNlMIP0LNGouz+YTVZPHjAgGS21+uUANWgNLjj4na41i7eOuJozu/vPlnmF6WFZ1FZ3/7kCG/Yah2sHVtD2SSivVHb+6XCBAo9TGMldXiwwkmFMdylhhW/VzGoMwq27YVMHy+k3Le1rhAieb29ahrl/W1ixI/Z8YJJrFt+Kj794zFC08dh0OlKISf6JCUXPMEm++TfYkizJD95Qo1eN5F6fHtDjWEKXH/DSafr7mNu1gGYF5n/jNnPn8oNitMc2MwFtE/WV1zry3uKO+6duG537jluR4t+ZXJHvBzAHCJ3xnn63OPFJon95PtZxUMiEJo20UszlH+XfCzuS1kQxcM3hxqWrLMiKrhlXOuJCldeeDxfTQG2oj+caMJDF/T8MMJWt02QYgOrowtNWx/OZIbkvciZQj7LqsInnyByED4wCXOiwu8ADC4ZvHtiz8s6QmFu5etJ7uC2767ofPbM+/9iwf2K9ISyNE0KLSZ3TTPC5RLSvLOgvR5zjHDYBfZ+G6wq4kim9ls9lOWHeQKyJLtQ32rHoEyyK6KnnmNJR3JzhD9CycJSW2DB669Q2m/dwU7PiRA8jQ0PFQU/GwWuFBJuVgM6p5Ssb+cyQ15GaXHN2kPi5nStj/q1RK50rgEl7SLbCM3fvfJe6+fum9ec/PBp4ePHHzvtSdePj7NgqkhIUATbrO5iAjIU0DCrtycTwMh2TtfyTVmKG+teKmMYvkgBnbMTjEnljSQc6BYrOmwzAoN5ILZqyAVD9YkVpm0bTFuWCvTfvOt7PgYII5pFkCHrtlZDGM5ipcJEMX+ciM3JLYCob+Lte+CC6M/ujCiCHC0M7BA+O+ywKfJehVPAU7xOEAIqiMH8xim4ib9L7eYoWr9LpYohC5wCAPnPzrkSVwJOQwPDKnpINcNL+7d0GDgWe10Ku7oh+m++knHuHCrMWXJkojO8oRufzmx8xIppLdQxTG+vqDhJ0uBKKpSxuDfxXCftcCk2jYfzs1nwQGgrSYrT6fa9D25xAxTd5dRXqtJs20Fg+3qvrTKhf3QcWsdVGXmBkonlpqJHU/z3Q94x8NQgZuto/BL1/5ygRoOIAXKVWo4qOv/njr/TZby+nAh2DO43DVq6CdKzV6AA1y2+QBItemeodxhhjtFsgPsg/iptg1P9lxU2aEGf+tXq6uWBstqLlUTO5/ey191joOhErS/gjGzv1yghm+g9PfflUmBlKhKx/BXHt+krQJxOIuzZcGwcPBdJMJnNRViHMykgafcdKY1R4hh8XTKxeIh/HDOeWVxxBpw72alktF1jsKUTcz1Qlqv/yyV+aGiJHZT8CuIsD9NFwk5F8H+coAafoDS35+JSgKY5Nq9Q3du5XsxubZIiUwgP1Aa4LCIFXXA+P2UXSi1IrC2pTwXiKF3uer7AgqHS26mfMp9NFofUgNTdO40tvNhzrnUcQZUWunk3s48NWBh/CA3xNFFWie8hjjXVqH0978UathmpOqiarKl9sh9/xk5/eLJ7cs37jVjpUxeoXX6O2s+vfTTvg2tzUNPXXcLCAen2t9al/XEMPRp0LJdlMAWWkp9W15bXxWtHeuGQYauBkPP2+ZKHWfex85PowlHMk4NYfxUbqBjdJF+q9U2EWuIc60apb/fVJZ5zhjxYGvUuOUk2YYVC6trq1mofdbUq/6u23AewWQF8YNF2U0Maz+GyfU1y6bygIPzP9ukLEtE+w31tQ9PNvTAFKUe1QAAIABJREFUv1IoQ4DxbJyB3ojOTFNDGD+NG0CsLjIvaiVtghq0a1IDSn/fUM6DeMxAzUbViLvgnsD+TjV01js3xra7imvY1JsOXCezmRhmXpS8OE9hAB6OAB17kTmu+kmVMdwwZ5axuVW14ONRTAw4P0JvxqGMUkMEfnI7VG6wjNZFgryspgY0yZMfaXv+WSXO/TMDNVeoCd1m1lZEUEGsbZO9VYedqUs6aPFG1hJD/wmzCJTUdxxU58jfeuDAQMfhtvj4RWff1Sv/9vJo0hmArUZuSI2SKjCDEiAFP1G5JigySLeOLjLLNJDp5oZkzyH19/3wXsnAkndz51p1RlGejBveoFA0aL/OUmb4IhirpWlgsZkthY79lxPhF7qQoLySUDAvlwQ470VuyeHMDhAVP7M7QAdTQ2KcO64uMssIIe3ckGibGLu/Du91PJO0YklN6BDsJNzQRV6RUFynldlIDF+Gp74mHOBFRWDpnqaFixLhN5xc8XRFN9DIYA6P12vnEuzGPIruNWTUrYb4FVhMJmsgeskyRhfpo5ksm0akvfNSehKlu4sLFFpJ6nEoaUVmrZ2VnBvaNpNvUAxK07Mv6/xTW8PN5WyyFUvY9WRzsrbkcci/6WIqUtaTj+9+9PZySR/nLcirrxkdFpwiaoLc4BajliyjdZGEA9AT1BB9zfEqSncvyIP3YmbdCnUDdWQo4VBneWUyboDJ04u9BErT6fbsIobNG10OIVL5b5I8+4zgl6ws1cPU8XKtVqVH2QATv14jYnvmZ3rnhOY3mFlP5JJllC4SZOH52GlTg/0BlO5uYOC9bJ5uhKFxWWNbkBkeLAn+S8+2G2cou4hH0DbivNWRRcRweA0Fv8AoT0j5byaofZNWG8EvcVmtg5/nV1FrVDuX6tR7ALFFwxnJzRCBH0MIhMwNZgx4IpcsI3WRUhauS6RPDbdQuruKhfcSrM6a2Vd768hlU+ZqzAC3/wwmjDc0PKxY5wteBqnpv88aYlj/T1yUv8wIxsF4NOW/m/Ee6yarjeCXuFyPj5+1N7biVR2cETPRX777wyIaP+iLyn6DDQsmb9KWLCN1kRPUEIcabqN092xJOX7cOyvup2qy8yXqh0NTFUnk1ITxBrXM4gi0pn+SHcSw4jwhwrM9AT9NOTpFUf4LODwLwBB+iUteXPw2xjmzdEd8nBFRvnbXh0U0fsoslSFwSzixWxxd5AQ1jKaGNSjdPckO79U7wELJLkJWKYKJuhoob6qoXTsv0rZndzbEse26LT60putQ1L1VGnZTLu3QX9yC4YTDB7MWOgAmGcUvYamNi19p3Lo74uL8Klq7Xrr7wyIKPxhfZPB8Rk0H61H1nazfEqOLnKCGUWHI7UhCPY9CDaLOnrzWgYj/yOZbXCvPPB6JsO2gaZOVUV6qsrUfoR2+wKR7nRi694nhI3mIPJjnRs10bPGeJtsM4peo3ImHH6uT4PdqPJxxJN0s+VwGJhSR+OGEwOB5ZrMQcWCdSg1RusgcoYYU5BG+EZTurnbCe3nucZ3Pl7REcsPcASUmMSVo2x3rJgctekVU1oXveNHOJ87zPHlvn4E5544rqm2MqJ7bjGGcW/jRAqP4JSr74+H3mV7tsng4P43Utm0ZkPtE4mcBNPC7zeZNYV0kr+bWNJunu7JXA5l+bsjvo3T3YL46S9PLUz9bjW1p30nPq+lie5u1dYopIctW3eNQWYYOwp/uZWa4tsXJClFaRAEe3OzmTTYbR90cqDeIX6LiA6Pw4z7Qrb3HOQpn3vUFUuN+KWVgMETgB4/wwWWecAhhXSRUQGIsiztpPnsJIe3ckG6U7p6bp+rmxJZEbkPV/OHoiYW2htmshL4qOjvqYy17L7rrdOqeJYb3R0Qp9jxwIDu8Fj+GF9h8QS24Efz0SxsFRmkgqbf1628djfP/2bv22DiOMn6zd7s7u3u3t3vvO5/PdmKTNMYlxI4dv2o7jp+JE9dukiaYPGzjxElISEtB0CaiLyKVFBXhpEkJEYLwlHgEQsMzooCqgJASVfBXFVAk/qAUBAhERZGAndndu/Pd7nl3Nj6f8c0fTbrZnZ353Te/nfnmN98XOUnUvW8sRWzIDH4UytmnLC8oyOE9TLdb8gTRhST0BU2zqpZPXhb48Bcs+/SAWRfNpg14I/6CppFOe8w028aCytUbu4dzLfs+cjh8vcuTGC5cjgWZ/APnDA49BGiRirzLOn6FNIl83vDxF3j87/k4k3ms2ff7lmBYZPATsMtBYQa83Y65QaELPUG2q0wN5tc87QQ/d1uFFnrlC2Z3nEaHsHvHGlo0J0CLeg67uSVt2Uaew1kHcCzLjFb9X4XQ8HcTUqJb8jMAJJMu6/gV2kLMe0fycQsbGlk4V54j0ZbtqKWXYlhk8NOZAd0nq7pISmeGMjUUuhbcSPB7j2/QqOH6PMLIcmFPIlPumWMPquvkocmG5rq+HeMPdaheiAe7jZciDzuA481lRwx1X5nXj6zsoS7GL6Gk7hyIC3CbdfxMy5P51BB+d6EHQB7OQkUfQR+HICjWEDDGDyeuQ5GHOF4pAOsi6UpYpoaFr5FMxAcf08JsprK87E3TIzt31mv/tw1/3hon9YRVzQMDdYd37x6Z2676HzqGDSv+pBM4lpm6YeinOVtu2QIcnpZEKUDTNQINb1jHz7S8lE8N8FqhB6ryqWENianshEXbsjTBDxUQT0Q8AHkdKKEK+R9iZWpY+Noowe/d84gelOlQ+loTPuY0q2ejPMNuHmqe22OglVTnxNOGs5UDTuDYtJyIYc/P4/P7wcgbBMBpF10yFa31+2lXlKIjH7KOn2n5WjifGnYVeuCH+UIi136Cfj5fLGowxY/REt4GJFQCfgH5H7hwmRoWvPY2yT78E3qek/TGgLqztq81vaI4c7i5XltNzNdDdSLb7jdJ8v6sEzheWjbEMHiFz+kHoL1eCgTT1xjFpmmX5KWYEGywjp+p8MiAGgp+FN6TTw3+VhJZQ6I4Q8AcPyoB0MQB5aFQiiQzwMeASHnWsPA1Imn8p/VEJ7qzYUc3cmf2nDg2lREfDc/gP7qmx7Mf3Xist8Xcsv/iCI7pZcIMN7zhnH7wQkpZAydhOPM1kxmP1+2lFBJ+xTp+ZuWuwYKiYLJTMZ8aakgiDD/iK8oQKIgfkkjTVEASkTq6huagEFlZvgbCdLhEKWo+ogf9iGkXjqBkCOz+PvZARtY/g6V6jWOH8IRi88BQH/JTto2wdd3m2n9HMo/lsUtx7TIUcrSrfrAm4A1UwgQTyfRN9kfVOIYbbOBnUv6rRTjLwi9cMAMJl4cz495nv68dHlAMaU9h/CCSPMVrPam10UB0Laj9P5Y33cPYkP7Yd0ms+/NafTI8nOVoQGVVf+aupn51P34YLyxON4/u2tl1pL5w9ON/+MhB4OLLYJfipmTUj7BivZUbFPNew2f3jQmh6WDilHX8TMqXDfArlEZkgOfzcGZ67L/3UpEGQyH8XHxtwOvdpF1SuMOzEjSQjmNDcolHSSztKV1Hpq7vB/CydQJ5sHsuZN3WNItzJgzio5hNKCX3YN/QAp/UsIOpEw0nS5wYPvNRw36EAfKie0S84ZbVtzheB8TOWsfP7L0G+BUa6s/H82MlkkQY/ldxptCF8eMFr9sdCK+Mo1T37OQl4dHLn+nUEEKpICZaVOUuXkCcYLN85x1qcPQRtCM+bmlzsd3tAA4/6cnhIpXDV036QTFIhSOj7J8Cx+f2jUnMWcbPpEwYvfei+f0v+u5NyJxnizMECuPH0TWi2xssU4O9airPjRP84nN6LD2aa2X7urHitqUNTw5G66fzfGSdeNvLWoalF5zBsbN0iWHojll8ABS4lFKmv1WiW2JokBd9KPK4dfxMfTj5771qevdByOfj/Bv7b12VLMoQWAg/wEnZGW/L1GCpGpobIDC0GV3ey8M/syN4mjBaxx5E4t3hznz/+SD+4B3ZbKXqemdwSKVKDPveqoQm1BBCgQSU+S6vzIgl3hXgc4O+C75Oy/iZlHNG+F0z37o0OHhEEG/+VFGGwIL48bRCDUK4TA22qgEUSajgLQKtVRd65v4JvFPZpE0Oeox23fG3vM6aX/0JZ3C8UZrMcNcPBd64zTG8UEZSXk4SxZQkeuXc+/AXu67OwfvXGWH1AZMDNP80wjneaf+tJ4sxBBbGT6a8CjUkytRgqxo+8WESSzub1OWpoY9jxRMigx0j7Hr1CE4uN+xC225bre2Lv+0QjvESJIYrAFK8cZt5CDSRP/QzgZoUCj8Uzb0vSTVYxs+4nDbEyjhiw5Qhzg8TvLUIk3hL+AlrxDI12K4m/AOi3cuITg1hnCSht7V7eJCdGtH95zncMNqXs69pSW1DBsfLpcYL7V+Kwkqz9DuMjGS8IIH24100IyPLVtbFkRzT9n3KOn7GxVj/ZxQCp5EzxJlAANNahJMTlvCjaxRqCJapwV41sdskhnZeczYwdG2UZfsOKZf27N0x2ZG+YT43HEbL5I27rdX9isONrJHSYoZvHQ8mganyXw1xGgSAikGZduFMzm4vBebr9WiXr4lt2+2kGbeN8ftrXsTHzyaNcSbYNb27+CcnLOKHqCFZpgZ78giyhLjDavJajhe9cDurfs7GR/FqtG1LPjdg5/qAxQlxc9CZzOP7JSVkuKxMdE0lNgp+UZ9isyggGR3jUQzDQAqFLaPoefcxouf37JiTBQV70wS/qlPzvaW3TO57leCdH1tsaY91/AJRKrKiNJDOY0MqhcTQtmgn3kNCsuaWdhL7KJ4zVJ/oyp83jIxvXdU2O2Ox8jsJvwNgAD9bMsQwfT0c4gq1OST4oiLjxqEMeSTpQ9NeXyWKYShn6/pCEF5qnnHUll9V+g3wk33w6r/TM4emp1wQGCW9l+Ef7b/x2OLnn7aMXzhS4ZJXFCE4jg2pFKKkke/Dj/oYmhJ9w11NPZoYkq1evXmsMYsbelevVhYTh6bH+ndPWB5QEcbBdIqP/K5EiKH5diLOFGwzwm8Dw9BcSpI8HloPTOYLoAUzP//ZV/c4a80bKKiKQVtAEsafe+vJP7zjzVtVQewtNcDZV0XwxpOLHnvRDn4ArLBlhOOTlxDeJDG0G9ovQ9McvMI2nJ59aL3KDKsyIQz7x4a6Z7c8YH+J/Lm4EzjoRFMpEEPvyzCxQPAzjJ/MyBwQ+FRNIBOYDJ0RVGwbAAZW6kvkiNMz58eTZhrSdDGzIQDfa/99D1CLPQRs4bfiPAz3gBr+RmJndcqDQbRtBJlggGXbm7CXqno7lj/p3DCFWWG/bQfWJI4aRnxAN1YCWTCH/iRH6IWC76n4Mbwsc7QfxRbQz5YBFN4U5Xj20gzQwpMwzH5nTfq2giohpkmJINHHa4s9BOzhV6YG+9U8R2Rofiw1YXx0Sob/0bKoVO+dPFqX4YaWoTEktWyfsl3512O8Azjo5P1LTAzVPwKQ4Rdos46fHwgA+da9gg9qZszRFaJYQQPGI6S/hP7Ej501queZBE+GKUMUy/+dizwEbOJXpgb71YSJDO0kVH4QEA9RAdH16LEZlRmG9TyMvV3q385g/6TtJMtdQdoBHHzkzpISw7bfIiftQuvsiI6f5K2i0K5bIAjDvBo+y8XQFRW0MlNGoQ01ebWLiZ131q65pECEKZ/4IMHbji7yELCNX5ka7FczQWJnBxTa5mMQUF53VQifxK6ewrFMW+rY9a2tA9No/nAAx12aetC+lzPGO4BDAINLyAznRYtt1vETOb9i2VIVOluM46JDnkOZVVA6eMW2ef1ZX227s5atgzIJpr4aErHVFxd9CNjFr0wNtqv5NZGdnVPmG9DHCwG3GHwazxla1H/Yu3m4k+2sb9fXFUP19is/EaKt9iPvMA0Sz95YMmL4hdc69jp+6JsnpRhlHqzlTKgNuGheE/SARPrrDV932LhNIQITo+FPSJQvkcUfAjbxK1OD7WrWkX0ctadrJXdKnGSrV/dtVT8u66eQwKGhtecAZobqbpJv3fW4xX7QEebsJ1679L2Tx7Mm8cnHlogYLoq2f8JaHLNQSgkyjAB1/y0SFSUXjZItBTKuNbzmv+mseR219k2Mgy+QvOqXxRoCNvBbqdRALHmCLxKZ2QNr1ad5T0Di72O3r1IjvqG1Nv5v59Hp9Ham/dIY4630w18pvK477vd+U5Xr4FBwSxK3ofE7gn1pioKf1/s/9q49uIrqjGdvsnvP3b2bZbN7b+7e7IKJBCJIikAgEkghJEKDPBIjD3nGApZHCsQiFBFRNFUQlWE0nXEUcKxiS4USO9QyY0UEWhDaoh1RMlQo2FpRGctYBqz27n0k9ya59+7j7CObs5PJH9/sOXu+b3/f75495/u+4y0iWNlt5SqGFOfK9Xpz8wkyOydX4uLaMq4fj9Y3wt3qxydc0fKgeaaF9qiwX08NedLcmPDWaILZK5wcXsb6cJcU7L0gvEUxbFl4KTyyW1migxnc7t8o08Mff6br4fb7LEiymtei5cXJ9gvBOSIjw0c85+WHj4APyPUOM4nEGL5dOgd5SsQZNeNjee9gLc/5c4AxB/gq7dcjA6U1TzkwQVtFxSnv0eGAGZrAKXBwVHhFYVit/H9aW5qVZmZw3+ZXoocwvXMgVvjqb3aVyEEntU33mEjgjpwPlCEf9iB/NmORmXHojyM6xvAd1jnOs1LSLNAusdFwj6Z4L4CbNF1Waz+Ueammm1SnqadEWTT0NvRuuIyxA+UYxJpwYZjCgaP1MoPb/Y9YkblUenSsPHS0bRr8nanEMHijjsCaGLZlmXySSq+s8J59SEZ3YYOBOod6KCCSSsdHgI9KND3k70HSPBdQZz9EDSq60RwG0ByI1eajwNPuepkbpsrp16OKI6sOc8doZwZ3nd+VVo+tnVrFaqzRO81khjX6iotFsB2ux4j3zc7Mzg99KJEEIR/G1LntCr2DHcEJmLJsFBe4UKntEYAw0wVU2Q9Rg4pupGc07pdXc1SkP5rgxYJwPlWx/EVRMsk9bNo9c+uXlOuB8PMg3WSwi5yf2HIDiZsWEVm2mtX7CsPYxll5J14+4jm8wMvzSbb/LukdcMFffS4FcZFYwPWyxifM4Mx1AVX2Q9SgvBsMVGuEwN8AFk10wcF/w7mWtXIeZ23ILcuXLJutE8ILg2RqPX7euU1t9D7GtCKRpxv9FJREIVcuSbAE20ueEKdsu1vvkCvXUIInzfhCU4aGpRr7Px8ldfNcQJX9EDUo7wb8SivInghGfzFpCYx0u+urlsil3grnQ3G68VlSSj26HHX0Xob7yBRi2L0nwGMMnPRir9dDykcmpIN21kTdw17waiD1MwiB+axGY+ez+9Cmu4Aa+yFqUN6N2KwVYjOLojVdgAguut2L7h5R59ZZFj1+ezRIJB0zCy502ebxWAwfVWE8MUy/D3AEnFdIEyFoZxFU7xC003ygcNtH6h96a17KZ7Bfaf8g2+ojzXcBFfZD1KC8GyI4VysMPm6bTAcD1eXV7vWy8EZYrrcfJNtoIwNFXS+QrItNiIVTRhPDsDeCQXjLbTSVm4F7cG9mppdI3ZYFX8AY/qnc5M/46XgdX1giboULKLcfqg2pPDyCAYc0A+H19v4W3l25SN6l0HUEW2LE5QaR6XLMDJ2VpApEQ/Q+ht5mLDGM3yYESAZiaArXG2M8GTlebx8yTVsPOAhFhfkbo8lITOSKYujmt/R0WhCkrDluVrn9UG1I5Y35ldqh0MRFoMAS4Lx76RQ5LHA0NP8bk3TMC5K0eNQVIxPJSGIYdYbj4L5MNrwwyLlclE9B20OQ9Ch+81hje85V39LXNt85Vl+PlzlrnEGd/XpUoLRHx5TD1VijHQvPSzwZiUvLLA8HSt8F0QU/TTLmB5I1OEC33VdrGDFUrMnzU4wRU0AsXF8g/X0SxGjPRUuvfb3v85dONz1XPFh3Z+eBx8optFL7ocxLhTKSGqoDDev7BqIF2/4gM0zBMpheOKDLMSffmVzbTg1NBhHDDQ9l+yXSkNfKETihLFCHvcFtx2uZy8VY6BbK7YeoQZmM8Q/Qg4f6hljlZPmohGnlUMG2v4sx90t++wap7b53jEH/3iGANioMOPKjp6jtjLE2ZIbbGwKklW6hwn6IGpTJpD66EDHhXiCFIbHf7a6aDhlu93cqppaq9kyOq+2+dUaA/4EZQCQNPPOZ4JW2PWFDajipvTSt6fZD1KBIhoHj+jBxnfF7gI8A190LoMcTvBM9MjI65txUq5xlvak23QT40P9jHqCNy+XzkUSkkqGytm/YjhluAoSVbqHSfogaFMmCLTpRMbPFBzgR9K2oh4+4f3sBTsaKvR1LeWsVG3f2ww8gj2N9IwBGHrvCizwpqmg7wGbM0CpRlrqFWvshalAio/AavcA4G/kpM+ITeNTbNOAlifcFm5envnOcKy4I6Smog/jRFdu9/rO2Yob6LJpE7ug4aiAh7JQv3iP39ZwhsCsesGdD6fZv0q5j3Cpg7bqtgTmArTZ8/fS/bMQMBb04Ermjs2pDyjJGvAIBHZtDfQ0pNwh6E6YouGk5iDtK9wK8Z79oy7AWIjDZPpsTszgWhRk5qzZkTAYjXXJeLgAfWgnQT+N0E3fB6vWc30cw9gTC63ahhlnICR1XGzImOwYFIRuD4JqFAB0Qp5v2hNKEa+zDxi4+6pSttgcztKCpuxMzL6OyKigYeawof4p1CD0Rp5v0OIwen8y3+ev/1gbEUPcXDrmjg6nhHByYFK5qsQ6jzXG6ubyVuvtrWmH/17/PemrYFiSROzqYGrJKIP2EbHvSMoxmxOlGZdTpnQE1d4vXb/U3RdlrgGCQOzqYGsAtsLCyf4lFIL0jXjec0Hcq7m0nusvrf8tSZqj7tbXh0UhmPDVsgIaWqxXWoHRxAjV4btfR1aB7fd3n+/kTC5lhbDPAkDs6nBrgVWGue6zGEpi+mUANWdo/KOafBH68G02SH6y0ihkGHfFhyB0dTw04vNC471uC05XxulH9tQZtl3zYV8C71esPvFpgDTPc2hDAkDs6tjZku2wzNMgUTrICqOvidcOHaOtk8HeZAYLpXmEtDL+i0AqDjykSUQykk2tDxoqx4uRIaKCZPNACpBYR8bqVagr4/ZLpnkAQlptv75eREzq8NmRbCXdwFN669W/NR2pt7Cy8iG5aarm0vit02+ljP9O/3/xo6u74zMu2M+4mQsPNpPtNp4bTIOFwFPU5FGNWAbEbH3By0lRrz3wUoEAnpTISi7MV4YpeRHoZReGYHaiBgVk1reWc2dRwxp+gm9pSJ5N3Ar5779APMXGFZ0yRgCGXVybDeMD3p7Dohef0il45eHpZNusDlPXUEJLNgYadpeBPJlPDTjFBN3WlXBZccXHdfxvOtMjIfbhIIhpQJAsRwyOr60dXlESvqpFtV1V6WdXwoZ+tsgU10PBqxR9wLTOVGSbmUwm6qTmIovoLPoA7oRTJpSozTF1ySa63j2hAiYwINuo93Lxyi2ADagCPQFy/PrLITGp4NpBY0lV52NW4b4CAk46Aor9hqfGWvusIwBENKCzJ7NsFYd9vGmEDagAvQYttIP3vmUkNW4UEPVYobriRs3NFBnUyNoAZnt32gcSRiAYUnvEi3AwlMniqHagBVENCUE0zDXLNY4YyhkrQ42mFo9ziLHiSLnBgppF2XpwBKBLRgEIZ4bkDjtn3aqaGDHghEwSs8o7HRAA2mUYNIwCboIeiEKCy/+GOC3VheeKfhlm55pO4+DoUUpRWxl2FZflZWkOe4CnHBn8BSZmrIMsT3FpmEjVsEeL1IFklbN16gJdYxoGg3PBDY4x8fHuQQM6vXMYCaIeTPhVgLaoNGbcLC34PR5kbAeshfLsmmEMNq1zxeigp/3Z8hY/HnDqV3TEcvokL3w5wqDaDGhmcKoThay6DW5d5GZPhgb1QlJkaooYQN+w3hRuqxYTj2/mF6RoMvQ8Aj4PhmfUQ7OOCPs/y48jlVcmEM/DM/65kPTV4JPx9KIEGYdcj/OvMqCawRkior8ClWYUc/hOnwxMHz7TCNPC1VdHDR5HLK5eBh+G9gE2iDaiBpP2HIOgyKJLTgPlZEzKGc+lEariY6ubaHT1g2wwTQeazsMz7OxKIGHJ51dQA8fDBhbwNqMHjocDHEL6OfBEwkVz/nxnNDNNBYkS/mCIbZNRXPQSeJA3W7oWxDPylF8gfh8jlVVPDLfAg/j3OFtQQ+gXerVuXkbFFPlLEXjGYGlYKHQ74zU52Z/lNdA9K7BG50i2z9Zl2Sr8hyOURNcTLzuvVZWYsSdpDUuCXhjJDuUQl6oElmfYMPpvn61HwxGggXNSRkbnkKI5cHlFDB9kHOnUpbt8BCM1CDK3fcBh0zAPkukwGaX0B0GwPg6e8BvPEHG1nil3bhNzbOdQAMXzjsj5d3k+Mm1trIDWUUh318ICmzoEMjT6JZXpoKM6266rjS1d6BRS2pEfG+OAVOXAvpC2rDdlRxpC+PF1pfAf5+P5Yf2m1UczwbZd6dOCGO3N6LlAZFuNCVD9nnFKLVnx9GTk6BBnEqnyzNAZKGxK8Q/LSf3ToskNMXC/nejcZRA3/Z+/sg6OozzjOLt7u7/Z6LOH2jr3zbpRSmhDeqYDlReVFQERAhaJYXkppA2qiAYpBQCTE0haCibx0wEwLCS8hNDjghAEEoQUGZEQIhSDFCoi8FXSAlFKmODZHAjmyl2Tv9reX293v8weT+wxzcE9+z+f29p7f85sc9nVIod/rj2xr9ctbwVbx+0ib/e64eu8RzdvzRz8+HlBhFNXQtuF3XoYwgfVsGBX1d5dNuPufT/A7j+tihi21vY4V/av+xrKtNixZe1XnR1KHM6fbdwyXyOcHvHJk85sizr2GGupnFdeh30a5x3e3VPOGn+BwL+pC3wy9H6z9dWxcf+S3l4694PUyWLKhzN78z6vTL+z6ZP8TLbs9PmT/rCMvt6cIAAAXS0lEQVSb9pacWtBMIMTrtCUgV1CDqncadntUp0cWu5RHw3Hk7/RHm2bX8ToCwT/cTg5LtvqqIRic01V5i1GuZrLLydo4hmFCdqMkCChvqKEuduK5iF/JTzxcuLMu/IR299PDPixFFYwJkJDwy5XhcymZHHKPSKowBof8QQ11sNRLAyJ7JUuk2t65ZgynqoZvsRTrZ4KTvJ3R8tW+7Sqjb89eVdHzLgrPnnp5V6Hs5ZBTqKEutmDb4kiu8mvf2Z/Wn6IZ3sJSVDHw3NPk86gzPPEwcSCnUEMdjPXKCy6qfMefJznqej5qs2n5HnYsxXoZ452mabh3gcyKyKlB1RCTeX2i3elJvaRmt07LRFas8/mKabU/5aDFpv7fm/SBxoHna0MH5SCnhmp5iuELlq+OqO9V5NXzfKLdl7ibSr6OEjsWYP1sgNY8H8awWKM2Ssf2MknIaV9Xn0GuimaqAFk0Rnu6BrGmOUFCT3Zec6KHcg7kFDsvVUzXd5OPtnWr5SVclNU1U8lE84CyPolYimoYhYV5zIsOB6hBDeP8Pn/zKbsUdwzGfPyRU30DztX22rKViqWohk2msDBbJbHIadjzwhiG4YIhQA13vynnAj4SYLJKtgyZNO6Hgx/u027i0cx/JJD7JzvX93zbtRzfug7LU5WCc2iszBxiyTOrmNCSD0gul+zzeT2+EOYMsA4bxwgi8Uqs0Cj4zihYWw137hhUasDj5x5IaJbEECLZIj1a/aHoB9sfggbUqeF7Giuzl4O1XP4Yp1tmg2rwBpgfPdh8SVbx1H/PmDL9SvrN9ORtGdcy53R6Y+msvL888ctuI/uPbdW156/HPNn95xNH/8HlYqyuhvvuPzi46A5JfSe67zF77IAGVKphDZWluZ5Y7BBcwe9Ouzaq1ZOPRbyFaEJbtw1qoMEOpESeqK6doQG1aphDZ20281sqf4z79byoc1Vy5zQfqEE7+2xchHl6nIMGVKuhnM7a/B+x0karBPK3wRqStefOSQumnQ0ZMyZIwqGI9lUsRztNBCyD0uLMkkTr5E+apilX/bL8omlnQ8aa7XhfbZJeSyOCiOJXy3yXKS3OVyzUx2gL9NGWrFHx0ihtN8NlXNtdao4c75KPjwwRMS+1M0DSLZM/RrqgNVmJlNUQzzsvY8G2zqsnQc/neFDykTHfWVqrs/ebVskf23yo1mTNhRqoMhfhbowaWGt6RhSi5CPP6XRqy3OYVfInz9acqzyogSoTBYfPkzStfJnyk167i7kMSj4K5iyltz6/s0j+KNw/fAZqoN+D5pB8sshsuPnl0WUjfzF+Uv8J7/94/o4mnNePko+G2ZZQHKq11RpndpA8zZlqAzXo8qth7nWuewgTbEt3sZyASUPRbaFnKaqhdzMrbIMXyGtQgwGYnRFQ8pqadyiqgf8pYaEGqAHMHGroQ9MNX/hYqMFAasB4LrBa++EIzQnePH/JxYkmz59IhmhO0yNx0vKEYgCrnf2Hqhr44xbI3zzNWXqaiBacDQlmLHaMrhr42+bP3wjNSWpPBOy8BItz1oGyGvjVUAPUAGYC9gBtNVTO3oMaoAYwg7Me1N1wEGqAGsCMz16lrgY+H2qAGsAMzy7SVwNfRMzcFwk1gFmCleigBr6ABASoAWoAMzL7VA818O81khmowThqQLsPmIJ5e+nihq5pcuUkPrQ8xW/LExqlwWpnCWSULmrgh5eiUTreG6WxvQqsDkbKeJ3iminzh52XYBZhUpZeauAndIYaoAYwozKbPUU3N/RLhxqgBjCDMoHM4vWL95III0ANUAOYAZnvsI5q4Afmyub6GhNqALMKY5uk6OkGftg6IjFQA9QAZrgp3dIsXt8Y8TpxMlAD1ABmMOY7wOsdSx91B0wy9RuzIcEsw2xNO+ruhpSyxm4bWp7irOUJxQBWD9vC6x89y1hXwC6iUZrHbEgww7CmfExi1ks+rw3bq7DzEsw4rGts3MCPvOEhktHPGoMawKzDrvOxihf3ziTECTVADWCGYK6BfOziqTnFUAPUAGYMtoaPaUwsnww1QA1gBmA/eJaPcQz6aoOr4h922ASoAWoAi1/2Bd8A8XL2xt84CPH5HYJdhBqgBrA4ZH/iGyhSFn93YGYLEhqiUHUlEaKLexOqG55hNiSYlZh8hG/IGPr40j0zZjZx3fm/+Dwe953wVv//vG53vLCjpml5QqM0mAqW1puPgxj84tjFpzetyi4/s31ucnJy63uRfC8amF0uam+aRmlsrwJTw/byiBgFdl6CGYkFuqNmoQaUBZiSTUfNQg0oC7AwbByKFmpAWYAp2UwULdSAsgALwz5G1UINYGBK5uyLsoUawMCUrBhlayU1oOUJTDVbiLqNQWA2JJjBmOho8TQKV//AbEgwozFBfgGFq39g5yWY4Rjj/gyVCzWAgSmYjeZnYATUAGYa5iAjUbtQAxhYTSaSxI4oXqgBDEzJPu2B6oUawMCUbB2qF2oAAwvDZqN8raUGtPaAqWTnUb8WaHlCozRYhExkyFcoYP0CsyHBDMscZC0qWLfAzksw4zIHyUQJQw1gYArmkJejhqEGMDAFY51nUcRQAxiYgjH4DhNqAAML1zJNSgeijqEGMDAl69wHhQw1gIEpGTsClWxaNaDlCUwLu4ZSNmvLExY5WPRMtMk7+6GY6QZmQ4KZgdnIAsySpRvYeQlmCsZ4E5einKEGMLCaTGBJaW8UNNQABqbscCCfoKKhBjCwMOxQF9Q01AAGpmRJ76KooQYwsDCsuBXKGmoAAwvDClDXplQD2njAtLJH96OyTdPyhEZpMGoseErF71DbGgOzIcHMyQ6OR3VrCuy8BDMrO4D7kVADGFg4trkNKhxqAAMLw9JTUONQAxiYgvnIomWocqgBDKwGEzmf96Vd2HYFNYCB1WSc5Pr98nYodagBDKwGY5xuZkUeLh2MqQa0PIHpx0SR8ZOHyh5BvRuw5QkLGkxfJrLEuXITJkiqDsyGBLMKEziJkJX/wkQHdYGdl2BWYpzLI2Z9j04oqAEMrAYTGEI8qevH4qMF1AAGFoa1KNwyCfUPNYCBhWGp+y6i4QFqAAOryRweIi1JPw0NQA1gYDW/tXB6CGl8OCOv77OwAdQABhbCBIaVKh403rBn96DhUEL8qgHtOWANxxql3jrys66PQQyYDQkGdpeJYoJgCwQfsU0/uJ4565nnLH0NgdmQYGDhmbNR83dW5B/f+/n+t8Z3t54asPMSDCw8s9tYv+y995B5e8HK0tmH8k8UZazPXvjG6NGjFy5cu3bVqjlrLn3ZqVPw0ejMgszM/164UF6+fu8332RnF1Q8LCg7U1aWkTF//vzzf722fHnr1pcvn7k899bcnJzk5Js3TxzffuzYtm1FRbeKTqafPPnP/PydO6/sKSk5e3bfvtu3902viAO5uTduTNl55cr16+fObd58bkZFrPjww4MHC3NnT5ny9denTm09NXXR1Km/6tBh48bSFQdXry4svLqjDdQABqY7E6uZ5PV43MEf3NXMrfghPPMofiAkaB53MKoVRHyeqpCrmeytClc1c/mqQqpmfjkYXs8wqAEMrKF1IdJgdHeK2CZBDWBgYAo1MIOgBjCw/7N3NiuyJGUYroisCDIj8r9+sqq7fixp6RYRpNGhUUEQ8RwRRY8KuhFRcKVHYVBBXIzMxrkAcSE6oDvB1eDKOxDvQRcD3oELV0ZkZndXd7Vz5FT1nO7MJ5cPSVO835dvR2S++SVsxxrMx7EGGAx2m6niu1gDDAbbsYbBF7tjDUSeYLBDMbH5TnciTxQYBjsYO3rSnaA0y0IY7GBs/BpvXsJgsB2WfAFrgMFgO2z5UawBBoPtMPtprAEGg+0w/X2sAQaD7TDxQawBBoPtsOizWAMMBtthxSe6aA1EWGCwPVlxgKlUzIaEwbrG1BsfYzYkDAa7zZZvPOXNSxgMtmMNP/461gCDwXas4a1PYQ0wGGzHGn7yOawBBoPtWMPv+Q4FDAbbYfLXH9j/Uv4M1gCDdYzZ9bf2v5R/hzXAYB1jYv7l/S/lPzwQayDyBIMdimXzN/e/lPUDiTxRYBjscGy09/tVvwqLAbMhYbCusdf3vJCf/nzh/h5vXsJgXWN7/r9/dyKwBhisg8z+cZ/r+B8zHWENMFgHmQ7f/cHLXsX/+eu0dgasAQbrHMv0NHrnZ9/7yLNnTz7UHk+evdYe78G+8s8P/300FhHWAIN1lBk1m4yWVl0zJdvjBewqVIA1wGCdZEZoHW1d8ro9XsAGWAMMBnsPxmxIGAy2y5gNCYPB7mTMhoTBYHcw3ryEwWBYAwwGwxpgMBjWAIPBsAYYDIY1wGAwrIHSwGBYQwOJPMFgRJ7uiDxREBiMoDSzIWEwXq/izUsYDGvAGmAwrAFrgMGwBqwBBsMasAYYDIY1wGCwO63hl4ezhj+PsQYYrCNs8ubhrOE3CbMhYbCOsOSnB3OGp7FmNiQM1hWmD2YN33i538JsSBjsIbKjfx/KGt55ud/Cm5cw2ENk8vmBnOFHIdYAg3WHFZO/HMQZPlliDTBYl5ia/usAzvDVX4RYAwzWKWbDv317X2f4UhpiDTBYx5ieqD99fg9f+NpvX9/jt2ANMNhDZcZOJ+u3yucXzXH+9jfb4+3zixeyH15k4RhrgMG6yYRVW08tkvaQ/w+TymR7WQORJxgMdkfkCRFgMFinZkMuWHqiH/rdH3u0Pz8RCe2JfuiHNdxiiVY6CQtaFv3QD2vYYq4ySumRFrQs+qEf1nDF6sooZddW0LLoh35YQ30UdWW01kqWq7Y2tCz6oV/frUG4dZyrzCKUWsZ5WxtaFv3Qr+fWINwqTvlbQGEoZRy0taFl0Q/97ssaHkcso9Dr80TaJh0+ruK4XOuCuAr6od+hI0+PLig9sknpymGyiyKKxlJKO6J50Q/9Dswe32zIpLn5o4ZxulaR2++1izuWvOiHfgdkj+7NS39v2G32jDrLg3Slw6va0Mboh349tob6qdFIi0KodRrkfiHU1oZcH/qhX3+tIbkqQ6FNHARVeFkbcn3oh379tYbkevEmjBqmQTy+rA25PvRDv55aQ3FVmdBEOtJa5UFsj9rakOtDP/TrpzW0GTRXmSM90KbM8zwIYrlsa0OuD/3Qr5fWcJ1BWwh5bjNXl8CXRmshFkfTJbk+9EO/w1rD4DFl0Hy4ZGyTaj2oSn9UifSHVeT60A/9Dhx5elwZtGJQiLRK7MSz6fTIFcQflWlyaWMaGv3Q7zDsMWXQTv2CrdCikkq051VBkG7iPBZNLk3MWAajH/odhj2Kn7oQypVG6SIyxuihbW4Uu+MkDVIjxVBkzTMkQxujH/r1yBpq147XShithVQz58/1neFQxEG6skYbd96c1kY/9OvdvIZEyzg9Vuo0znO3oHO1mU/dhk+fpkGsTH2ec209po3RD/16ZQ1hYp1BH1u3ggtiXxqlhRBJVuRBHvlnRlfrOdoY/dCvT9YQjsogSM9O8jwvrW6mdio71HmQblShhY+qNas82hj90K9P1hCuc1ebXJhsOB8v6lnf2g6XzsvX0pjctveHaWP0Q78+WEN0zfTK12atdBQ2G7v5ODmzzWZPbBIhEtoY/dCvJ7Mho2h8/VP1uozjMvUPisKplT53EolVGVdRlhXhdEE8B/3QrzezIcfnqYiu2MhKaZMwG2SiiuO1PnFIj+od3jASBQ2NfujXk9mQsn5kpG9O2UmELpqFnPPvCbth9EO/3r156V92DdrabM3mS5UQUR7kWUQbox/69dAa/IiMOGhrs51mP1ZC5UF6Imhj9EO//llDPVjrLG9rcyuXtnQ1ixVtjH7o1ztrqF9lC9Wqrc0dubSc/3roh369s4a6MtOwsG1tolu5tE2el+yV0Q/9+mYNbWXCgWhrI27n0gZG8F8P/dCvV9aQhVL44f41a2uT7ubSBG2Mfuh3X9bwUCNPiU+XzGtW1DG06n/k0ojnoB/69Wc2ZBSJ1JfjpN3NjaxMqjtzaTQ0+qHffbAHuqwJlFDHaRDkJzcfGd3KpS0jwzIY/dDvXtiD/FlJHSrxtanmNx4Z3cyl6bGgjdEP/fpjDT653vp2bGfbj4xu5NIE33dGP/TrgzVE4axNock4NrrQrjaxFLPtR0bbubQFbYx+6NcDa9BmbGZN1kRWxq/cnG+X8nJ4TvvIaDuXRmujH/p13xpEdl5/+qNOrhf1/R6jVXo9WOuOXBqtjX7o1/1Vg0ql0uOln7o3Fv7+jlFD04zjrGszMHaT3sql0droh37d31AM/CjOZlJvqnRh1CCOi60PhjWluZFLo7XRD/3u3RpeedzCzJvvDssmXiI2VRw/v86lZXUGzR0XU+I56Id+fZoNWfgPD1dZUJaJTcKpcnUaF9e5NJ9Ak9aqSZTR0OiHfvfKHtZsSOEWbOlG1veFtf8MiJZhVD9DCoJ8OPJgESajMGMZjH7od8+Pch+UNRS6Hp0j6vvCqq6MP6+pjSvX5QeKaWP0Q79eWcPArtIgz7QQi8vK+POKJpcmrz5dThujH/p13xqKLaaz3H+UPBLz+sNhfsB/ZNwh6lyaWtLG6Id+fbEGvR0gMSpP81KpTbOgE/Oj6VD4XZ+0a7//m9Ha6Id+/bAGXZxbEbWvtw0KWZ1kmRpU/jZQ88HRMvdHmVm//4smtDb6oV8frEGoOJZidMW0q4ka5LHU8kh44/bfAXBHXn+mXEz5r4d+6NcHazB25fZwi3By7caFHsZBLGUzLEPJMk99OnWjotBO2SujH/r1YTZkJk7LuFyGR3p6fV6RVe0cPh85mZ8MV2dVWZ2JE+I56Id+fZkNOXHqL89deU7N9nl67D3LnJRxfNEiV7shGT70Q7/3jb3SJcxE+LvAw7R+YLR13jxsVntun1dOeLyGfujXtzcvpfYpkiIPgthGZuc8tUmDeEQbox/69cwa/OBN6ZZv6zTItRI703P8h8q3vjhKa6Mf+vXCGsb+RXi3XjNuRZebQWnM7fvHypXGTmhj9EO/PlnDrN7o+ShqlKfpKk/j4tZ5hYxdaY5oY/RDv/5YgwlFG1IPM11uVn58TnX7PHua0troh359sgZd+BiqOPLPkwdKF74ybl83vXme2rjSjGht9EO/vliDbkZ0joSQs7BQg/pLxEEsxXS3NAtaG/3QL+rHbMjIpFXiNPcDtdTM+Bl85cqP3ZLqxnk6LSs5JZ6DfujXl9mQY5tUqQ7qUXzGR9L8si1Z+hl8xXYubTyZHg8KGhr90C/sxWzIRCt5rrWKVnk+HKrLwVpJ6Td8Rt+c1ydYBqMf+r3v7JW8eVm/0lboIhLWrDbl9WAt/46bq81/2zu7FQdhIAo3aob8GRNttV23loKwff8n3ExU9hFcyCm9GnpRvjMcYhLPCEHq+Y02Bj/wK8saBj42UkQmRi07fje+PRya4zl5RrGTJB5oY/ADv5Ksga+aUCuXTljBe8POtmqXQcvZ+1kKaiwiTsEP/MqyhjEJIh7Xqg/uVfGpUT+om6m235GcZ5lWehzNJ9DG4Ad+RT1Q3M1dicrVXndJmfDid2NzrrcymieD8DjzpI1BG4Mf+JW1DXlTrbF97dmzw0JpHbdn/q/9RZr9Qor4QhuDH/gVmA255sy9sNioRrGdH42TDxfJw4L6v60htDb4gd8p1nBWNqRpeOzwhyJn7nEKnx2qybnpTcb303PA9RzwA78SsyHjLcux1UweUTy/8wjzO+f11YQ7fOAHfmfWzlqudNvFE36fJdVk3hAS28oufQfCHT7wA79za+f9hUMbrvEkkNDkM+dUa1VEG4Mf+JVqDbs2yvDrr6uv/Vup0RDxMCG0MfiBX7nWsGkjI58k84jiD9eu1xFtDH7gV7Y1ZG2qyVCkGHhBh5YFP/CDNezaVM5pw5H/kAb8wA/WcNRaStI0ZJckTYQ04Ad+sIZDGztdpJaurh1BGvADP1jD8RlWqUV61PM/AtKAH/j9l9ovEsqk0gY+yv4AAAAASUVORK5CYII="/>
          <p:cNvSpPr>
            <a:spLocks noChangeAspect="1" noChangeArrowheads="1"/>
          </p:cNvSpPr>
          <p:nvPr/>
        </p:nvSpPr>
        <p:spPr bwMode="auto">
          <a:xfrm>
            <a:off x="307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4" name="灯片编号占位符 3"/>
          <p:cNvSpPr>
            <a:spLocks noGrp="1"/>
          </p:cNvSpPr>
          <p:nvPr>
            <p:ph type="sldNum" sz="quarter" idx="10"/>
          </p:nvPr>
        </p:nvSpPr>
        <p:spPr/>
        <p:txBody>
          <a:bodyPr/>
          <a:lstStyle/>
          <a:p>
            <a:pPr>
              <a:defRPr/>
            </a:pPr>
            <a:r>
              <a:rPr lang="zh-CN" altLang="en-US" smtClean="0"/>
              <a:t>桂小林 </a:t>
            </a:r>
            <a:fld id="{E571E082-43F8-4F30-9C8C-45C7B9D41DDF}" type="slidenum">
              <a:rPr lang="en-US" altLang="zh-CN" smtClean="0"/>
              <a:pPr>
                <a:defRPr/>
              </a:pPr>
              <a:t>27</a:t>
            </a:fld>
            <a:endParaRPr lang="en-US" altLang="zh-CN"/>
          </a:p>
        </p:txBody>
      </p:sp>
      <p:pic>
        <p:nvPicPr>
          <p:cNvPr id="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2775" y="1851670"/>
            <a:ext cx="7836065" cy="30269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915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88024" y="1491630"/>
            <a:ext cx="2281237" cy="298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矩形 4"/>
          <p:cNvSpPr/>
          <p:nvPr/>
        </p:nvSpPr>
        <p:spPr>
          <a:xfrm>
            <a:off x="6770140" y="3075806"/>
            <a:ext cx="598241" cy="338554"/>
          </a:xfrm>
          <a:prstGeom prst="rect">
            <a:avLst/>
          </a:prstGeom>
        </p:spPr>
        <p:style>
          <a:lnRef idx="2">
            <a:schemeClr val="dk1"/>
          </a:lnRef>
          <a:fillRef idx="1">
            <a:schemeClr val="lt1"/>
          </a:fillRef>
          <a:effectRef idx="0">
            <a:schemeClr val="dk1"/>
          </a:effectRef>
          <a:fontRef idx="minor">
            <a:schemeClr val="dk1"/>
          </a:fontRef>
        </p:style>
        <p:txBody>
          <a:bodyPr wrap="none" lIns="91440" tIns="45720" rIns="91440" bIns="45720">
            <a:spAutoFit/>
          </a:bodyPr>
          <a:lstStyle/>
          <a:p>
            <a:pPr algn="ctr"/>
            <a:r>
              <a:rPr lang="zh-CN" altLang="en-US" sz="1600" b="1" cap="none" spc="0" dirty="0" smtClean="0">
                <a:ln w="1905"/>
                <a:solidFill>
                  <a:srgbClr val="C00000"/>
                </a:solidFill>
                <a:effectLst>
                  <a:innerShdw blurRad="69850" dist="43180" dir="5400000">
                    <a:srgbClr val="000000">
                      <a:alpha val="65000"/>
                    </a:srgbClr>
                  </a:innerShdw>
                </a:effectLst>
              </a:rPr>
              <a:t>红字</a:t>
            </a:r>
            <a:endParaRPr lang="zh-CN" altLang="en-US" sz="1600" b="1" cap="none" spc="0" dirty="0">
              <a:ln w="1905"/>
              <a:solidFill>
                <a:srgbClr val="C00000"/>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5487646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p>
            <a:pPr>
              <a:defRPr/>
            </a:pPr>
            <a:r>
              <a:rPr lang="zh-CN" altLang="en-US" smtClean="0"/>
              <a:t>桂小林 </a:t>
            </a:r>
            <a:fld id="{E571E082-43F8-4F30-9C8C-45C7B9D41DDF}" type="slidenum">
              <a:rPr lang="en-US" altLang="zh-CN" smtClean="0"/>
              <a:pPr>
                <a:defRPr/>
              </a:pPr>
              <a:t>28</a:t>
            </a:fld>
            <a:endParaRPr lang="en-US" altLang="zh-CN"/>
          </a:p>
        </p:txBody>
      </p:sp>
      <p:sp>
        <p:nvSpPr>
          <p:cNvPr id="4" name="TextBox 3"/>
          <p:cNvSpPr txBox="1"/>
          <p:nvPr>
            <p:custDataLst>
              <p:tags r:id="rId2"/>
            </p:custDataLst>
          </p:nvPr>
        </p:nvSpPr>
        <p:spPr>
          <a:xfrm>
            <a:off x="827584" y="1131590"/>
            <a:ext cx="7315200" cy="2592288"/>
          </a:xfrm>
          <a:prstGeom prst="rect">
            <a:avLst/>
          </a:prstGeom>
          <a:noFill/>
        </p:spPr>
        <p:txBody>
          <a:bodyPr vert="horz" wrap="square" rtlCol="0" anchor="ctr" anchorCtr="0">
            <a:noAutofit/>
          </a:bodyPr>
          <a:lstStyle/>
          <a:p>
            <a:r>
              <a:rPr lang="zh-CN" altLang="en-US" sz="2600" dirty="0" smtClean="0">
                <a:solidFill>
                  <a:srgbClr val="000000"/>
                </a:solidFill>
                <a:latin typeface="Microsoft Yahei"/>
                <a:ea typeface="Microsoft Yahei"/>
                <a:sym typeface="Microsoft Yahei"/>
              </a:rPr>
              <a:t>计算</a:t>
            </a:r>
            <a:r>
              <a:rPr lang="en-US" altLang="zh-CN" sz="2600" dirty="0" err="1" smtClean="0">
                <a:solidFill>
                  <a:srgbClr val="000000"/>
                </a:solidFill>
                <a:latin typeface="Microsoft Yahei"/>
                <a:ea typeface="Microsoft Yahei"/>
                <a:sym typeface="Microsoft Yahei"/>
              </a:rPr>
              <a:t>EAN</a:t>
            </a:r>
            <a:r>
              <a:rPr lang="en-US" altLang="zh-CN" sz="2600" dirty="0" smtClean="0">
                <a:solidFill>
                  <a:srgbClr val="000000"/>
                </a:solidFill>
                <a:latin typeface="Microsoft Yahei"/>
                <a:ea typeface="Microsoft Yahei"/>
                <a:sym typeface="Microsoft Yahei"/>
              </a:rPr>
              <a:t>-13</a:t>
            </a:r>
            <a:r>
              <a:rPr lang="zh-CN" altLang="en-US" sz="2600" dirty="0" smtClean="0">
                <a:solidFill>
                  <a:srgbClr val="000000"/>
                </a:solidFill>
                <a:latin typeface="Microsoft Yahei"/>
                <a:ea typeface="Microsoft Yahei"/>
                <a:sym typeface="Microsoft Yahei"/>
              </a:rPr>
              <a:t>码</a:t>
            </a:r>
            <a:r>
              <a:rPr lang="en-US" altLang="zh-CN" sz="2600" dirty="0" err="1" smtClean="0">
                <a:solidFill>
                  <a:srgbClr val="000000"/>
                </a:solidFill>
                <a:latin typeface="Microsoft Yahei"/>
                <a:ea typeface="Microsoft Yahei"/>
                <a:sym typeface="Microsoft Yahei"/>
              </a:rPr>
              <a:t>696609011821</a:t>
            </a:r>
            <a:r>
              <a:rPr lang="en-US" altLang="zh-CN" sz="2600" b="1" dirty="0" err="1">
                <a:solidFill>
                  <a:srgbClr val="000000"/>
                </a:solidFill>
                <a:effectLst>
                  <a:outerShdw blurRad="38100" dist="38100" dir="2700000" algn="tl">
                    <a:srgbClr val="000000">
                      <a:alpha val="43137"/>
                    </a:srgbClr>
                  </a:outerShdw>
                </a:effectLst>
                <a:latin typeface="Microsoft Yahei"/>
                <a:ea typeface="Microsoft Yahei"/>
                <a:sym typeface="Microsoft Yahei"/>
              </a:rPr>
              <a:t>X</a:t>
            </a:r>
            <a:r>
              <a:rPr lang="zh-CN" altLang="en-US" sz="2600" dirty="0" smtClean="0">
                <a:solidFill>
                  <a:srgbClr val="000000"/>
                </a:solidFill>
                <a:latin typeface="Microsoft Yahei"/>
                <a:ea typeface="Microsoft Yahei"/>
                <a:sym typeface="Microsoft Yahei"/>
              </a:rPr>
              <a:t>的最后一位校验码。</a:t>
            </a:r>
            <a:endParaRPr lang="en-US" altLang="zh-CN" sz="2600" dirty="0" smtClean="0">
              <a:solidFill>
                <a:srgbClr val="000000"/>
              </a:solidFill>
              <a:latin typeface="Microsoft Yahei"/>
              <a:ea typeface="Microsoft Yahei"/>
              <a:sym typeface="Microsoft Yahei"/>
            </a:endParaRPr>
          </a:p>
          <a:p>
            <a:r>
              <a:rPr lang="zh-CN" altLang="en-US" sz="2600" dirty="0" smtClean="0">
                <a:solidFill>
                  <a:srgbClr val="000000"/>
                </a:solidFill>
                <a:latin typeface="Microsoft Yahei"/>
                <a:ea typeface="Microsoft Yahei"/>
                <a:sym typeface="Microsoft Yahei"/>
              </a:rPr>
              <a:t>并说明校验码的主要作用是什么？</a:t>
            </a:r>
            <a:r>
              <a:rPr lang="zh-CN" altLang="en-US" sz="2600" dirty="0" smtClean="0">
                <a:solidFill>
                  <a:srgbClr val="639EF4"/>
                </a:solidFill>
                <a:latin typeface="Microsoft Yahei"/>
                <a:ea typeface="Microsoft Yahei"/>
                <a:sym typeface="Microsoft Yahei"/>
              </a:rPr>
              <a:t> </a:t>
            </a:r>
            <a:endParaRPr lang="en-US" altLang="zh-CN" sz="2600" dirty="0" smtClean="0">
              <a:solidFill>
                <a:srgbClr val="639EF4"/>
              </a:solidFill>
              <a:latin typeface="Microsoft Yahei"/>
              <a:ea typeface="Microsoft Yahei"/>
              <a:sym typeface="Microsoft Yahei"/>
            </a:endParaRPr>
          </a:p>
          <a:p>
            <a:r>
              <a:rPr lang="en-US" altLang="zh-CN" sz="2600" dirty="0" smtClean="0">
                <a:solidFill>
                  <a:srgbClr val="639EF4"/>
                </a:solidFill>
                <a:latin typeface="Microsoft Yahei"/>
                <a:ea typeface="Microsoft Yahei"/>
                <a:sym typeface="Microsoft Yahei"/>
              </a:rPr>
              <a:t>[</a:t>
            </a:r>
            <a:r>
              <a:rPr lang="zh-CN" altLang="en-US" sz="2600" dirty="0" smtClean="0">
                <a:solidFill>
                  <a:srgbClr val="639EF4"/>
                </a:solidFill>
                <a:latin typeface="Microsoft Yahei"/>
                <a:ea typeface="Microsoft Yahei"/>
                <a:sym typeface="Microsoft Yahei"/>
              </a:rPr>
              <a:t>填空</a:t>
            </a:r>
            <a:r>
              <a:rPr lang="en-US" altLang="zh-CN" sz="2600" dirty="0" smtClean="0">
                <a:solidFill>
                  <a:srgbClr val="639EF4"/>
                </a:solidFill>
                <a:latin typeface="Microsoft Yahei"/>
                <a:ea typeface="Microsoft Yahei"/>
                <a:sym typeface="Microsoft Yahei"/>
              </a:rPr>
              <a:t>1]</a:t>
            </a:r>
            <a:r>
              <a:rPr lang="en-US" altLang="zh-CN" sz="2600" dirty="0" smtClean="0">
                <a:solidFill>
                  <a:srgbClr val="000000"/>
                </a:solidFill>
                <a:latin typeface="Microsoft Yahei"/>
                <a:ea typeface="Microsoft Yahei"/>
                <a:sym typeface="Microsoft Yahei"/>
              </a:rPr>
              <a:t> </a:t>
            </a:r>
            <a:endParaRPr lang="zh-CN" altLang="en-US" sz="2600" dirty="0">
              <a:solidFill>
                <a:srgbClr val="000000"/>
              </a:solidFill>
              <a:latin typeface="Microsoft Yahei"/>
              <a:ea typeface="Microsoft Yahei"/>
              <a:sym typeface="Microsoft Yahei"/>
            </a:endParaRPr>
          </a:p>
        </p:txBody>
      </p:sp>
      <p:sp>
        <p:nvSpPr>
          <p:cNvPr id="5" name="圆角矩形 4"/>
          <p:cNvSpPr/>
          <p:nvPr>
            <p:custDataLst>
              <p:tags r:id="rId3"/>
            </p:custDataLst>
          </p:nvPr>
        </p:nvSpPr>
        <p:spPr bwMode="auto">
          <a:xfrm>
            <a:off x="6686550" y="4661297"/>
            <a:ext cx="1157288" cy="308610"/>
          </a:xfrm>
          <a:prstGeom prst="roundRect">
            <a:avLst/>
          </a:prstGeom>
          <a:solidFill>
            <a:srgbClr val="808080"/>
          </a:solidFill>
          <a:ln w="38100" cap="flat" cmpd="sng" algn="ctr">
            <a:solidFill>
              <a:srgbClr val="000000"/>
            </a:solidFill>
            <a:prstDash val="solid"/>
            <a:round/>
            <a:headEnd type="none" w="med" len="med"/>
            <a:tailEnd type="none" w="med" len="med"/>
          </a:ln>
          <a:effectLst>
            <a:outerShdw dist="17961" dir="2700000" algn="ctr" rotWithShape="0">
              <a:schemeClr val="tx1">
                <a:gamma/>
                <a:shade val="60000"/>
                <a:invGamma/>
              </a:schemeClr>
            </a:outerShdw>
          </a:effectLst>
        </p:spPr>
        <p:txBody>
          <a:bodyPr vert="horz" wrap="square" lIns="91440" tIns="45720" rIns="91440" bIns="4572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smtClean="0">
                <a:ln>
                  <a:noFill/>
                </a:ln>
                <a:solidFill>
                  <a:srgbClr val="FFFFFF"/>
                </a:solidFill>
                <a:effectLst/>
                <a:latin typeface="Microsoft Yahei"/>
                <a:ea typeface="Microsoft Yahei"/>
                <a:sym typeface="Microsoft Yahei"/>
              </a:rPr>
              <a:t>作答</a:t>
            </a:r>
          </a:p>
        </p:txBody>
      </p:sp>
      <p:sp>
        <p:nvSpPr>
          <p:cNvPr id="11" name="矩形 10"/>
          <p:cNvSpPr/>
          <p:nvPr>
            <p:custDataLst>
              <p:tags r:id="rId4"/>
            </p:custDataLst>
          </p:nvPr>
        </p:nvSpPr>
        <p:spPr bwMode="auto">
          <a:xfrm>
            <a:off x="0" y="4295537"/>
            <a:ext cx="9144000" cy="365760"/>
          </a:xfrm>
          <a:prstGeom prst="rect">
            <a:avLst/>
          </a:prstGeom>
          <a:solidFill>
            <a:srgbClr val="FBFAEF"/>
          </a:solidFill>
          <a:ln w="9525" cap="flat" cmpd="sng" algn="ctr">
            <a:noFill/>
            <a:prstDash val="solid"/>
            <a:round/>
            <a:headEnd type="none" w="med" len="med"/>
            <a:tailEnd type="none" w="med" len="med"/>
          </a:ln>
          <a:effectLst>
            <a:outerShdw dist="17961" dir="2700000" algn="ctr" rotWithShape="0">
              <a:schemeClr val="tx1">
                <a:gamma/>
                <a:shade val="60000"/>
                <a:invGamma/>
              </a:schemeClr>
            </a:outerShdw>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vert="horz" wrap="none" lIns="91440" tIns="45720" rIns="91440" bIns="45720" numCol="1" rtlCol="0" anchor="ctr" anchorCtr="1" compatLnSpc="1">
            <a:prstTxWarp prst="textNoShape">
              <a:avLst/>
            </a:prstTxWarp>
          </a:bodyPr>
          <a:lstStyle/>
          <a:p>
            <a:r>
              <a:rPr kumimoji="0" lang="zh-CN" altLang="en-US" sz="1200" b="0" i="0" u="none" strike="noStrike" cap="none" normalizeH="0" baseline="0" smtClean="0">
                <a:ln>
                  <a:noFill/>
                </a:ln>
                <a:solidFill>
                  <a:srgbClr val="F84F41"/>
                </a:solidFill>
                <a:effectLst/>
                <a:latin typeface="Microsoft Yahei"/>
                <a:ea typeface="Microsoft Yahei"/>
                <a:sym typeface="Microsoft Yahei"/>
              </a:rPr>
              <a:t>正常使用填空题需</a:t>
            </a:r>
            <a:r>
              <a:rPr kumimoji="0" lang="en-US" altLang="zh-CN" sz="1200" b="0" i="0" u="none" strike="noStrike" cap="none" normalizeH="0" baseline="0" smtClean="0">
                <a:ln>
                  <a:noFill/>
                </a:ln>
                <a:solidFill>
                  <a:srgbClr val="F84F41"/>
                </a:solidFill>
                <a:effectLst/>
                <a:latin typeface="Microsoft Yahei"/>
                <a:ea typeface="Microsoft Yahei"/>
                <a:sym typeface="Microsoft Yahei"/>
              </a:rPr>
              <a:t>3.0</a:t>
            </a:r>
            <a:r>
              <a:rPr kumimoji="0" lang="zh-CN" altLang="en-US" sz="1200" b="0" i="0" u="none" strike="noStrike" cap="none" normalizeH="0" baseline="0" smtClean="0">
                <a:ln>
                  <a:noFill/>
                </a:ln>
                <a:solidFill>
                  <a:srgbClr val="F84F41"/>
                </a:solidFill>
                <a:effectLst/>
                <a:latin typeface="Microsoft Yahei"/>
                <a:ea typeface="Microsoft Yahei"/>
                <a:sym typeface="Microsoft Yahei"/>
              </a:rPr>
              <a:t>以上版本雨课堂</a:t>
            </a:r>
          </a:p>
        </p:txBody>
      </p:sp>
      <p:grpSp>
        <p:nvGrpSpPr>
          <p:cNvPr id="10" name="组合 9"/>
          <p:cNvGrpSpPr/>
          <p:nvPr>
            <p:custDataLst>
              <p:tags r:id="rId5"/>
            </p:custDataLst>
          </p:nvPr>
        </p:nvGrpSpPr>
        <p:grpSpPr>
          <a:xfrm>
            <a:off x="0" y="0"/>
            <a:ext cx="9144000" cy="635000"/>
            <a:chOff x="0" y="0"/>
            <a:chExt cx="9144000" cy="635000"/>
          </a:xfrm>
        </p:grpSpPr>
        <p:sp>
          <p:nvSpPr>
            <p:cNvPr id="6" name="TitleBackground"/>
            <p:cNvSpPr/>
            <p:nvPr>
              <p:custDataLst>
                <p:tags r:id="rId7"/>
              </p:custDataLst>
            </p:nvPr>
          </p:nvSpPr>
          <p:spPr bwMode="auto">
            <a:xfrm>
              <a:off x="0" y="0"/>
              <a:ext cx="9144000" cy="635000"/>
            </a:xfrm>
            <a:prstGeom prst="rect">
              <a:avLst/>
            </a:prstGeom>
            <a:solidFill>
              <a:srgbClr val="F6F7F8"/>
            </a:solidFill>
            <a:ln w="9525" cap="flat" cmpd="sng" algn="ctr">
              <a:noFill/>
              <a:prstDash val="solid"/>
              <a:round/>
              <a:headEnd type="none" w="med" len="med"/>
              <a:tailEnd type="none" w="med" len="med"/>
            </a:ln>
            <a:effectLst>
              <a:outerShdw dist="17961" dir="2700000" algn="ctr" rotWithShape="0">
                <a:schemeClr val="tx1">
                  <a:gamma/>
                  <a:shade val="60000"/>
                  <a:invGamma/>
                </a:schemeClr>
              </a:outerShdw>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2400" b="0" i="0" u="none" strike="noStrike" cap="none" normalizeH="0" baseline="0" smtClean="0">
                <a:ln>
                  <a:noFill/>
                </a:ln>
                <a:solidFill>
                  <a:schemeClr val="tx1"/>
                </a:solidFill>
                <a:effectLst/>
                <a:latin typeface="Times New Roman" pitchFamily="18" charset="0"/>
                <a:ea typeface="宋体" pitchFamily="2" charset="-122"/>
              </a:endParaRPr>
            </a:p>
          </p:txBody>
        </p:sp>
        <p:sp>
          <p:nvSpPr>
            <p:cNvPr id="7" name="ColorBlock"/>
            <p:cNvSpPr/>
            <p:nvPr>
              <p:custDataLst>
                <p:tags r:id="rId8"/>
              </p:custDataLst>
            </p:nvPr>
          </p:nvSpPr>
          <p:spPr bwMode="auto">
            <a:xfrm>
              <a:off x="0" y="0"/>
              <a:ext cx="190500" cy="635000"/>
            </a:xfrm>
            <a:prstGeom prst="rect">
              <a:avLst/>
            </a:prstGeom>
            <a:solidFill>
              <a:srgbClr val="639EF4"/>
            </a:solidFill>
            <a:ln w="9525" cap="flat" cmpd="sng" algn="ctr">
              <a:noFill/>
              <a:prstDash val="solid"/>
              <a:round/>
              <a:headEnd type="none" w="med" len="med"/>
              <a:tailEnd type="none" w="med" len="med"/>
            </a:ln>
            <a:effectLst>
              <a:outerShdw dist="17961" dir="2700000" algn="ctr" rotWithShape="0">
                <a:schemeClr val="tx1">
                  <a:gamma/>
                  <a:shade val="60000"/>
                  <a:invGamma/>
                </a:schemeClr>
              </a:outerShdw>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2400" b="0" i="0" u="none" strike="noStrike" cap="none" normalizeH="0" baseline="0" smtClean="0">
                <a:ln>
                  <a:noFill/>
                </a:ln>
                <a:solidFill>
                  <a:schemeClr val="tx1"/>
                </a:solidFill>
                <a:effectLst/>
                <a:latin typeface="Times New Roman" pitchFamily="18" charset="0"/>
                <a:ea typeface="宋体" pitchFamily="2" charset="-122"/>
              </a:endParaRPr>
            </a:p>
          </p:txBody>
        </p:sp>
        <p:sp>
          <p:nvSpPr>
            <p:cNvPr id="8" name="TypeText"/>
            <p:cNvSpPr txBox="1"/>
            <p:nvPr>
              <p:custDataLst>
                <p:tags r:id="rId9"/>
              </p:custDataLst>
            </p:nvPr>
          </p:nvSpPr>
          <p:spPr>
            <a:xfrm>
              <a:off x="254000" y="0"/>
              <a:ext cx="1905000" cy="635000"/>
            </a:xfrm>
            <a:prstGeom prst="rect">
              <a:avLst/>
            </a:prstGeom>
            <a:noFill/>
          </p:spPr>
          <p:txBody>
            <a:bodyPr vert="horz" wrap="none" rtlCol="0" anchor="ctr" anchorCtr="0">
              <a:noAutofit/>
            </a:bodyPr>
            <a:lstStyle/>
            <a:p>
              <a:r>
                <a:rPr lang="zh-CN" altLang="en-US" sz="2600" smtClean="0">
                  <a:solidFill>
                    <a:srgbClr val="000000"/>
                  </a:solidFill>
                  <a:latin typeface="Microsoft Yahei"/>
                  <a:ea typeface="Microsoft Yahei"/>
                  <a:sym typeface="Microsoft Yahei"/>
                </a:rPr>
                <a:t>填空题</a:t>
              </a:r>
              <a:endParaRPr lang="zh-CN" altLang="en-US" sz="2600">
                <a:solidFill>
                  <a:srgbClr val="000000"/>
                </a:solidFill>
                <a:latin typeface="Microsoft Yahei"/>
                <a:ea typeface="Microsoft Yahei"/>
                <a:sym typeface="Microsoft Yahei"/>
              </a:endParaRPr>
            </a:p>
          </p:txBody>
        </p:sp>
        <p:sp>
          <p:nvSpPr>
            <p:cNvPr id="9" name="TipText"/>
            <p:cNvSpPr txBox="1"/>
            <p:nvPr>
              <p:custDataLst>
                <p:tags r:id="rId10"/>
              </p:custDataLst>
            </p:nvPr>
          </p:nvSpPr>
          <p:spPr>
            <a:xfrm>
              <a:off x="1525905" y="109220"/>
              <a:ext cx="2286000" cy="508000"/>
            </a:xfrm>
            <a:prstGeom prst="rect">
              <a:avLst/>
            </a:prstGeom>
            <a:noFill/>
          </p:spPr>
          <p:txBody>
            <a:bodyPr vert="horz" wrap="none" rtlCol="0" anchor="ctr" anchorCtr="0">
              <a:noAutofit/>
            </a:bodyPr>
            <a:lstStyle/>
            <a:p>
              <a:r>
                <a:rPr lang="en-US" altLang="zh-CN" sz="2000" smtClean="0">
                  <a:solidFill>
                    <a:srgbClr val="808080"/>
                  </a:solidFill>
                  <a:latin typeface="Microsoft Yahei"/>
                  <a:ea typeface="Microsoft Yahei"/>
                  <a:sym typeface="Microsoft Yahei"/>
                </a:rPr>
                <a:t>1</a:t>
              </a:r>
              <a:r>
                <a:rPr lang="zh-CN" altLang="en-US" sz="2000" smtClean="0">
                  <a:solidFill>
                    <a:srgbClr val="808080"/>
                  </a:solidFill>
                  <a:latin typeface="Microsoft Yahei"/>
                  <a:ea typeface="Microsoft Yahei"/>
                  <a:sym typeface="Microsoft Yahei"/>
                </a:rPr>
                <a:t>分</a:t>
              </a:r>
              <a:endParaRPr lang="zh-CN" altLang="en-US" sz="2000">
                <a:solidFill>
                  <a:srgbClr val="808080"/>
                </a:solidFill>
                <a:latin typeface="Microsoft Yahei"/>
                <a:ea typeface="Microsoft Yahei"/>
                <a:sym typeface="Microsoft Yahei"/>
              </a:endParaRPr>
            </a:p>
          </p:txBody>
        </p:sp>
      </p:grpSp>
      <p:pic>
        <p:nvPicPr>
          <p:cNvPr id="3" name="图片 2"/>
          <p:cNvPicPr>
            <a:picLocks/>
          </p:cNvPicPr>
          <p:nvPr>
            <p:custDataLst>
              <p:tags r:id="rId6"/>
            </p:custDataLst>
          </p:nvPr>
        </p:nvPicPr>
        <p:blipFill>
          <a:blip r:embed="rId12">
            <a:extLst>
              <a:ext uri="{28A0092B-C50C-407E-A947-70E740481C1C}">
                <a14:useLocalDpi xmlns:a14="http://schemas.microsoft.com/office/drawing/2010/main" val="0"/>
              </a:ext>
            </a:extLst>
          </a:blip>
          <a:stretch>
            <a:fillRect/>
          </a:stretch>
        </p:blipFill>
        <p:spPr>
          <a:xfrm>
            <a:off x="7594600" y="63500"/>
            <a:ext cx="1422400" cy="508000"/>
          </a:xfrm>
          <a:prstGeom prst="rect">
            <a:avLst/>
          </a:prstGeom>
        </p:spPr>
      </p:pic>
    </p:spTree>
    <p:custDataLst>
      <p:tags r:id="rId1"/>
    </p:custDataLst>
    <p:extLst>
      <p:ext uri="{BB962C8B-B14F-4D97-AF65-F5344CB8AC3E}">
        <p14:creationId xmlns:p14="http://schemas.microsoft.com/office/powerpoint/2010/main" val="13614785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Rectangle 6"/>
          <p:cNvSpPr txBox="1">
            <a:spLocks noGrp="1" noChangeArrowheads="1"/>
          </p:cNvSpPr>
          <p:nvPr/>
        </p:nvSpPr>
        <p:spPr bwMode="auto">
          <a:xfrm>
            <a:off x="6443666" y="4800600"/>
            <a:ext cx="2700337" cy="342900"/>
          </a:xfrm>
          <a:prstGeom prst="rect">
            <a:avLst/>
          </a:prstGeom>
          <a:noFill/>
          <a:ln w="9525">
            <a:noFill/>
            <a:miter lim="800000"/>
            <a:headEnd/>
            <a:tailEnd/>
          </a:ln>
        </p:spPr>
        <p:txBody>
          <a:bodyPr/>
          <a:lstStyle/>
          <a:p>
            <a:pPr algn="r">
              <a:defRPr/>
            </a:pPr>
            <a:r>
              <a:rPr lang="zh-CN" altLang="en-US" sz="1400" b="1">
                <a:solidFill>
                  <a:srgbClr val="FF3300"/>
                </a:solidFill>
                <a:effectLst>
                  <a:outerShdw blurRad="38100" dist="38100" dir="2700000" algn="tl">
                    <a:srgbClr val="C0C0C0"/>
                  </a:outerShdw>
                </a:effectLst>
              </a:rPr>
              <a:t>桂小林 </a:t>
            </a:r>
            <a:fld id="{2852D82B-D3AC-4FD9-B254-9179CA6C4266}" type="slidenum">
              <a:rPr lang="en-US" sz="1400" b="1">
                <a:solidFill>
                  <a:srgbClr val="FF3300"/>
                </a:solidFill>
                <a:effectLst>
                  <a:outerShdw blurRad="38100" dist="38100" dir="2700000" algn="tl">
                    <a:srgbClr val="C0C0C0"/>
                  </a:outerShdw>
                </a:effectLst>
              </a:rPr>
              <a:pPr algn="r">
                <a:defRPr/>
              </a:pPr>
              <a:t>29</a:t>
            </a:fld>
            <a:endParaRPr lang="en-US" sz="1400" b="1">
              <a:solidFill>
                <a:srgbClr val="FF3300"/>
              </a:solidFill>
              <a:effectLst>
                <a:outerShdw blurRad="38100" dist="38100" dir="2700000" algn="tl">
                  <a:srgbClr val="C0C0C0"/>
                </a:outerShdw>
              </a:effectLst>
            </a:endParaRPr>
          </a:p>
        </p:txBody>
      </p:sp>
      <p:sp>
        <p:nvSpPr>
          <p:cNvPr id="11268" name="Rectangle 2"/>
          <p:cNvSpPr>
            <a:spLocks noGrp="1" noChangeArrowheads="1"/>
          </p:cNvSpPr>
          <p:nvPr>
            <p:ph type="title" idx="4294967295"/>
          </p:nvPr>
        </p:nvSpPr>
        <p:spPr>
          <a:xfrm>
            <a:off x="457200" y="195264"/>
            <a:ext cx="8382000" cy="669131"/>
          </a:xfrm>
        </p:spPr>
        <p:txBody>
          <a:bodyPr/>
          <a:lstStyle/>
          <a:p>
            <a:r>
              <a:rPr lang="en-US" altLang="zh-CN" dirty="0" err="1" smtClean="0"/>
              <a:t>EAN</a:t>
            </a:r>
            <a:r>
              <a:rPr lang="en-US" altLang="zh-CN" dirty="0" smtClean="0"/>
              <a:t>-13</a:t>
            </a:r>
            <a:r>
              <a:rPr lang="zh-CN" altLang="zh-CN" dirty="0"/>
              <a:t>商品码的校验算法</a:t>
            </a:r>
          </a:p>
        </p:txBody>
      </p:sp>
      <p:sp>
        <p:nvSpPr>
          <p:cNvPr id="14" name="Rectangle 3"/>
          <p:cNvSpPr txBox="1">
            <a:spLocks noChangeArrowheads="1"/>
          </p:cNvSpPr>
          <p:nvPr/>
        </p:nvSpPr>
        <p:spPr bwMode="auto">
          <a:xfrm>
            <a:off x="460374" y="915567"/>
            <a:ext cx="8162933" cy="3740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110000"/>
              </a:lnSpc>
              <a:spcBef>
                <a:spcPct val="20000"/>
              </a:spcBef>
              <a:spcAft>
                <a:spcPct val="0"/>
              </a:spcAft>
              <a:buBlip>
                <a:blip r:embed="rId3"/>
              </a:buBlip>
              <a:defRPr sz="2800">
                <a:solidFill>
                  <a:schemeClr val="tx1"/>
                </a:solidFill>
                <a:latin typeface="+mn-lt"/>
                <a:ea typeface="+mn-ea"/>
                <a:cs typeface="+mn-cs"/>
              </a:defRPr>
            </a:lvl1pPr>
            <a:lvl2pPr marL="742950" indent="-285750" algn="l" rtl="0" eaLnBrk="0" fontAlgn="base" hangingPunct="0">
              <a:lnSpc>
                <a:spcPct val="120000"/>
              </a:lnSpc>
              <a:spcBef>
                <a:spcPct val="10000"/>
              </a:spcBef>
              <a:spcAft>
                <a:spcPct val="10000"/>
              </a:spcAft>
              <a:buFont typeface="Wingdings" pitchFamily="2" charset="2"/>
              <a:buChar char="Ø"/>
              <a:defRPr sz="2400" b="1">
                <a:solidFill>
                  <a:srgbClr val="000099"/>
                </a:solidFill>
                <a:latin typeface="+mn-lt"/>
                <a:ea typeface="楷体_GB2312" pitchFamily="49" charset="-122"/>
              </a:defRPr>
            </a:lvl2pPr>
            <a:lvl3pPr marL="1143000" indent="-228600" algn="l" rtl="0" eaLnBrk="0" fontAlgn="base" hangingPunct="0">
              <a:spcBef>
                <a:spcPct val="20000"/>
              </a:spcBef>
              <a:spcAft>
                <a:spcPct val="0"/>
              </a:spcAft>
              <a:buChar char="•"/>
              <a:defRPr sz="2400" b="1">
                <a:solidFill>
                  <a:srgbClr val="FF3300"/>
                </a:solidFill>
                <a:latin typeface="+mn-lt"/>
                <a:ea typeface="+mj-ea"/>
              </a:defRPr>
            </a:lvl3pPr>
            <a:lvl4pPr marL="1600200" indent="-228600" algn="l" rtl="0" eaLnBrk="0" fontAlgn="base" hangingPunct="0">
              <a:spcBef>
                <a:spcPct val="20000"/>
              </a:spcBef>
              <a:spcAft>
                <a:spcPct val="0"/>
              </a:spcAft>
              <a:buChar char="–"/>
              <a:defRPr sz="2000">
                <a:solidFill>
                  <a:schemeClr val="tx1"/>
                </a:solidFill>
                <a:latin typeface="+mn-lt"/>
                <a:ea typeface="宋体"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itchFamily="2" charset="-122"/>
              </a:defRPr>
            </a:lvl5pPr>
            <a:lvl6pPr marL="2514600" indent="-228600" algn="l" rtl="0" eaLnBrk="0" fontAlgn="base" hangingPunct="0">
              <a:spcBef>
                <a:spcPct val="20000"/>
              </a:spcBef>
              <a:spcAft>
                <a:spcPct val="0"/>
              </a:spcAft>
              <a:buChar char="»"/>
              <a:defRPr sz="2000">
                <a:solidFill>
                  <a:schemeClr val="tx1"/>
                </a:solidFill>
                <a:latin typeface="+mn-lt"/>
                <a:ea typeface="宋体" pitchFamily="2" charset="-122"/>
              </a:defRPr>
            </a:lvl6pPr>
            <a:lvl7pPr marL="2971800" indent="-228600" algn="l" rtl="0" eaLnBrk="0" fontAlgn="base" hangingPunct="0">
              <a:spcBef>
                <a:spcPct val="20000"/>
              </a:spcBef>
              <a:spcAft>
                <a:spcPct val="0"/>
              </a:spcAft>
              <a:buChar char="»"/>
              <a:defRPr sz="2000">
                <a:solidFill>
                  <a:schemeClr val="tx1"/>
                </a:solidFill>
                <a:latin typeface="+mn-lt"/>
                <a:ea typeface="宋体" pitchFamily="2" charset="-122"/>
              </a:defRPr>
            </a:lvl7pPr>
            <a:lvl8pPr marL="3429000" indent="-228600" algn="l" rtl="0" eaLnBrk="0" fontAlgn="base" hangingPunct="0">
              <a:spcBef>
                <a:spcPct val="20000"/>
              </a:spcBef>
              <a:spcAft>
                <a:spcPct val="0"/>
              </a:spcAft>
              <a:buChar char="»"/>
              <a:defRPr sz="2000">
                <a:solidFill>
                  <a:schemeClr val="tx1"/>
                </a:solidFill>
                <a:latin typeface="+mn-lt"/>
                <a:ea typeface="宋体" pitchFamily="2" charset="-122"/>
              </a:defRPr>
            </a:lvl8pPr>
            <a:lvl9pPr marL="3886200" indent="-228600" algn="l" rtl="0" eaLnBrk="0" fontAlgn="base" hangingPunct="0">
              <a:spcBef>
                <a:spcPct val="20000"/>
              </a:spcBef>
              <a:spcAft>
                <a:spcPct val="0"/>
              </a:spcAft>
              <a:buChar char="»"/>
              <a:defRPr sz="2000">
                <a:solidFill>
                  <a:schemeClr val="tx1"/>
                </a:solidFill>
                <a:latin typeface="+mn-lt"/>
                <a:ea typeface="宋体" pitchFamily="2" charset="-122"/>
              </a:defRPr>
            </a:lvl9pPr>
          </a:lstStyle>
          <a:p>
            <a:r>
              <a:rPr lang="zh-CN" altLang="zh-CN" sz="2400" dirty="0"/>
              <a:t>在</a:t>
            </a:r>
            <a:r>
              <a:rPr lang="en-US" altLang="zh-CN" sz="2400" dirty="0" err="1"/>
              <a:t>EAN</a:t>
            </a:r>
            <a:r>
              <a:rPr lang="en-US" altLang="zh-CN" sz="2400" dirty="0"/>
              <a:t>-13</a:t>
            </a:r>
            <a:r>
              <a:rPr lang="zh-CN" altLang="zh-CN" sz="2400" dirty="0"/>
              <a:t>中，有</a:t>
            </a:r>
            <a:r>
              <a:rPr lang="en-US" altLang="zh-CN" sz="2400" dirty="0"/>
              <a:t>1</a:t>
            </a:r>
            <a:r>
              <a:rPr lang="zh-CN" altLang="zh-CN" sz="2400" dirty="0"/>
              <a:t>位校验码用来验证编码的可靠性</a:t>
            </a:r>
            <a:r>
              <a:rPr lang="zh-CN" altLang="zh-CN" sz="2400" dirty="0" smtClean="0"/>
              <a:t>。</a:t>
            </a:r>
            <a:endParaRPr lang="en-US" altLang="zh-CN" sz="2400" dirty="0" smtClean="0"/>
          </a:p>
          <a:p>
            <a:r>
              <a:rPr lang="zh-CN" altLang="zh-CN" sz="2400" dirty="0" smtClean="0"/>
              <a:t>校验</a:t>
            </a:r>
            <a:r>
              <a:rPr lang="zh-CN" altLang="zh-CN" sz="2400" dirty="0"/>
              <a:t>码的</a:t>
            </a:r>
            <a:r>
              <a:rPr lang="zh-CN" altLang="zh-CN" sz="2400" dirty="0" smtClean="0"/>
              <a:t>计算</a:t>
            </a:r>
            <a:r>
              <a:rPr lang="zh-CN" altLang="en-US" sz="2400" dirty="0" smtClean="0"/>
              <a:t>实例</a:t>
            </a:r>
            <a:r>
              <a:rPr lang="zh-CN" altLang="zh-CN" sz="2400" dirty="0" smtClean="0"/>
              <a:t>如下：</a:t>
            </a:r>
            <a:endParaRPr lang="zh-CN" altLang="zh-CN" sz="2400" dirty="0"/>
          </a:p>
        </p:txBody>
      </p:sp>
      <p:sp>
        <p:nvSpPr>
          <p:cNvPr id="2" name="AutoShape 2" descr="data:image/jpeg;base64,iVBORw0KGgoAAAANSUhEUgAABBoAAANICAMAAABe43wfAAADAFBMVEXr6+vw8PD09PTi4uLq6ury8vLx8fEAAAD////u7u7v7+/z8/Pf39/29vbh4eHs7Ozg4ODt7e3e3t75+fn4+Pj+/v79/f3d3d36+vr8/Pz7+/vj4+P39/f19fXm5ubk5OQICAjo6OgTExNAQEDp6ekfHx9eXl7n5+fl5eV+fn6NjY0kJCTHx8cZGRkiIiK5ubkJCQlqamrc3Nw3NzclJSUODg4dHR02Njbb29soKCgNDQ0DAwMXFxcYGBgMDAw1NTVBQUEEBAQQEBAaGhoBAQEPDw8rKysgICAHBwcbGxsnJychISEGBgYwMDA+Pj4LCwsvLy8CAgIcHBwKCgoFBQVEREQzMzMxMTHMzMwWFhY9PT3IyMgUFBRra2sSEhImJiYeHh4qKiojIyM8PDwyMjK4uLgVFRUREREuLi4pKSktLS00NDQsLCzPz8/a2to/Pz/X19eVlZXNzc2mpqa3t7fU1NS+vr5kZGSCgoKhoaHT09OsrKzGxsZRUVE7OzulpaXY2NhwcHB2dnaLi4vBwcHFxcVQUFBFRUVDQ0PV1dXAwMCDg4PJycl0dHRsbGxWVlaMjIyjo6NOTk62trY4ODjZ2dlfX1/Ly8s6Ojo5OTl9fX1CQkJNTU1TU1PS0tLKysqtra3CwsKYmJh1dXVubm6wsLBnZ2dtbW2xsbG7u7uJiYl7e3tHR0e9vb2/v7/ExMRbW1u6urplZWWurq5MTEyRkZGenp6zs7NhYWGpqamIiIjOzs6Ghoa1tbViYmKZmZlcXFx6enqqqqpXV1ePj49xcXHR0dGTk5NISEhPT0+ioqJGRkbQ0NCvr6+ampqfn5+rq6u8vLxaWlrW1tZLS0uHh4eBgYGEhIRdXV2QkJDDw8OWlpZYWFiXl5dpaWmoqKhJSUmAgIBmZmaSkpKnp6ednZ2FhYV4eHhUVFRoaGhZWVl/f3+bm5tzc3OgoKBgYGC0tLR8fHycnJx5eXmysrKkpKRVVVWOjo53d3eKiopKSkpSUlKUlJRvb29jY2NycnK+M1O7AAAgAElEQVR42uydbahlVRnHz9r7rpe99vs9597zMufc08jIvVLEeKHozSzQJpqmml4kYQokTQkNg1HREpIULD/4AoElpZFZSUSCQhIlVgpqCH4oS/FjBQUjRB8KKdr7nDN37sy9mi8zc9c6+/d8/Hk/bP7rOT/X3vvZa1rR0WqZjWrBYLBms6iFGmAwGGqAwWCoAQaDoQYYDIYaYDAYaoDBYKgBBoOhBhgM5qoaNmrh2H9egMFgzWatFiHAYLCtjK0TDAbbjhEHDAZDDTAYDDXAYDDUAIPBUAMMBkMNMBgMNcBgMMfUwJgHDAbbUAOD0jAYbAtr8XkVDAbbyvjyEgaDoQYYDIYaYDAYaoDBYKgBBoOhBhgMhhpgMJgjamDkCQaDbTPyRAgwGIyzIWEwGF9ewmAw1ACDwVADDAZDDTAYDDXAYDDUAIPBUAMMBvNSDYx5wGCwDTUwKA2DwbYwzoaEwWDbML68hMFgqAEGg6EGGAyGGmAwGGqAwWCoAQaDoQYYDOaIGhh5gsFg24w8EQIMBuNsSBgMxpeXMBgMNcBgMNQAg8FQAwwGQw0wGAw1wGAw1ACDwbxUA2MeMBhsQw0MSsNgsC2MsyFhMNg2jC8vYTAYaoDBYKgBBoOhBhgMhhpgMBhqgMFgqAEGgzmiBkaeYDDYNiNPhACDwTgbEgaD8eUlDAZDDTAYDDXAYDDUAIPBUAMMBkMNMBgMNcBgMC/VwJgHbA5ZbhW5cDYkDLaVrR3+9TNfHfZsTi6cDQmDHWW/36fr+sDzxsicXPjyEgarqneD3qiDj4za5IIaYE1n1Q6h89vz9eY68ANyQQ2wZjMre+bJt+oT66WCrFADrMFMtYcPX663q0dHZIUaYA1lomNu/Ih+mTp0LVmhBlgTmRiaq+7Sr1Af+kb1dzlZoQZYk1iZmu/eof9Pfe6LJrBkxdmQsAax/voP9auoz3SXZE5+nA0JawTLVW/132foV1UXfon8XpmxdYLNC5MD+6cL9auu/YfJ7xUZccDmgqmBuWe/fk311Dr5oQbYXLPqVsL88p36NdevJO8qUANsjllqHviWfl31bbMsyQ81wOaU/eIO/XrrzH+0B4pMUQNsDtnus8/Tb6DO/WmnI8gUNcDmjMV/2KvfYN161VJgyRQ1wOaJPf1e/cbr4L/6HPTy8mpgzAPmHbv9fH1y6t2PdDpkytmQsLlgwZE365NXB54ZBDk5czYkzHt2xcf0ya3frBhJznx5CfObXfeEPun1tiPDoSVn1ADzl43v06ekrr9yIMgZNcB8ZY/pU1XnX13dVJAzaoD5xqwyvWf1qaz7TcBrTNQA84tZuVS+cKE+tfXzUUz2qAHmEbNy0L59nz7l9Z0R2aMGmD9MtEf/PFefjrqG7DkbEuYLK0dLN/1En6Y6i+w5GxLmA8urPu1cr09fPWRKzob0dvszZKvdlPzsaKl1nz6tdVW78f3n7eWnIuXn3Yj8bGB2Pbb39JpBXzyIm95/vl5+qqRKTclPft7zs3Ff3PJZfdrrtr5teP95evnVykip2krwk5/v/NQg+vM+vQP1LhE3vP/8vPzJykgZj2PBT36O84t65keX6Z2pF5Zss/vPw8svJyujlJLB4spsbfjJz2V+5rkDeqfqnFg2u//8u3xR7eOqlRmaQAVJMVsbfvLzmN/XP6V3sB5oN7v/vLt8Ue3iZP0IyJggSMLZ2vCTn7/81v6od7T+s2wb3X++jWWUaryeBvH0HL9ON0kWx6pkLGj+8ovu/eTOmkFflNsm959/g9LtOF2slsPm7yijqBMEQdzmxz9n+Yne+Nm9eqfro3mT+8+/syHT6cMfuZBkYxlV93uzzR23DPOTX2/5kXO0A3V3k/vPuy8v62fD1c2elWtFmK0os7E2aGB+8rv2PdqJerjJ/eebGiZvjdpKlEKOs7CoN0KztWEucl7yu/py7UgdaXL/eaaGdGMZSmWTMOyao2vDXOSc5Pf4XdqZerrJ/eeXGtJjmzdh5UIWJp2ja8Nc5Fzkd+Wt2qG6tsn955Eayo2VMTZSkVKyCJN4MFsb5iJ9zy83pnxMO1WXNLn//FHDbAatWpmBaim7WBRFGCbBaLY2zEX6nZ+Nl80tH3TLDPp3Te4/b9RwbAZtKIL1OK/WJayXRikhhoPlEXORPudnpVF/OeiYGPQnWk3uP1/OhpzNoNXDJZ047Y5b3cW6umlQVyyZi/Q4v9wOhi98XjtXdza6/7w5G3I2g1a2SpF103ipZsvLg2pB6ura6VxaByF4md+Pv6AdrBv6eZP7z6cZvtV6w1Yq0Q2kmP1dNwyz3UmRiOlcmuhxG+FXfvUs8vfep52sw+1m958XlzoUsloaqcrIWqsW4umD4qr2ZGFmA7Eg8uk7JIsGvMrPBiZ5yU0x6ENWNrv//Pm/XjKWwiolAtmr/Dx5MmxEEmYrsVW2+rs+avAsP5ua1f9qV+tRY5vdf55caqqCJNsl5WpSFNWGrlqb/nJ1w6dWszCR0yWsrK06aMCb/Oodw9na3VoYNbz/fLnUNK4EvSuudnBhUi+NVEKINC+LsIjqd0Yb+zk04EV+Njbqr3sdNsOLy6Lh/efNpbYXwzBb21MUxWKspqd2ynhBFWG2W5ZK1KNq010eGnA/vzzu24cOOSwG/eEsbXr/+XOp46Jam0LYfKHfGU7O+lbxwqhy+Tiwtohnz4fRgA/5tcWRi7TTdVb9pKHZ/ef6TNYxplbqtRlLFU3H1lW/k67F05s9sTsVIkUDvuR3yQVui0F/PIgb339uj2BEUefYparxYpIsZvWLIrMcB/XcSSRWFpNulOelWR4y3uRJfsXN2vW6sZ03vf9cH5TurGci2mDtOAji1OStXHSTZKz2VEi1J3d4C5EoEYLz+ZWxuftB58Wgn6f/XD8bMpi8MlLHn7KTClVON3KVv5d4muBNfrkdmfBn7otBP0H/uf7lZf2xazhbm01n82VSiKgIizxCAz7lJ/vZ98/zwAwXl/Sf42qoj8hIwtnabJ5m3yWFLMJsj0ADPuW39rVzPBCDPtRN6T+31TA5WGutmK3NCXNpo2rNEokGPMrvy2/3QQz6/XcPSvrPaTVMPmUzcmW2NtvMpRXsGvzJ77n92g8zPG4E/ee0GiYrs2zKeLY20QlzabuLYpFnDb7kd9OdfohBX/oVY+k/p9UwWxnTErO1ESfOpbWsYNfgfn71FMA3n/JEDPrMTw8E/eewGnITiPpw/wmbrU22dS5NoAHn87OByV70RQz6sl21Geg/p8+GTOvpkv50TGYyhtZ9mbk0xpsczi9Xy+tnvckbMzy4mpb0n9tnQ0aRyOrl2DO7m2vHQdrddi4NIbid322XeiMGfT/95/7ZkKEUclcWhsWe418ZnTCXNoostxEu5/fkXn/EcMZh+s/9Ly/TyVBJvTbd/nGvjI6fS1MdgQYczu+eff6IQd8c9ug/59VQT67PvJ3Evc2vjI6bSxP8+9jO5ldtxK8+4JEY9N+DYU7/uaqGyPQ2JtcTq0pVrU0SiN7mV0ab59KGaMDR/ERneMVTPonhgreYmP5zVg3KdmxvNrnetfXOrfL2YnD08JzZK6PNc2mowcn8bGqu+5tPYjj4qB0I+s9ZNYh8ffJPf0wm18vJ8x6rZHbsYK1t5tJQg3v52cCsXuOTGPSBK0xg6T+Hdw0yC6TqjOpT9zqifr5j5YKdHsc5WZuWjXdnJ8yloQbH8rPx/9g7t9gorjOO75ndOXPmzOzcdmf24t2115fiNsWlxAQcDBg7jrHBQIGYcgsXt9xLKJWiQNQUlKJWqKVqoFXShkppH5pWCURKhNI0rVKpIU+gtpFC6UPKQyukPLTNQ3qVqs45s2uvMUlDsDznSJ+F1nh2drTznf/+9ly+8/+I/iOpwND7Hskg0J/YA4oEs+KMnHotFbtUTZim21AwLGqaKXlpgAax4oeI8tP1UpHhKili0J/o3pC0ENUdVqL0ElTNmeahybw0m+eghT+LAkhvEjR+9ItzZeLC8hM66O99U55ESpR2WeHhnJ30vLSRJoEatlPWncxLYxloimGovm4DEISLn62XjK8sk6rH8M4Rv+yC/mTwhkRhh82qKnxeGLMyIFghOl9DSiadVIYdKJF0htgwjBAufigbnFwtFRge+kOQRaA/OXZeuphb5yA+L6zylmHnRW0TNle9QDFgQLT40RK59G+pwDD2PMlj0J80m7KNipV0bIxQqd4y7Dw3yktTJkqXAwbEip9dJoekSmTQ1p6qgQH0JzAa3IZj2HZYUXIdFXjhMGbwr9PwB/G8NLUMGBAyfqT901KB4Z5n2d5K0J/gaMCNCSRUdSzHU9Vq1KFDhWKQQmzUpxjNbPyXBzQIGL/0jXkygaHjL7VBEKWgP4HRgN35BtJr29sSrpJrt201kWPTQFHBUc9hP55tsPGf7gMahIvflQ6ZwPDgK9F3v+H7hYCUFNCfoGhAqmkqKDNxDIdtoiYcU8FKETFwszoA4Y/Dy5SjAHoNosXv4e1SjSVO4Np9XHr8nSe+fGNLkGgqY9CfeGigRiUcw5WIP0ljF6fMpKkokVmGqniOxbJTq6pOjADmGgSL35YDUoHhd/XCET+pve+eJf+iBdCfeN6QNprjmV6ZFHEweZ5r52o+fCzlpNCeqnTmvFwnaof0JpHiZ4dyutQnFRjOHavdw5ax2pGDezRtLyYF0N+tUp5ifTN+GP3y/FDec2jjeTjLmEXbPdNcVDsUtl0KciCFit+x56QCw/c9dh9umVyYyMzq5lVzdhyeA/oTzRvSR2wWOGXxBaOG8wok6i2H4zzPh+VJIeOXPC0XGC5Ek4/BF741cWxoLZ+XXPGA3Qn6E2znpYJZFonrJJOmodNp56lVK2lmAAMCxk95a1AqR4bLtfvwXl81cXDrQvY4b/V27YfIAf0JhQZmvKmE3bdmK+lgFU1zz2GFyhsqjgIahInflX6ZwLDgS/Xb+MSCyaP9fTwbY+G9m7Wu+RXQn0hoyLKN8GF/jYY9YocmPEpvnn9Xw6YxfMCAQPFj1qov3iMVGF6tJzG+19pwuGUjx8TaDm3nHu1djEB/4qAhzwfKLBVVdyyr4lime9N5rmKGTVMEDIgTP5wln79LJjAsfguRyJXpzMCUJ3qWsMeRbk1b0q2teNMF/YmCBkpQLUmd2NirVph9Tu7m84w5FqBBoPjhTHB+o0xguG+bXVAo6+mcGpv6TPcIexwIyaCtGdW0X5aaQH9ioAG7LA0VFdl6ckLFLlN2OK4Lpp6nVsOmyQAaxIgfKhWfeUImMGz46zFSpjoqkyMv3fTU0P3810BP38gKbXx0k7YlAfoTAg04sujMIKTkiasmeCXipKmgYHrTlAANIsSPlsl3vrtYJjI8fbKYRcz5/tB/p+2wups9Du4JHzZtXrOrV9OuG82gPwG8IXVq5dJhzJmhlpqnzIPPqzDbLUWdch62vJwSQHqTAPHDRfv0fTKB4eyhfFq3bVxoOjHtfQ/wZUst6jmsX8tnHb5qm6A/Abwhs0Y6Z+Ekt+KjLKWPddvSZebB5zbmpWX9oCnhAhBijp+tE/KGVBuv914mNduVay3Tnmzt472fs9FfB3r5r20kD/ojsXtDprGqzMdY1SuOk0qpdWOttMcGzBRP9etDMIyIN35U9Qt/liqRYeWjQQHzCpYXb+F839rGaTE2MN69XNO28oWLltXaBVIC/cW985JvaXOxqyODVqrepLEW2+MWtg1CmJRLgAEx4qcWsxd7ZQLDkqOZvMrWcMijt3KSWNPHybBzZTiweGzfBt4Zamlr1bpAf7GjIcOW3QjG1HV11WZ749N1QjN7Tlaj2FQxKgAGBIgfyqcvPyUTGOZerRKV6iiTPTV+q+fnHXyQjzj2dwxq2uLu4ajPwNKf3iAY9BcrGliqDk6rFRsZiM2tm0aa1JpBV5ssq0lFOGWARawA8bNRKfjG12QCw/LvmQGrX1kKfvD1W5/Rw3tAq7T+4f3jvSO8oE7L5l0Hwv7FOjUN+osTDUEoaFTIKp5jNits1c3LEJ8q0XlYbWpSw54ys+ZDgIG442eQ4/+Ran/l22ViUJ2W/eMfe7+06c+xx+FoTvXJ3ogMI5p2d8iGG74K+ot1QJGneYIUM2npdqhsp5ntLea+3oTqrDIIKwcftg0FDMQdP2ubVGB4Icl6OtQg1R9/gGlsX6/WOxr9l69atozzxMiFO7T1nWXQX7zTkD5JU8NLWuw7z6ngsB9c8/xv9xLhMDFK6EFFwEDM8fuVVGB4OqpSi0n2nx+YmbWiZ+PeaN1id9RniJIctM2Dc39fdkF/8XtDtnPPPadiuCRA0fpbkLOchMqKBXmTU2uAhnjiFzy+VCYw9L1Zu4/qtT3/79ylg6Pj+2ple1vaBldGqU/zxlu1MwnQX/zekDTFyg53Ypd57jEXPiOj5EwzV8XU8nLlDKQ3xRq/P3XLBIaNZ+q38WLPh3tF//Z1PBWyrVXTuiM2rNK0s67VDvqL2RvS9bmco2OUlyhuqvIS5nnmd5jEkAMZV/zsdPbZgzKBYfiPJItsWy/nn//Q+0KHIs+JfUN8Gya/3eXDmvZbAvqLd3sVswThiTtsP0t4TOUTaijqGYf/MhhyIGOLn3/+SamsWi4ynOm05H/2pdsZgUQJ1Ad576ibdyHGerWuIK2C/uJFQ4JMaJsdY5VAnBRfsw+PpYkLGIgrfk3XZQLDilf4m3bLZP7fb+uFtXRp7X7Ghs9w1/yOuzZpF4kB+osdDTVtE1Z5UG23klaVkIBizIoxAQZiil/qBak8nN6t7YsMqi/f7munsGEt2yPS29Xd1V/Jgv7iR0OkbdVlK8msRHEn3+yWDQADccWv/XWpHBm+WS9lq3x8w+2/upENXWxEsWBU27XrEeKD1uJHA9e2kqPYxa7DOsTwkY8zfsVrC2QCw7mT9bu4MvSRLtDAhnWsWM26Lk3b8JQLuhIBDXx7sWnqlFn+AxpijB8l5OiwTGBYfaFQSz34W89HvUadDTsH97OyGh072B8vg66EQEOo7VDaKWxUQmm78JGPKX4oXzyzTyYwjH2K5CNHhiOP3cFlamzYvWshG5Dsj0wpTNCVEGggaSOXUHXVTCZNDB/5WOKH8+RUj0xg6PoNKWJdD1G46IE7uxJnw9wejfOlrbasCbq6GQ0xpVZkKsjWE55pNlNIZZr9+Nl6KXhGqkSGdUczWWrbruI3n7vji7W2rertWbWbrVKsX1Y7dgp0xdGQiPnNuHyWOaMohg8NEkv8jr8mExgGfj2RtTkj279a+0bmacvWhP/bvqRu6VDWQVcxeUNOP4b4/njoxs1y/MIuuXF6g0RgWHOjOR/dQ+HVrTN21aXcxGHzxN/fzoOuYtx5OeVYBqsYEk1mO37UyOevrpApw+ntJlKOJlsvzp3B6x5kxTBbJ/eNbIIJcWHQEH3pwUd+VuOH/dI/pPKDfe0wSVNekPfhlTN53X5esGasYRP6VdCVIGjIhl96WfjIz2r81IAclcpB/rnDpIRCoJXIJ0dneEs3y/QabNy0ea8NuhICDT7FkRMffORnK364WPrZkExguP5zDgaU9c8/NNPzF3ymYWwKJx8BXQmBhmwpS0vwkZ+9+LnZ4i/+x96ZB0lRX3F8e5bpfttTTTPbM2P3MAMsYoJyCkK4CbAhIFchyCWFHAmLYK2wnLIsghQgK1e4ghzrCgHCISBlhCCXSBRFiiIkWsGAJSuVlIIVIMZozMGcG2MqhRqmf+8339+f3z/Y97a+70Nv93vv9xgnMHx/dxwMuhGsWPZ//8dH1W/VVWv15U0P98NXgrxrgJZRzZ54ilWHUyXFNzJ4QrW33Ybr9Zq37TNuYZ+iL2n9c4EGoCH7tK8/wOxqI8OZRBeDN9RgRubu3TwPNLje8gQtw1rwbk6D182rUk86dLQogz/3LFqeclA02aOZqhP4A6cnBu2vEVLNHFO3nMOtM/qDt0fRKI1H7WzRbj6S+3/3A0Zc6L3Ejt1Sl6fY1unxGf7RbTzwEMonWzTLeHwUpyeGrS0otqNRiQRn3Znpn73KUOEhlE+2aM0GcwLDg8XxJx3dcM65sK7y9bAOD6F8skM7V8YJDGsXJ6JWg7XmuvDjf2T64CGUT1Zo5hpOYBi/PZVHeGc9NwJYHdDhIZRPNmye5tXIUJpO43pvVyKYj3sogAbpNfPmQ/nbhYzA0Ppdw04mcbypKxH0nAkPAQ2ya7rXoUndGIFhxDu1Q77E2OO0li7Na/jhof9EA9qCJNNMPeC50pQRGNr/rK7t9cfzOPeiSzHshIdSaECjtMTanu9xesmwLxV2eKZb1+sVPhH0mvCQSLshod0Gbc4wTmBYUDOdxxG3YugwlVR4CJOXcr98pNVPcQLD+japJOxD7rVZRWwFHgIaJNZ0H+VO5wSGvs1CgcSq1tCmoa5FMTdqoAcSaJBY0z3B3J39GIFh3AfesJrI47iLUx5V5EOjE9Agr6b7nAYzON143fNMxPHGapLoIRffmg48G9skBQ8BDbJqqmNdb8IIDEUHvRQDgx4JtljhYhz95sBDQIPEGxnUMJ1uzQgM2kGKP8XrBuUucDOO4X54CGiQWIs4W+7n1OF0jeIP8XqU8ve5GknnMDz0VTSg5Ukebfd6RmDov60gnoephhre6ORqKCsMeOi/tDzhlyCDZvo91qKNnMaoVjS2o34znsflu1wOxR814SHshpRS0z2h4ns5vWMYM4usWHeRGqDDbk95bAxEdHgIk5cyarqPous43XjdZ1owDgbForOzXW/QtqNodAIapNSUoH0PJzCMnkIUK0YlQM+OcT2ajeSDh4AGSdHwbgdGYOhVmshDN6hihfvh7EOjE9Agq7ayOyMwjP3CiQftj32vHOh+PAfgIaBBUu0tTjdet/rIkwzbrrNOhMtyNsBDQIOc2sQPOTUy7FPTeVTVFyGivvAQ0CClZl/i9L1y46J0FlPaivHaAx66RTSgzYOPZioUWsIJDKemkifptfOCXK83Er763y1PaJRmqVmv1GMEhpMzE3n4o6HnnxEkpqEVFnogsRtSOu0Kp/nKCdOSUXto5h+Fme1a6WDZGyYvZdMON2IEhkaV6TwmXhRnymNyCHdhAw2SaXs4zVcOrcpLZeHsaC5OXCdSZICvgAYZND9RwS5Obx9n6KQkk3izvkBx7SUFvgIapNH0SLDgDUZc6PGkQx49kUdlkUiRPYL2aKBBHk2P0kROjQyF2/KDHj1xJ8YLfYQKrV4d+ApokGcjA9V4sh0jMvylwjbig9dRmrpQsNh+CV8BDbJsZPCGzRNdGYHh80UUiIFBN+ySI6IFdwO+uiU0oOVJfM20jJ9w2gc7bP7NmM2cHFMN1r3YRbTo1sNXt9byhF+C4JqZZ9Di8YzA0HF/2NKTeXw2ULjwetQycBc2dkNKoCkW7e7DCAxN36SwmszjaH8BAzzv6PAVJi/Za0qEGnP6Xtlkkt+J9xLpRE8I2bN5KKjAV0ADd003Qm329ucDhn73NAzHvlfmqVag8WAhQ+ybXAUJrwENfDXT49T8Z3tGYJjriV9fefNRJ3Be0J7NAW0C8BrQwF0Le5cXMfpb4lLtZAdGlFa/KmqQnxEWywMN7LUvRjACQ1lBsgMjSnn/EDbKXYYPvgIamGuVDzACw8niZNQq1dkp8FBHTgReAxp4a+dXMQLDqlnpPLy/7ShwoJvID69hNyRnreIUIzA8fLx6UXSp0MunFsJrX6vlCY3SYmmq/fKrjMDQ63oiD9NveP40SOxYKwx4Dbsh+WoN5jICw8CqcCIPJUJDFgoe7DpS4DVMXrLV3mYEhsJDyaD9BhWvED3akeSF14AGrtqJVnzA0P6qk8ojeMd08eNd6cBrQANTrZLTBvkDr1X3Zi1hQLRdtgqvAQ3stNiStCmc5isXlIRSN9s6F4ZzeCsy34LXgAZ2mu6hn55kBIa1L1BAMRM5/JnHjpnpIQVeAxqYaYpBucsYgaHRFju9kWFISx4x98834DWggZemR6nNrxmBoWklJTYy+ImmzuYS9Y7EWBX8h92QXDRTpZpLC/mAYeQHhpUX2/ro9wQblrEJ+4EaKryG3ZDMtCpGG+SLDhYEUlnkzWW0Y+Y0vPYNGqXx6OSaplPopZF86qvVkw3J40+OUb3TnE/gWiN4DZOXjDTFtqYMZlRfa1pQVE/mcaWjxum8B/8BDWw0xaIhj3JqZJhK8cuo4h0Yo1mBQWsO/wENXDQlQHvuZFRcZRUUiS9ivhl4+cMas/Mp/Ac0sNBMxaC3NjIqrdkzKZoCw3PDuIFBa1IX/gMaWGg+J/cIo++VE7ZT4sp5JeK8vFHjd6458B/QwELLv5vR98pRk5N56J7QnIuFDMkwIt8H/wENHLTLHfiUVaejqT+CfEHPjVYax/N38sN/2A0pvnaYERi0Hek8wtaFThrPk++D/7AbUmjNzAvYx+/jU1K91xGpZvyqbtsobcIUDNpe+O+bNkpjvCozWl6Apj3DqKSW6omXj3mqTaWjNLZnPvyHyUuxNavkQUYFdSw33YERKO/LFwzaffAf0CC2Vncfo3p6cUjy5aNuhEqWaZzPPPgPaBBae5/RNNKjD6WiVsm8NJA1GTQv/Ac0CKwtZzS/PPp4dR7+pzXm5zH4D2gQVzvD6Mbr0Y+TlU7jFwO4k0HbDf8BDYJuZKD9jL5XdrqSF/Ym18HSJ73Yg0HrCk8CDSJqqmWVd+ZTR2M/ygn6UhsZysdpEpyl8OS3QANanm6PZvqj9vw3+FRRj3uLQ14zmUfJbzQpTjk8+S1anvBLuF2acYRTI0O1EZw2f5MDDFqTOio8id2QomnGNkY1tGF1dRqRrZos5ztYMY/JS9GuqXM4ffY7uZgiqelE+5Uu0pBB22LDk0CDOJruC9MFRt8rO5cHAkoqj9eHywMGbWwDHzwJNAijqY66idH2xD6TnbCqJ/P4eTdNpvP7xN8T8CTQIICmWOdvqbYAACAASURBVPbhQYw6nCYpIW8iEaLnZ2tyncowPAk0iKEpARoyhk/pdLlMYV/8P1YlEmxxSpPt5EfhSaBBBM1vsOoHGPA0JTcy6AYVfy4dGLTBERU+BRpE0KgWoxuvC3cayTz0KOWv0SQ8m8M6fIrdkAJovqXt+ZTNr5RkHqY3VHtzbxnJoE0xTPgUuyFdbopWnNz3+XyvLCx7ljz+VFP0haFSgkHrEYFPsRvSZU0NB8705FMzT5VYlpKc/6LT3TVJzwT4FJOXrmqmaoe2NGLUyLCYKJGEYgV/PEiT9iyBT4EGVzWDVjKqr+4r0x0YAZrVWZP4lMKnQIOrWslaPtXSujLdgRGhig2a1CcXPgUaXNTu+JBPrfT8ON2BEQ2dOyA3GLT+BJ8CDa5p311Sj02pFG2uXvoYLrjaTnIyaH2BBqDBNe0Qo/ramv9vV8lXddCkP9eC8CnQkHkttlr1Y0b3wx6rRUb6vuj93bQsOKUB+BS7ITOtmbpF793Fp0o2LCKfP5VHs7ZaVpzXVHgXuyEzrz33Qz41ciq13K1GnuGUt8wOMMTeQsKn2A2Zaa3xej4lMiZ9Sx15wosXaNlyHoFPMXmZaW3iMUYF8omvOo85R3pkDRm0MngXaMisZk3nUx71N/lCejqNeV20LDpX4V2gIWOarrJaFN1uXoB8eiqPlwZoWXWWw7tAQ4Y03Ufqp3w6nNrP8JDvX+yde5AU1RXG6WGn50wPTdv29NAzTu+yCFnepETeEQMYQEEQeRQEAkpEEERBFuUZ5BFgBcFCYIEyJigPERB5C4IkgCARKTCoJCElJhaSRCQppTQRTNjpnulew2NX7lKczPf9+bH7x2HO+e1033u/m46DpbENQlmms+hdoOGaeEowntzPJ5Ghx7L8WEBJ78CYdmso63QEvQs0XJtEhuAkPvsBeswpMG0n/ExSafbMUBZqNHoXaKj4RAbJiDfqwmcqvh5BpKfB0PvVbARDqE0BelcgGrDN4+JeJHaQ0R/eLkXpOrRgovaKUHaqTwC9e9VbnrBR+vKboiOkbOAzEr12UjSspevY0S1LyRAaWFNB7yIbsgI9xaZcRn94O2w1E3KmjrpNQlmr+xUZ/YyTlxXmKQEz/zSfjUKdNkYt91IWhWj34FAWa6gMNAANFeUpwVilL/kEsdcaaZHkLEvIVqDR7aGsVi9bQj8DDRXjKYnkKD43XreaZafrkJLm0p6hLNdMU0E/Aw0V41k7h/KZhGVq5iFIjT0yL5T1Ok7oZ6ChYrwRjIKiN+RnHoICdNMTAEMoNDWGfgYaKsLLYxTE/lzNTB0y6W+2AhdCoY6VA+hnoEG8d9MZRg/Vxb442JwdnYGFEi0kBf2MbEjRXnA1n/PLi8cHklqmjFEDAYWU7m0e0dDPyIYU6iWVqW35rFd+ka5DC6vRrQ+ACa56o59FbJTGVye/t4vPDQ0P/jZTh5Sk2YtBhPR/zJPoZ5y8FOwV8tnI0HJkpg5dpaLpIEJaK9DPQINgr/c9bNq/zUdhrw6z2kIAIa1N+ehnoEGs1/vfbNq/+rJc8i5giZzHemVab9dPoJ+BBnGeTlSZ0XrlwsdiqpJZlzh3G4jgqtl4wwqjn4EGUZ4SMIwX+QQbvPVYPCpl6ngH65WZ9ZpRdiKI8QYahHlB0t/ns5Gh8VIqAYNbx9KhIIKrGi9YsaCC8QYaRCUyBE36kk/iye0/J0tyCyEq+hmI4KrrDpuCCsYb2ZCCPE2ykmNrsOn/9tOIdC2VSqfbiSpYr8yAYTsZsoZtS8iGFOgNms+m/zvtsi0v77DgzyBCeiF3crWYhKFGNqQwT7Lp9bfZ9H+/HblmJHNkyKjTBEhwNfd1/3oNHgVw8vJqr6lTE7+by6b9O35S00xdRpWqwzzUFkRwNaPY9K3XYLyBhqu9pi5AVf7Kp/9X5pF7GVXJX8fdHUAEV4uOkCFhlIEGUd4FMATO8+n/Nyql7rVN5cFGs/L+ykuoxTpKJ2hjlIGGq/e0SCw8i9GjdKVMHZJhrW0MIqTBMIgIMURAg0AvoZ/rxKb/3xqeqUNSaQLyYNNq+JmJUQYaxHqH27Pp/16DvIcg26z6WhsgwVHrkxZGGWgQ6w3n84281lbfQ1A8dwmI4KrzJ0mM8rVAQzZtebrxFJ8/jOcivocga2p/IMHVQh3bkZANKdDTI3TLJjbt3/WPmTo0xTC39QMRXJ0KUlDHpmhkQwrzgnTjN2za/0fbvTrkhLoRGxnSml6t5PEKX/tx8lKcV7UOmx2E3b7KydQhRc3Cm0EEVzOWYmyBBsHeFj5B0a9Wybx8lNTYOJyvTKvesxhboEGw9xKfjQxrful7CIpVWQEiuLpzEsYWaBDs1W/Gpv8XLyXVq0OZgmvqXHWvi8xHoEGgV3IYaRyfjQxDVpEheceLN98BJDjqUSduyhhboEFcIkOARvDZWtx+t5WQvTrO9gESHH3/dC5FFIwt0CAskcGmEZPZBEW3O6TFg14dO5sBCa6eOBhXEQeLbEhhniZbuaerc2n/fntzLDfcsKSOg1ivTKvnPstO7XDCdiRkQ4ryRrLJg+38dIHp1WE9/xyI4OrHRzCsyIYU7G1swKb/V1Yl23v5GD0DIqRfy+40o/iKj5OX4jyFaGtTNv1/vKAk3C1dR/IrEMFVh0K68JCFEQUaRHmSEX9lEZv+/7rYVDNxsGRORVC0q4aHAnEZIwo0CPOkZKz4KJv+X7NKdVJPnTpG3QUkuK9lt+fGIwpGFGgQ5Sl2ouhdNv1/9ypKyuHMNXWPPwwkOOo4xo3Wx4gCDUI8JUK551tx6f+Bh73jxUqSin4IJLiao7nXV2JEgQYhnkyJk3x2+I3yPwRRc6xXpnUsHyMKNIj19Jc7snmU/r3/IYgW7AERXB2QMaLXDxr+T7Y8TarHpf27b7czdWgy5c2pDiQ4OtobW4+upy1P7AvRwqq6/n42/f9mTjSie3Xsug1IcDTscCCqaBhMZEOK8qSk9VRPNv0/98KjtB7OXFO3rSmQ4KjTcrLSbx/xdR4nLwW8YbCJ0Y3XR0d7dUgGbewFJDjq/wIhDhZoEOpRpWNs+r9LkVfHBTD0vR1IcNR5L8YRaBDsBZex6f/Gfb06lKQ5ewaQ4O5w+gDjCDQI9uLPsAmKbj+p1ENQ0a9bgQmOJudjHIEGwd7hdlzav+musOHVYeR9jottXZ0qxjgCDYK9Qjbv8GrMUiniO1783mAgwdHM+v4EbYwj0HC1nk60j8+Zg9UFFPESGejDhkCCoyHPlkrQxjgSsiGvytN01Sz4KZ9HaY2CvmzDP7QDEhwNWE7RsIZtRsiGFOjd8BqX9u92zHvFkKOr1j+GAQkuGLZiCK/7jdLcjlcpfIKij/f2ZRsGqC/OV7rq8wy+uuPkpWAvNqYrl/4/MSER9V3HtuB7QIKjwUtyEhg9oEGcV/LC6rP7uPT/A+vJkL067I86ggnOQ9bKGyigY/SABmGebNB6NgevO2xMlNxSl6ljJNYrXe1pTqqC0QMahHmyRVs7cGn/Fr+iuOyrYzeI4OpAZVIRBws0iPOkqLmKzUaG+86WPEp4D0HLhwIJjiZOiCURBws0iExkoIMTubR///1J73ixpFJf5MG6arzOS9DG6AENIhIZ4s3ZXPbW9n3bl8igWvs2AQmOhi5HIgM3NFzvW54S+XXYvNxfFvHq0IJm8w1AgqOmZ7GliN+Wp+t6U7QUj29hc9nbngUU8F/4PgbnK139KxiTtVKfbzj1H4UhRDbkd/OCMeMv3bm0/7sKqZKvjpdBBEdNVpuUuqXO/XyT+xoVjsglS8ZXd5y8/G6enDA+fohL/5940ouDVRSiLbXABGeH0z+lRETx1muempfaztr6QKOEjWVMoKH8niYZxuPzufT/4nW+OmTLPnIPmOBoYW0PmZJKRWu8f/qbFlUwjkBDeb1AbB2bG697feGrQ4paa+cDCY7mjfA+X8WODS99jOThvCT2RQIN5fVueYNL+/9gm68ORaXnfwEkOLq5vvf5KhHKWfbtPMxhiQDGEWgon/c0l/bvvtlXh2JT7TNAgqNb/QnaEVJ3XORnfkIyxhFoKLtn/J1L+z+4PRr36pApdwWQ4OguX4K2JpuBuhdfgh4bwxlMoKHM3qE+TNq/1ZK8uD8OttKstmBCSvce0n0J2tHYpAGX+MG24xAbi2zIMnrLB3IBw4ZHrKCueXWMagAmpNTyvXxD9n2+ay9zTdcMCduMkA1ZBs8ez+Wyt24Lq3l1aGE1Oak9mJBS6xeT3uerRxLrDlz2x/ebOoYQ2ZBX8io/yqX/Zzb3nwyNUt8uYIL7ZrHAt14ToJxvrvTla5yF+7Fx8vLyXk02B68XzSbfydAkjZ4BJDiaKPvWawIkTbnyr7QwIhhHoOEyXh6bU4qLCsnwvVencXOBBEcnhvv+WxTSP2hdlt+aQhLGEWi4lBf/DZcE+QHvRCxfHCxFz/cAE1J6dFXSj0zr07IeI6kWxTgCDRfxFJmszVxW/Rp+aieCvp3/0b0twYSUhrxklELm0rKfjJuZCGIcgYb/8eS49HELJu1/50mNgr7jxTS2HpiQUoc/JeN+ZA6fXp7f/jCBM5hAw7c82aBVA7j0//ZYPOB/m178EJiQUue64VLIjJbzNp6B+TbGEWjwe5JBr3CJW77jc/KOF5fc1T38bjAhpep1yYz4kGlNLv+KpylhHJENmfF0m6atYdL+bf6jeHVo+n/ZO/+gKK47gLt77O67t7fcLbt37K63giDFFGuJWlBAAUER1EAQS0REFFTwZ5OKv2rEMcHY2KRR05rExtYf0aTpNGOjJu3EtsamNTNpdGqTxv7Ij9oYx2mbxk7t5J9O98fd8Y5fctwBe+x7M4iz3O2+9/3x2ffj+76PBNtwPtgAGJ7xderX7QTS9YHk5eoQ8ZnZODdkwIi05/LvlcaJ/f95m6hnfQy1A/4cM8Esm69ILI/o98zANsDUYce0YKD0sHRXoCo5d8WL+X+4GPgJpB3OF3E+WLPcWGdIJqTfjRUDvdPHuDuPd14a+WC9CXvjZX/lhiOKgKaD9V7F26jM0vSoV0SRefDiwO9VgN0Ro0EDgwyONsRLIMMfteEDelb3cysxE4yyukMJJIU29Uvsjup2Z7A72h4NtCztS4sT86/YiLaDFsCBRswEEwybwpFJRJ3dCp9tZXM0OCXvD5rjpcewD20HIYBX8P5KszReRueNWK/wTPTR4sc6l4axi9oRDVLHU3Fi/g1vy0g7CL+8bg9mglGm/0nu1C9kZfh5LAZZpeNV7I42RsOk23Fi/jOPyUg7oCpvexUzwShpW0REv7REXpobmxvfLRLYHe2KBuIf8bLqd2Kqt7MdbhZk7qrEUDADGYiwJDa+U0/H6s6Vb/mxO9o0N+S78RLhdDPZSyJyUXzvzMNMMMqzO32I6aigLZZ5uTYHc8Hh0CM75YbkhXXxsup3EyLtcEOF/c8szASjXMhE9MvTIPNCbO8/DjumpQKlh2R7FVQemBEf5r9/W9jOUMXbvgwzwShFX0P0C0kwOubhrO/j7rztdl661cz4ODn66XVoO2hBegEfbGuWpx5G9AtZeexdsZ99mZeJXdRuaOCl4/Fg/lU/9SM4g35lwm7MBKNMuxyGTIW6f1BQfx67qN3QQE2NgwxvXzqq+iBSZ+D5CWaCUVKPOhFkEoJ3xSAdutGAXdRuaJB+ZXnzn3FU8VIQjds8iZlglOy9IkDOmOJAR+6gPet17KJ2Q8MvLW7+sx4SAZrbEIAnMBPMHsOLELAoMidcHMSnZWAXtRkaxCet/V78ZIyPRdPBgq3lGApGeTxRIVFk0oN8Fvhh7KIYDdZ5Lx5jFTXscLXnl2Im6KX4Zhvg0IwM9F2DfVzIfuyi1kHDUIQ8+S9a1/43OzRxuJE6f6sIQ8Eou9sElXcjujxaPejPzB+DQ48sE/I0JA++PhgThy0xiKI69H0vh+Y2lK98zy6efwf5LfuxwCHrEn7fb4dkkHVdwglkbZUbckLsbSitKK8o2pQwdQ8AMSzNOXHbNn2CvuU37Tkg0e5OXfq+vHZoqtUKqXjpfvvxzstYXKuLuWWnpzKp6VGx4clNQEBH0sD/hn1GC33KL6tdVsKQeXjokticEuLEfTiCw2iIwbVNg2DZTFRsWPsCJ6C5DYHv6gJ7kaE3+a36O5TCTqHkh7Iv9TsA48J9OJqiuZGdmWqIHvf+IFh2FGyY9joAEKJ1vpXD2I0MPcpv+uejQOAwKlOX4z7JH9KV5HFkPLiPRgaKogWawGjo5/kShLOXz8lLB8GyB8qG+l8oYcs0AGysZWxIhu7ym7eLDxxfGdCb9+pQb6Y/K7ut7z4GGSiKTWEJjIY7XoOU3wdkZFabCCOqZzAse0BsKN4S1g5C9H1nB2NPMnSV3926V4YyO0MAvjF9yGu3EPAWdx/eIANN0xSZNCbABoyGXrdd0xJwdny0v9UYr+c1rtl8dmcKAH6683MfxNiyswsHxIYF74S1A/rBwUcYO5Khu/xujw1DpiJvGo6zwCtTaGu7D6GNIzQy+AFJky5PgA0YDb1dU+RXbnRNhlTcvOWgPpEb/Ny7MbXs1HtWDoANC/6ghPV0VDD1BmNLMnST3+mdqH4JEWwqHJ4KtguWdh9CG0VQ+hQkACTpcgTYgHND9nbt0vKe1Vy9t00UgvMP52Np2XUlLdWRsqHhs7Ei0g6eVRKPMzYlAyq/mQyT+2tEv25eld8atr7Um8DKYUE8nTKJI1nTjsRklyspheZxbsger7lp8dE+ciEVnz4C/NCtfY4i/xo7y27KWMosK8iNhA0lD3Fd2iE+sciuZEDlxxTuednUUUi/mY8NXxWzgdPKTiOwXJKGA+ieyjudIkmSrIBzQ/Z4DfrV8/f2res95xRFn3RQ1QdjZtm59bpJL+o/GxZ8kQprBy2AfRMZ25IBlV/BWXTy0Q2A97VhzZR7mLNwV5szJx+pBFdiCuUEJB0YXOCdl93WJSRnPyLlap+XBcIJOfXZ2Fh2el6Tnv99QXN/+w2rfhjeDlrynZvC2JYMIfktqmJqrvmB0qlfSgK3hjkn13EvtG4MJG0sWUJqvMeROIYGITZgNHS5BhVX/3bdfHUxYJ2QBSdjYtlpTNpk/X/lGdP7w4b5l8LbQQhgRSFjYzIE5bcob+7HMvCzobg+WlHay4a7mmVeywYSGauWAk3wBJWS6PDoHfEAG3iMhvAk8mJmvxe+jwMOap3V6zGxbIZpNPITNteX35ENH74khM15E35w3yHG3mTQ5Gck0f+NCoBKB+P6CAlsXG2BiiaQFo6BNDHA09DlcCSDIBtGXlxkdGhwq3QEK99vJnB6RM25hmhX3b7CMKUra6bpBp6/g6nukw0zT+6UBXQPIc/JV77N2JkMpvyKs+Yxn5q59Umjk0zSnPeINc4Cb1esGwMZGDwQkEpIdLjETvmNtLjI6NAAxccj0fiDrJF+NLkqKsuuK5+fxTRV1FbNNzqfGcUFa3plw8TXkoCfCM9Tuf6NSluTwZDfjqwpy06eojJJJWDbpIsH3/zUIlXdLEPLxkDqU47QSTtpmvI4XGxIfiMuLjI6NEjtkan8rBlvJL0XhWXvaC1nKjJC2c5L59bWtfQS37DjFvSqsEud75/J2JoMhvxyypiqlxPcKR5SNW2bkpyuxxbmW6Sus1naqjGQGhkUehQNkzwej8PhCspvBMZFRoeGtghTBeYF109XVA7Uspsm61/NbUT/VlmeVdqNDfWfjQIS2+3t8yPG3mQw5bf80GWSH6+bNk0ThF/WcP3RPCZ/Q5o1Kpvfxlk3BtJPkJNYt8YFR0h+ik8deXGR0eWG/H2kOv8glDXof1GtutV03UE9LbzfUHxhcc91vsfmZNDkV8Mwjf8EYz1JWknmSFJV/UA5MKtfa8BDVS4JbkvGQOrT2SLLJaeMSk4Kyk8PeqJGYFxkFLkh3VxHxCp/FZgqd7PifasHYtlpTJqRMCqnqqq2tWx6TfADVcExRbH277JroxU9uK9rnZ3iCbuTIY2pnF1wTQrw2ackuzyOBLi1uszM75ZaNMcS9f23VWMg+VE8kZjMsd6Q/IySDM24SBHnhjSWwMGeyFesAbLhd2tBf782o8jcK2i81HKMWcza+tS0xikGJrK1n5ZAfMOciY1LDoqy2uOoT3yp1J5kCMlvlUaJt6kEgQ0eR5Wc4nb/az7DrA3Ib1GFJSr8iCVjIDP1AQNPE8kkFZKfw5E41uVxEWZcJCHhnZe6ox2JXOUZAL0ff76+f19ryTN+FZZo77XKmsYSfThqpISv0KMqKurW1tfOydHXKeae2Clqaux5fpuQvmDTTkNAfmtWMtnnM33cKNacaNdzasDtp8vmt6bVpuYYMVDMwkimBGaVVzS3zF0Z+8MpcrzWchU/QWlooGjeCSGkEzrlNy7RkQhJIoFwm2uYEKNBf+0PIDqgEYTfj/1ZdgRvPWZyTl5hbVV6ut7rLVueVsmU6uOI/NzsVu3vDc1LtqsA3Q3Qpc6U065nUgXl13LMBfyUSkna+81cLOK/ey/DaPKrZJjqrEjQULDk6wfWExTJqSyduX7FmfSYdshqRluw1+BKoQhI0wSJyI9wORLHsJDW81nKGA3mNUocgMqrQLf7/aWk/2NlpnB259kJE1trNzRV6fPtLdpPyX/Ha8pRhT7qzG1n7FpM+e1fB6RxLo9H6xBrti1rYvmbMeFTqE/QZPyfvWuPjeI445497/v29vbee96zfXCOLRETF9c2xsbYGMcGG2NjMGDAj/BKMK9AC00fpAEngYDSgNIKQgmtUqo2hBTSIIXSFtpGoYFITUOoIGmUKgqoSZWKVjSif7U7u3tP397tzVmcufP8YcPe7HrnN9/87ptvfvON4jVUzTfyuOfPsnC4+GCmI4LA1dQr7+yqH7sX/sV4GyocgZktBTheGsbPJbs2RKnFZNZOS5W9BsIxQQ00LX4Locf/QMV53o93VBjmhsoYVcKUcvlH38pLNpkXWFydAuq9s+N0zlID2dJL/vGYFChjZQ/YZJZNm+Uo15tNZDtcBR6YGWQGsndd0kfN/JDQs42NYyYzvTjuhgrHyg5CQQg/HCcAABwvWE1WGka2QvOJnKcG4ERRCJygwtqyUPGJedv66oxxQ3cMNUzqazyzlKfsEgGlaqqXp0sNX8tdaiBfN1GlBSZLWcBqtdpY3Ee5tpUEY7otXWSrygzVSXejzvw4oW28OEbk8L3xN1TsNlMIP0LNGouz+YTVZPHjAgGS21+uUANWgNLjj4na41i7eOuJozu/vPlnmF6WFZ1FZ3/7kCG/Yah2sHVtD2SSivVHb+6XCBAo9TGMldXiwwkmFMdylhhW/VzGoMwq27YVMHy+k3Le1rhAieb29ahrl/W1ixI/Z8YJJrFt+Kj794zFC08dh0OlKISf6JCUXPMEm++TfYkizJD95Qo1eN5F6fHtDjWEKXH/DSafr7mNu1gGYF5n/jNnPn8oNitMc2MwFtE/WV1zry3uKO+6duG537jluR4t+ZXJHvBzAHCJ3xnn63OPFJon95PtZxUMiEJo20UszlH+XfCzuS1kQxcM3hxqWrLMiKrhlXOuJCldeeDxfTQG2oj+caMJDF/T8MMJWt02QYgOrowtNWx/OZIbkvciZQj7LqsInnyByED4wCXOiwu8ADC4ZvHtiz8s6QmFu5etJ7uC2767ofPbM+/9iwf2K9ISyNE0KLSZ3TTPC5RLSvLOgvR5zjHDYBfZ+G6wq4kim9ls9lOWHeQKyJLtQ32rHoEyyK6KnnmNJR3JzhD9CycJSW2DB669Q2m/dwU7PiRA8jQ0PFQU/GwWuFBJuVgM6p5Ssb+cyQ15GaXHN2kPi5nStj/q1RK50rgEl7SLbCM3fvfJe6+fum9ec/PBp4ePHHzvtSdePj7NgqkhIUATbrO5iAjIU0DCrtycTwMh2TtfyTVmKG+teKmMYvkgBnbMTjEnljSQc6BYrOmwzAoN5ILZqyAVD9YkVpm0bTFuWCvTfvOt7PgYII5pFkCHrtlZDGM5ipcJEMX+ciM3JLYCob+Lte+CC6M/ujCiCHC0M7BA+O+ywKfJehVPAU7xOEAIqiMH8xim4ib9L7eYoWr9LpYohC5wCAPnPzrkSVwJOQwPDKnpINcNL+7d0GDgWe10Ku7oh+m++knHuHCrMWXJkojO8oRufzmx8xIppLdQxTG+vqDhJ0uBKKpSxuDfxXCftcCk2jYfzs1nwQGgrSYrT6fa9D25xAxTd5dRXqtJs20Fg+3qvrTKhf3QcWsdVGXmBkonlpqJHU/z3Q94x8NQgZuto/BL1/5ygRoOIAXKVWo4qOv/njr/TZby+nAh2DO43DVq6CdKzV6AA1y2+QBItemeodxhhjtFsgPsg/iptg1P9lxU2aEGf+tXq6uWBstqLlUTO5/ey191joOhErS/gjGzv1yghm+g9PfflUmBlKhKx/BXHt+krQJxOIuzZcGwcPBdJMJnNRViHMykgafcdKY1R4hh8XTKxeIh/HDOeWVxxBpw72alktF1jsKUTcz1Qlqv/yyV+aGiJHZT8CuIsD9NFwk5F8H+coAafoDS35+JSgKY5Nq9Q3du5XsxubZIiUwgP1Aa4LCIFXXA+P2UXSi1IrC2pTwXiKF3uer7AgqHS26mfMp9NFofUgNTdO40tvNhzrnUcQZUWunk3s48NWBh/CA3xNFFWie8hjjXVqH0978UathmpOqiarKl9sh9/xk5/eLJ7cs37jVjpUxeoXX6O2s+vfTTvg2tzUNPXXcLCAen2t9al/XEMPRp0LJdlMAWWkp9W15bXxWtHeuGQYauBkPP2+ZKHWfex85PowlHMk4NYfxUbqBjdJF+q9U2EWuIc60apb/fVJZ5zhjxYGvUuOUk2YYVC6trq1mofdbUq/6u23AewWQF8YNF2U0Maz+GyfU1y6bygIPzP9ukLEtE+w31tQ9PNvTAFKUe1QAAIABJREFUv1IoQ4DxbJyB3ojOTFNDGD+NG0CsLjIvaiVtghq0a1IDSn/fUM6DeMxAzUbViLvgnsD+TjV01js3xra7imvY1JsOXCezmRhmXpS8OE9hAB6OAB17kTmu+kmVMdwwZ5axuVW14ONRTAw4P0JvxqGMUkMEfnI7VG6wjNZFgryspgY0yZMfaXv+WSXO/TMDNVeoCd1m1lZEUEGsbZO9VYedqUs6aPFG1hJD/wmzCJTUdxxU58jfeuDAQMfhtvj4RWff1Sv/9vJo0hmArUZuSI2SKjCDEiAFP1G5JigySLeOLjLLNJDp5oZkzyH19/3wXsnAkndz51p1RlGejBveoFA0aL/OUmb4IhirpWlgsZkthY79lxPhF7qQoLySUDAvlwQ470VuyeHMDhAVP7M7QAdTQ2KcO64uMssIIe3ckGibGLu/Du91PJO0YklN6BDsJNzQRV6RUFynldlIDF+Gp74mHOBFRWDpnqaFixLhN5xc8XRFN9DIYA6P12vnEuzGPIruNWTUrYb4FVhMJmsgeskyRhfpo5ksm0akvfNSehKlu4sLFFpJ6nEoaUVmrZ2VnBvaNpNvUAxK07Mv6/xTW8PN5WyyFUvY9WRzsrbkcci/6WIqUtaTj+9+9PZySR/nLcirrxkdFpwiaoLc4BajliyjdZGEA9AT1BB9zfEqSncvyIP3YmbdCnUDdWQo4VBneWUyboDJ04u9BErT6fbsIobNG10OIVL5b5I8+4zgl6ws1cPU8XKtVqVH2QATv14jYnvmZ3rnhOY3mFlP5JJllC4SZOH52GlTg/0BlO5uYOC9bJ5uhKFxWWNbkBkeLAn+S8+2G2cou4hH0DbivNWRRcRweA0Fv8AoT0j5byaofZNWG8EvcVmtg5/nV1FrVDuX6tR7ALFFwxnJzRCBH0MIhMwNZgx4IpcsI3WRUhauS6RPDbdQuruKhfcSrM6a2Vd768hlU+ZqzAC3/wwmjDc0PKxY5wteBqnpv88aYlj/T1yUv8wIxsF4NOW/m/Ee6yarjeCXuFyPj5+1N7biVR2cETPRX777wyIaP+iLyn6DDQsmb9KWLCN1kRPUEIcabqN092xJOX7cOyvup2qy8yXqh0NTFUnk1ITxBrXM4gi0pn+SHcSw4jwhwrM9AT9NOTpFUf4LODwLwBB+iUteXPw2xjmzdEd8nBFRvnbXh0U0fsoslSFwSzixWxxd5AQ1jKaGNSjdPckO79U7wELJLkJWKYKJuhoob6qoXTsv0rZndzbEse26LT60putQ1L1VGnZTLu3QX9yC4YTDB7MWOgAmGcUvYamNi19p3Lo74uL8Klq7Xrr7wyIKPxhfZPB8Rk0H61H1nazfEqOLnKCGUWHI7UhCPY9CDaLOnrzWgYj/yOZbXCvPPB6JsO2gaZOVUV6qsrUfoR2+wKR7nRi694nhI3mIPJjnRs10bPGeJtsM4peo3ImHH6uT4PdqPJxxJN0s+VwGJhSR+OGEwOB5ZrMQcWCdSg1RusgcoYYU5BG+EZTurnbCe3nucZ3Pl7REcsPcASUmMSVo2x3rJgctekVU1oXveNHOJ87zPHlvn4E5544rqm2MqJ7bjGGcW/jRAqP4JSr74+H3mV7tsng4P43Utm0ZkPtE4mcBNPC7zeZNYV0kr+bWNJunu7JXA5l+bsjvo3T3YL46S9PLUz9bjW1p30nPq+lie5u1dYopIctW3eNQWYYOwp/uZWa4tsXJClFaRAEe3OzmTTYbR90cqDeIX6LiA6Pw4z7Qrb3HOQpn3vUFUuN+KWVgMETgB4/wwWWecAhhXSRUQGIsiztpPnsJIe3ckG6U7p6bp+rmxJZEbkPV/OHoiYW2htmshL4qOjvqYy17L7rrdOqeJYb3R0Qp9jxwIDu8Fj+GF9h8QS24Efz0SxsFRmkgqbf1628djfP/2bv22DiOMn6zd7s7u3u3t3vvO5/PdmKTNMYlxI4dv2o7jp+JE9dukiaYPGzjxElISEtB0CaiLyKVFBXhpEkJEYLwlHgEQsMzooCqgJASVfBXFVAk/qAUBAhERZGAndndu/Pd7nl3Nj6f8c0fTbrZnZ353Te/nfnmN98XOUnUvW8sRWzIDH4UytmnLC8oyOE9TLdb8gTRhST0BU2zqpZPXhb48Bcs+/SAWRfNpg14I/6CppFOe8w028aCytUbu4dzLfs+cjh8vcuTGC5cjgWZ/APnDA49BGiRirzLOn6FNIl83vDxF3j87/k4k3ms2ff7lmBYZPATsMtBYQa83Y65QaELPUG2q0wN5tc87QQ/d1uFFnrlC2Z3nEaHsHvHGlo0J0CLeg67uSVt2Uaew1kHcCzLjFb9X4XQ8HcTUqJb8jMAJJMu6/gV2kLMe0fycQsbGlk4V54j0ZbtqKWXYlhk8NOZAd0nq7pISmeGMjUUuhbcSPB7j2/QqOH6PMLIcmFPIlPumWMPquvkocmG5rq+HeMPdaheiAe7jZciDzuA481lRwx1X5nXj6zsoS7GL6Gk7hyIC3CbdfxMy5P51BB+d6EHQB7OQkUfQR+HICjWEDDGDyeuQ5GHOF4pAOsi6UpYpoaFr5FMxAcf08JsprK87E3TIzt31mv/tw1/3hon9YRVzQMDdYd37x6Z2676HzqGDSv+pBM4lpm6YeinOVtu2QIcnpZEKUDTNQINb1jHz7S8lE8N8FqhB6ryqWENianshEXbsjTBDxUQT0Q8AHkdKKEK+R9iZWpY+Noowe/d84gelOlQ+loTPuY0q2ejPMNuHmqe22OglVTnxNOGs5UDTuDYtJyIYc/P4/P7wcgbBMBpF10yFa31+2lXlKIjH7KOn2n5WjifGnYVeuCH+UIi136Cfj5fLGowxY/REt4GJFQCfgH5H7hwmRoWvPY2yT78E3qek/TGgLqztq81vaI4c7i5XltNzNdDdSLb7jdJ8v6sEzheWjbEMHiFz+kHoL1eCgTT1xjFpmmX5KWYEGywjp+p8MiAGgp+FN6TTw3+VhJZQ6I4Q8AcPyoB0MQB5aFQiiQzwMeASHnWsPA1Imn8p/VEJ7qzYUc3cmf2nDg2lREfDc/gP7qmx7Mf3Xist8Xcsv/iCI7pZcIMN7zhnH7wQkpZAydhOPM1kxmP1+2lFBJ+xTp+ZuWuwYKiYLJTMZ8aakgiDD/iK8oQKIgfkkjTVEASkTq6huagEFlZvgbCdLhEKWo+ogf9iGkXjqBkCOz+PvZARtY/g6V6jWOH8IRi88BQH/JTto2wdd3m2n9HMo/lsUtx7TIUcrSrfrAm4A1UwgQTyfRN9kfVOIYbbOBnUv6rRTjLwi9cMAMJl4cz495nv68dHlAMaU9h/CCSPMVrPam10UB0Laj9P5Y33cPYkP7Yd0ms+/NafTI8nOVoQGVVf+aupn51P34YLyxON4/u2tl1pL5w9ON/+MhB4OLLYJfipmTUj7BivZUbFPNew2f3jQmh6WDilHX8TMqXDfArlEZkgOfzcGZ67L/3UpEGQyH8XHxtwOvdpF1SuMOzEjSQjmNDcolHSSztKV1Hpq7vB/CydQJ5sHsuZN3WNItzJgzio5hNKCX3YN/QAp/UsIOpEw0nS5wYPvNRw36EAfKie0S84ZbVtzheB8TOWsfP7L0G+BUa6s/H82MlkkQY/ldxptCF8eMFr9sdCK+Mo1T37OQl4dHLn+nUEEKpICZaVOUuXkCcYLN85x1qcPQRtCM+bmlzsd3tAA4/6cnhIpXDV036QTFIhSOj7J8Cx+f2jUnMWcbPpEwYvfei+f0v+u5NyJxnizMECuPH0TWi2xssU4O9airPjRP84nN6LD2aa2X7urHitqUNTw5G66fzfGSdeNvLWoalF5zBsbN0iWHojll8ABS4lFKmv1WiW2JokBd9KPK4dfxMfTj5771qevdByOfj/Bv7b12VLMoQWAg/wEnZGW/L1GCpGpobIDC0GV3ey8M/syN4mjBaxx5E4t3hznz/+SD+4B3ZbKXqemdwSKVKDPveqoQm1BBCgQSU+S6vzIgl3hXgc4O+C75Oy/iZlHNG+F0z37o0OHhEEG/+VFGGwIL48bRCDUK4TA22qgEUSajgLQKtVRd65v4JvFPZpE0Oeox23fG3vM6aX/0JZ3C8UZrMcNcPBd64zTG8UEZSXk4SxZQkeuXc+/AXu67OwfvXGWH1AZMDNP80wjneaf+tJ4sxBBbGT6a8CjUkytRgqxo+8WESSzub1OWpoY9jxRMigx0j7Hr1CE4uN+xC225bre2Lv+0QjvESJIYrAFK8cZt5CDSRP/QzgZoUCj8Uzb0vSTVYxs+4nDbEyjhiw5Qhzg8TvLUIk3hL+AlrxDI12K4m/AOi3cuITg1hnCSht7V7eJCdGtH95zncMNqXs69pSW1DBsfLpcYL7V+Kwkqz9DuMjGS8IIH24100IyPLVtbFkRzT9n3KOn7GxVj/ZxQCp5EzxJlAANNahJMTlvCjaxRqCJapwV41sdskhnZeczYwdG2UZfsOKZf27N0x2ZG+YT43HEbL5I27rdX9isONrJHSYoZvHQ8mganyXw1xGgSAikGZduFMzm4vBebr9WiXr4lt2+2kGbeN8ftrXsTHzyaNcSbYNb27+CcnLOKHqCFZpgZ78giyhLjDavJajhe9cDurfs7GR/FqtG1LPjdg5/qAxQlxc9CZzOP7JSVkuKxMdE0lNgp+UZ9isyggGR3jUQzDQAqFLaPoefcxouf37JiTBQV70wS/qlPzvaW3TO57leCdH1tsaY91/AJRKrKiNJDOY0MqhcTQtmgn3kNCsuaWdhL7KJ4zVJ/oyp83jIxvXdU2O2Ox8jsJvwNgAD9bMsQwfT0c4gq1OST4oiLjxqEMeSTpQ9NeXyWKYShn6/pCEF5qnnHUll9V+g3wk33w6r/TM4emp1wQGCW9l+Ef7b/x2OLnn7aMXzhS4ZJXFCE4jg2pFKKkke/Dj/oYmhJ9w11NPZoYkq1evXmsMYsbelevVhYTh6bH+ndPWB5QEcbBdIqP/K5EiKH5diLOFGwzwm8Dw9BcSpI8HloPTOYLoAUzP//ZV/c4a80bKKiKQVtAEsafe+vJP7zjzVtVQewtNcDZV0XwxpOLHnvRDn4ArLBlhOOTlxDeJDG0G9ovQ9McvMI2nJ59aL3KDKsyIQz7x4a6Z7c8YH+J/Lm4EzjoRFMpEEPvyzCxQPAzjJ/MyBwQ+FRNIBOYDJ0RVGwbAAZW6kvkiNMz58eTZhrSdDGzIQDfa/99D1CLPQRs4bfiPAz3gBr+RmJndcqDQbRtBJlggGXbm7CXqno7lj/p3DCFWWG/bQfWJI4aRnxAN1YCWTCH/iRH6IWC76n4Mbwsc7QfxRbQz5YBFN4U5Xj20gzQwpMwzH5nTfq2giohpkmJINHHa4s9BOzhV6YG+9U8R2Rofiw1YXx0Sob/0bKoVO+dPFqX4YaWoTEktWyfsl3512O8Azjo5P1LTAzVPwKQ4Rdos46fHwgA+da9gg9qZszRFaJYQQPGI6S/hP7Ej501queZBE+GKUMUy/+dizwEbOJXpgb71YSJDO0kVH4QEA9RAdH16LEZlRmG9TyMvV3q385g/6TtJMtdQdoBHHzkzpISw7bfIiftQuvsiI6f5K2i0K5bIAjDvBo+y8XQFRW0MlNGoQ01ebWLiZ131q65pECEKZ/4IMHbji7yELCNX5ka7FczQWJnBxTa5mMQUF53VQifxK6ewrFMW+rY9a2tA9No/nAAx12aetC+lzPGO4BDAINLyAznRYtt1vETOb9i2VIVOluM46JDnkOZVVA6eMW2ef1ZX227s5atgzIJpr4aErHVFxd9CNjFr0wNtqv5NZGdnVPmG9DHCwG3GHwazxla1H/Yu3m4k+2sb9fXFUP19is/EaKt9iPvMA0Sz95YMmL4hdc69jp+6JsnpRhlHqzlTKgNuGheE/SARPrrDV932LhNIQITo+FPSJQvkcUfAjbxK1OD7WrWkX0ctadrJXdKnGSrV/dtVT8u66eQwKGhtecAZobqbpJv3fW4xX7QEebsJ1679L2Tx7Mm8cnHlogYLoq2f8JaHLNQSgkyjAB1/y0SFSUXjZItBTKuNbzmv+mseR219k2Mgy+QvOqXxRoCNvBbqdRALHmCLxKZ2QNr1ad5T0Di72O3r1IjvqG1Nv5v59Hp9Ham/dIY4630w18pvK477vd+U5Xr4FBwSxK3ofE7gn1pioKf1/s/9q49uIrqjGdvsnvP3b2bZbN7b+7e7IKJBCJIikAgEkghJEKDPBIjD3nGApZHCsQiFBFRNFUQlWE0nXEUcKxiS4USO9QyY0UEWhDaoh1RMlQo2FpRGctYBqz27n0k9ya59+7j7CObs5PJH9/sOXu+b3/f75495/u+4y0iWNlt5SqGFOfK9Xpz8wkyOydX4uLaMq4fj9Y3wt3qxydc0fKgeaaF9qiwX08NedLcmPDWaILZK5wcXsb6cJcU7L0gvEUxbFl4KTyyW1migxnc7t8o08Mff6br4fb7LEiymtei5cXJ9gvBOSIjw0c85+WHj4APyPUOM4nEGL5dOgd5SsQZNeNjee9gLc/5c4AxB/gq7dcjA6U1TzkwQVtFxSnv0eGAGZrAKXBwVHhFYVit/H9aW5qVZmZw3+ZXoocwvXMgVvjqb3aVyEEntU33mEjgjpwPlCEf9iB/NmORmXHojyM6xvAd1jnOs1LSLNAusdFwj6Z4L4CbNF1Waz+Ueammm1SnqadEWTT0NvRuuIyxA+UYxJpwYZjCgaP1MoPb/Y9YkblUenSsPHS0bRr8nanEMHijjsCaGLZlmXySSq+s8J59SEZ3YYOBOod6KCCSSsdHgI9KND3k70HSPBdQZz9EDSq60RwG0ByI1eajwNPuepkbpsrp16OKI6sOc8doZwZ3nd+VVo+tnVrFaqzRO81khjX6iotFsB2ux4j3zc7Mzg99KJEEIR/G1LntCr2DHcEJmLJsFBe4UKntEYAw0wVU2Q9Rg4pupGc07pdXc1SkP5rgxYJwPlWx/EVRMsk9bNo9c+uXlOuB8PMg3WSwi5yf2HIDiZsWEVm2mtX7CsPYxll5J14+4jm8wMvzSbb/LukdcMFffS4FcZFYwPWyxifM4Mx1AVX2Q9SgvBsMVGuEwN8AFk10wcF/w7mWtXIeZ23ILcuXLJutE8ILg2RqPX7euU1t9D7GtCKRpxv9FJREIVcuSbAE20ueEKdsu1vvkCvXUIInzfhCU4aGpRr7Px8ldfNcQJX9EDUo7wb8SivInghGfzFpCYx0u+urlsil3grnQ3G68VlSSj26HHX0Xob7yBRi2L0nwGMMnPRir9dDykcmpIN21kTdw17waiD1MwiB+axGY+ez+9Cmu4Aa+yFqUN6N2KwVYjOLojVdgAguut2L7h5R59ZZFj1+ezRIJB0zCy502ebxWAwfVWE8MUy/D3AEnFdIEyFoZxFU7xC003ygcNtH6h96a17KZ7Bfaf8g2+ojzXcBFfZD1KC8GyI4VysMPm6bTAcD1eXV7vWy8EZYrrcfJNtoIwNFXS+QrItNiIVTRhPDsDeCQXjLbTSVm4F7cG9mppdI3ZYFX8AY/qnc5M/46XgdX1giboULKLcfqg2pPDyCAYc0A+H19v4W3l25SN6l0HUEW2LE5QaR6XLMDJ2VpApEQ/Q+ht5mLDGM3yYESAZiaArXG2M8GTlebx8yTVsPOAhFhfkbo8lITOSKYujmt/R0WhCkrDluVrn9UG1I5Y35ldqh0MRFoMAS4Lx76RQ5LHA0NP8bk3TMC5K0eNQVIxPJSGIYdYbj4L5MNrwwyLlclE9B20OQ9Ch+81hje85V39LXNt85Vl+PlzlrnEGd/XpUoLRHx5TD1VijHQvPSzwZiUvLLA8HSt8F0QU/TTLmB5I1OEC33VdrGDFUrMnzU4wRU0AsXF8g/X0SxGjPRUuvfb3v85dONz1XPFh3Z+eBx8optFL7ocxLhTKSGqoDDev7BqIF2/4gM0zBMpheOKDLMSffmVzbTg1NBhHDDQ9l+yXSkNfKETihLFCHvcFtx2uZy8VY6BbK7YeoQZmM8Q/Qg4f6hljlZPmohGnlUMG2v4sx90t++wap7b53jEH/3iGANioMOPKjp6jtjLE2ZIbbGwKklW6hwn6IGpTJpD66EDHhXiCFIbHf7a6aDhlu93cqppaq9kyOq+2+dUaA/4EZQCQNPPOZ4JW2PWFDajipvTSt6fZD1KBIhoHj+jBxnfF7gI8A190LoMcTvBM9MjI65txUq5xlvak23QT40P9jHqCNy+XzkUSkkqGytm/YjhluAoSVbqHSfogaFMmCLTpRMbPFBzgR9K2oh4+4f3sBTsaKvR1LeWsVG3f2ww8gj2N9IwBGHrvCizwpqmg7wGbM0CpRlrqFWvshalAio/AavcA4G/kpM+ITeNTbNOAlifcFm5envnOcKy4I6Smog/jRFdu9/rO2Yob6LJpE7ug4aiAh7JQv3iP39ZwhsCsesGdD6fZv0q5j3Cpg7bqtgTmArTZ8/fS/bMQMBb04Ermjs2pDyjJGvAIBHZtDfQ0pNwh6E6YouGk5iDtK9wK8Z79oy7AWIjDZPpsTszgWhRk5qzZkTAYjXXJeLgAfWgnQT+N0E3fB6vWc30cw9gTC63ahhlnICR1XGzImOwYFIRuD4JqFAB0Qp5v2hNKEa+zDxi4+6pSttgcztKCpuxMzL6OyKigYeawof4p1CD0Rp5v0OIwen8y3+ev/1gbEUPcXDrmjg6nhHByYFK5qsQ6jzXG6ubyVuvtrWmH/17/PemrYFiSROzqYGrJKIP2EbHvSMoxmxOlGZdTpnQE1d4vXb/U3RdlrgGCQOzqYGsAtsLCyf4lFIL0jXjec0Hcq7m0nusvrf8tSZqj7tbXh0UhmPDVsgIaWqxXWoHRxAjV4btfR1aB7fd3n+/kTC5lhbDPAkDs6nBrgVWGue6zGEpi+mUANWdo/KOafBH68G02SH6y0ihkGHfFhyB0dTw04vNC471uC05XxulH9tQZtl3zYV8C71esPvFpgDTPc2hDAkDs6tjZku2wzNMgUTrICqOvidcOHaOtk8HeZAYLpXmEtDL+i0AqDjykSUQykk2tDxoqx4uRIaKCZPNACpBYR8bqVagr4/ZLpnkAQlptv75eREzq8NmRbCXdwFN669W/NR2pt7Cy8iG5aarm0vit02+ljP9O/3/xo6u74zMu2M+4mQsPNpPtNp4bTIOFwFPU5FGNWAbEbH3By0lRrz3wUoEAnpTISi7MV4YpeRHoZReGYHaiBgVk1reWc2dRwxp+gm9pSJ5N3Ar5779APMXGFZ0yRgCGXVybDeMD3p7Dohef0il45eHpZNusDlPXUEJLNgYadpeBPJlPDTjFBN3WlXBZccXHdfxvOtMjIfbhIIhpQJAsRwyOr60dXlESvqpFtV1V6WdXwoZ+tsgU10PBqxR9wLTOVGSbmUwm6qTmIovoLPoA7oRTJpSozTF1ySa63j2hAiYwINuo93Lxyi2ADagCPQFy/PrLITGp4NpBY0lV52NW4b4CAk46Aor9hqfGWvusIwBENKCzJ7NsFYd9vGmEDagAvQYttIP3vmUkNW4UEPVYobriRs3NFBnUyNoAZnt32gcSRiAYUnvEi3AwlMniqHagBVENCUE0zDXLNY4YyhkrQ42mFo9ziLHiSLnBgppF2XpwBKBLRgEIZ4bkDjtn3aqaGDHghEwSs8o7HRAA2mUYNIwCboIeiEKCy/+GOC3VheeKfhlm55pO4+DoUUpRWxl2FZflZWkOe4CnHBn8BSZmrIMsT3FpmEjVsEeL1IFklbN16gJdYxoGg3PBDY4x8fHuQQM6vXMYCaIeTPhVgLaoNGbcLC34PR5kbAeshfLsmmEMNq1zxeigp/3Z8hY/HnDqV3TEcvokL3w5wqDaDGhmcKoThay6DW5d5GZPhgb1QlJkaooYQN+w3hRuqxYTj2/mF6RoMvQ8Aj4PhmfUQ7OOCPs/y48jlVcmEM/DM/65kPTV4JPx9KIEGYdcj/OvMqCawRkior8ClWYUc/hOnwxMHz7TCNPC1VdHDR5HLK5eBh+G9gE2iDaiBpP2HIOgyKJLTgPlZEzKGc+lEariY6ubaHT1g2wwTQeazsMz7OxKIGHJ51dQA8fDBhbwNqMHjocDHEL6OfBEwkVz/nxnNDNNBYkS/mCIbZNRXPQSeJA3W7oWxDPylF8gfh8jlVVPDLfAg/j3OFtQQ+gXerVuXkbFFPlLEXjGYGlYKHQ74zU52Z/lNdA9K7BG50i2z9Zl2Sr8hyOURNcTLzuvVZWYsSdpDUuCXhjJDuUQl6oElmfYMPpvn61HwxGggXNSRkbnkKI5cHlFDB9kHOnUpbt8BCM1CDK3fcBh0zAPkukwGaX0B0GwPg6e8BvPEHG1nil3bhNzbOdQAMXzjsj5d3k+Mm1trIDWUUh318ICmzoEMjT6JZXpoKM6266rjS1d6BRS2pEfG+OAVOXAvpC2rDdlRxpC+PF1pfAf5+P5Yf2m1UczwbZd6dOCGO3N6LlAZFuNCVD9nnFKLVnx9GTk6BBnEqnyzNAZKGxK8Q/LSf3ToskNMXC/nejcZRA3/Z+/sg6OozzjOLt7u7/Z6LOH2jr3zbpRSmhDeqYDlReVFQERAhaJYXkppA2qiAYpBQCTE0haCibx0wEwLCS8hNDjghAEEoQUGZEQIhSDFCoi8FXSAlFKmODZHAjmyl2Tv9reX293v8weT+wxzcE9+z+f29p7f85sc9nVIod/rj2xr9ctbwVbx+0ib/e64eu8RzdvzRz8+HlBhFNXQtuF3XoYwgfVsGBX1d5dNuPufT/A7j+tihi21vY4V/av+xrKtNixZe1XnR1KHM6fbdwyXyOcHvHJk85sizr2GGupnFdeh30a5x3e3VPOGn+BwL+pC3wy9H6z9dWxcf+S3l4694PUyWLKhzN78z6vTL+z6ZP8TLbs9PmT/rCMvt6cIAAAXS0lEQVSb9pacWtBMIMTrtCUgV1CDqncadntUp0cWu5RHw3Hk7/RHm2bX8ToCwT/cTg5LtvqqIRic01V5i1GuZrLLydo4hmFCdqMkCChvqKEuduK5iF/JTzxcuLMu/IR299PDPixFFYwJkJDwy5XhcymZHHKPSKowBof8QQ11sNRLAyJ7JUuk2t65ZgynqoZvsRTrZ4KTvJ3R8tW+7Sqjb89eVdHzLgrPnnp5V6Hs5ZBTqKEutmDb4kiu8mvf2Z/Wn6IZ3sJSVDHw3NPk86gzPPEwcSCnUEMdjPXKCy6qfMefJznqej5qs2n5HnYsxXoZ452mabh3gcyKyKlB1RCTeX2i3elJvaRmt07LRFas8/mKabU/5aDFpv7fm/SBxoHna0MH5SCnhmp5iuELlq+OqO9V5NXzfKLdl7ibSr6OEjsWYP1sgNY8H8awWKM2Ssf2MknIaV9Xn0GuimaqAFk0Rnu6BrGmOUFCT3Zec6KHcg7kFDsvVUzXd5OPtnWr5SVclNU1U8lE84CyPolYimoYhYV5zIsOB6hBDeP8Pn/zKbsUdwzGfPyRU30DztX22rKViqWohk2msDBbJbHIadjzwhiG4YIhQA13vynnAj4SYLJKtgyZNO6Hgx/u027i0cx/JJD7JzvX93zbtRzfug7LU5WCc2iszBxiyTOrmNCSD0gul+zzeT2+EOYMsA4bxwgi8Uqs0Cj4zihYWw137hhUasDj5x5IaJbEECLZIj1a/aHoB9sfggbUqeF7Giuzl4O1XP4Yp1tmg2rwBpgfPdh8SVbx1H/PmDL9SvrN9ORtGdcy53R6Y+msvL888ctuI/uPbdW156/HPNn95xNH/8HlYqyuhvvuPzi46A5JfSe67zF77IAGVKphDZWluZ5Y7BBcwe9Ouzaq1ZOPRbyFaEJbtw1qoMEOpESeqK6doQG1aphDZ20281sqf4z79byoc1Vy5zQfqEE7+2xchHl6nIMGVKuhnM7a/B+x0karBPK3wRqStefOSQumnQ0ZMyZIwqGI9lUsRztNBCyD0uLMkkTr5E+apilX/bL8omlnQ8aa7XhfbZJeSyOCiOJXy3yXKS3OVyzUx2gL9NGWrFHx0ihtN8NlXNtdao4c75KPjwwRMS+1M0DSLZM/RrqgNVmJlNUQzzsvY8G2zqsnQc/neFDykTHfWVqrs/ebVskf23yo1mTNhRqoMhfhbowaWGt6RhSi5CPP6XRqy3OYVfInz9acqzyogSoTBYfPkzStfJnyk167i7kMSj4K5iyltz6/s0j+KNw/fAZqoN+D5pB8sshsuPnl0WUjfzF+Uv8J7/94/o4mnNePko+G2ZZQHKq11RpndpA8zZlqAzXo8qth7nWuewgTbEt3sZyASUPRbaFnKaqhdzMrbIMXyGtQgwGYnRFQ8pqadyiqgf8pYaEGqAHMHGroQ9MNX/hYqMFAasB4LrBa++EIzQnePH/JxYkmz59IhmhO0yNx0vKEYgCrnf2Hqhr44xbI3zzNWXqaiBacDQlmLHaMrhr42+bP3wjNSWpPBOy8BItz1oGyGvjVUAPUAGYC9gBtNVTO3oMaoAYwg7Me1N1wEGqAGsCMz16lrgY+H2qAGsAMzy7SVwNfRMzcFwk1gFmCleigBr6ABASoAWoAMzL7VA818O81khmowThqQLsPmIJ5e+nihq5pcuUkPrQ8xW/LExqlwWpnCWSULmrgh5eiUTreG6WxvQqsDkbKeJ3iminzh52XYBZhUpZeauAndIYaoAYwozKbPUU3N/RLhxqgBjCDMoHM4vWL95III0ANUAOYAZnvsI5q4Afmyub6GhNqALMKY5uk6OkGftg6IjFQA9QAZrgp3dIsXt8Y8TpxMlAD1ABmMOY7wOsdSx91B0wy9RuzIcEsw2xNO+ruhpSyxm4bWp7irOUJxQBWD9vC6x89y1hXwC6iUZrHbEgww7CmfExi1ks+rw3bq7DzEsw4rGts3MCPvOEhktHPGoMawKzDrvOxihf3ziTECTVADWCGYK6BfOziqTnFUAPUAGYMtoaPaUwsnww1QA1gBmA/eJaPcQz6aoOr4h922ASoAWoAi1/2Bd8A8XL2xt84CPH5HYJdhBqgBrA4ZH/iGyhSFn93YGYLEhqiUHUlEaKLexOqG55hNiSYlZh8hG/IGPr40j0zZjZx3fm/+Dwe953wVv//vG53vLCjpml5QqM0mAqW1puPgxj84tjFpzetyi4/s31ucnJy63uRfC8amF0uam+aRmlsrwJTw/byiBgFdl6CGYkFuqNmoQaUBZiSTUfNQg0oC7AwbByKFmpAWYAp2UwULdSAsgALwz5G1UINYGBK5uyLsoUawMCUrBhlayU1oOUJTDVbiLqNQWA2JJjBmOho8TQKV//AbEgwozFBfgGFq39g5yWY4Rjj/gyVCzWAgSmYjeZnYATUAGYa5iAjUbtQAxhYTSaSxI4oXqgBDEzJPu2B6oUawMCUbB2qF2oAAwvDZqN8raUGtPaAqWTnUb8WaHlCozRYhExkyFcoYP0CsyHBDMscZC0qWLfAzksw4zIHyUQJQw1gYArmkJejhqEGMDAFY51nUcRQAxiYgjH4DhNqAAML1zJNSgeijqEGMDAl69wHhQw1gIEpGTsClWxaNaDlCUwLu4ZSNmvLExY5WPRMtMk7+6GY6QZmQ4KZgdnIAsySpRvYeQlmCsZ4E5einKEGMLCaTGBJaW8UNNQABqbscCCfoKKhBjCwMOxQF9Q01AAGpmRJ76KooQYwsDCsuBXKGmoAAwvDClDXplQD2njAtLJH96OyTdPyhEZpMGoseErF71DbGgOzIcHMyQ6OR3VrCuy8BDMrO4D7kVADGFg4trkNKhxqAAMLw9JTUONQAxiYgvnIomWocqgBDKwGEzmf96Vd2HYFNYCB1WSc5Pr98nYodagBDKwGY5xuZkUeLh2MqQa0PIHpx0SR8ZOHyh5BvRuw5QkLGkxfJrLEuXITJkiqDsyGBLMKEziJkJX/wkQHdYGdl2BWYpzLI2Z9j04oqAEMrAYTGEI8qevH4qMF1AAGFoa1KNwyCfUPNYCBhWGp+y6i4QFqAAOryRweIi1JPw0NQA1gYDW/tXB6CGl8OCOv77OwAdQABhbCBIaVKh403rBn96DhUEL8qgHtOWANxxql3jrys66PQQyYDQkGdpeJYoJgCwQfsU0/uJ4565nnLH0NgdmQYGDhmbNR83dW5B/f+/n+t8Z3t54asPMSDCw8s9tYv+y995B5e8HK0tmH8k8UZazPXvjG6NGjFy5cu3bVqjlrLn3ZqVPw0ejMgszM/164UF6+fu8332RnF1Q8LCg7U1aWkTF//vzzf722fHnr1pcvn7k899bcnJzk5Js3TxzffuzYtm1FRbeKTqafPPnP/PydO6/sKSk5e3bfvtu3902viAO5uTduTNl55cr16+fObd58bkZFrPjww4MHC3NnT5ny9denTm09NXXR1Km/6tBh48bSFQdXry4svLqjDdQABqY7E6uZ5PV43MEf3NXMrfghPPMofiAkaB53MKoVRHyeqpCrmeytClc1c/mqQqpmfjkYXs8wqAEMrKF1IdJgdHeK2CZBDWBgYAo1MIOgBjCw/7N3NiuyJGUYroisCDIj8r9+sqq7fixp6RYRpNGhUUEQ8RwRRY8KuhFRcKVHYVBBXIzMxrkAcSE6oDvB1eDKOxDvQRcD3oELV0ZkZndXd7Vz5FT1nO7MJ5cPSVO835dvR2S++SVsxxrMx7EGGAx2m6niu1gDDAbbsYbBF7tjDUSeYLBDMbH5TnciTxQYBjsYO3rSnaA0y0IY7GBs/BpvXsJgsB2WfAFrgMFgO2z5UawBBoPtMPtprAEGg+0w/X2sAQaD7TDxQawBBoPtsOizWAMMBtthxSe6aA1EWGCwPVlxgKlUzIaEwbrG1BsfYzYkDAa7zZZvPOXNSxgMtmMNP/461gCDwXas4a1PYQ0wGGzHGn7yOawBBoPtWMPv+Q4FDAbbYfLXH9j/Uv4M1gCDdYzZ9bf2v5R/hzXAYB1jYv7l/S/lPzwQayDyBIMdimXzN/e/lPUDiTxRYBjscGy09/tVvwqLAbMhYbCusdf3vJCf/nzh/h5vXsJgXWN7/r9/dyKwBhisg8z+cZ/r+B8zHWENMFgHmQ7f/cHLXsX/+eu0dgasAQbrHMv0NHrnZ9/7yLNnTz7UHk+evdYe78G+8s8P/300FhHWAIN1lBk1m4yWVl0zJdvjBewqVIA1wGCdZEZoHW1d8ro9XsAGWAMMBnsPxmxIGAy2y5gNCYPB7mTMhoTBYHcw3ryEwWBYAwwGwxpgMBjWAIPBsAYYDIY1wGAwrIHSwGBYQwOJPMFgRJ7uiDxREBiMoDSzIWEwXq/izUsYDGvAGmAwrAFrgMGwBqwBBsMasAYYDIY1wGCwO63hl4ezhj+PsQYYrCNs8ubhrOE3CbMhYbCOsOSnB3OGp7FmNiQM1hWmD2YN33i538JsSBjsIbKjfx/KGt55ud/Cm5cw2ENk8vmBnOFHIdYAg3WHFZO/HMQZPlliDTBYl5ia/usAzvDVX4RYAwzWKWbDv317X2f4UhpiDTBYx5ieqD99fg9f+NpvX9/jt2ANMNhDZcZOJ+u3yucXzXH+9jfb4+3zixeyH15k4RhrgMG6yYRVW08tkvaQ/w+TymR7WQORJxgMdkfkCRFgMFinZkMuWHqiH/rdH3u0Pz8RCe2JfuiHNdxiiVY6CQtaFv3QD2vYYq4ySumRFrQs+qEf1nDF6sooZddW0LLoh35YQ30UdWW01kqWq7Y2tCz6oV/frUG4dZyrzCKUWsZ5WxtaFv3Qr+fWINwqTvlbQGEoZRy0taFl0Q/97ssaHkcso9Dr80TaJh0+ruK4XOuCuAr6od+hI0+PLig9sknpymGyiyKKxlJKO6J50Q/9Dswe32zIpLn5o4ZxulaR2++1izuWvOiHfgdkj+7NS39v2G32jDrLg3Slw6va0Mboh349tob6qdFIi0KodRrkfiHU1oZcH/qhX3+tIbkqQ6FNHARVeFkbcn3oh379tYbkevEmjBqmQTy+rA25PvRDv55aQ3FVmdBEOtJa5UFsj9rakOtDP/TrpzW0GTRXmSM90KbM8zwIYrlsa0OuD/3Qr5fWcJ1BWwh5bjNXl8CXRmshFkfTJbk+9EO/w1rD4DFl0Hy4ZGyTaj2oSn9UifSHVeT60A/9Dhx5elwZtGJQiLRK7MSz6fTIFcQflWlyaWMaGv3Q7zDsMWXQTv2CrdCikkq051VBkG7iPBZNLk3MWAajH/odhj2Kn7oQypVG6SIyxuihbW4Uu+MkDVIjxVBkzTMkQxujH/r1yBpq147XShithVQz58/1neFQxEG6skYbd96c1kY/9OvdvIZEyzg9Vuo0znO3oHO1mU/dhk+fpkGsTH2ec209po3RD/16ZQ1hYp1BH1u3ggtiXxqlhRBJVuRBHvlnRlfrOdoY/dCvT9YQjsogSM9O8jwvrW6mdio71HmQblShhY+qNas82hj90K9P1hCuc1ebXJhsOB8v6lnf2g6XzsvX0pjctveHaWP0Q78+WEN0zfTK12atdBQ2G7v5ODmzzWZPbBIhEtoY/dCvJ7Mho2h8/VP1uozjMvUPisKplT53EolVGVdRlhXhdEE8B/3QrzezIcfnqYiu2MhKaZMwG2SiiuO1PnFIj+od3jASBQ2NfujXk9mQsn5kpG9O2UmELpqFnPPvCbth9EO/3r156V92DdrabM3mS5UQUR7kWUQbox/69dAa/IiMOGhrs51mP1ZC5UF6Imhj9EO//llDPVjrLG9rcyuXtnQ1ixVtjH7o1ztrqF9lC9Wqrc0dubSc/3roh369s4a6MtOwsG1tolu5tE2el+yV0Q/9+mYNbWXCgWhrI27n0gZG8F8P/dCvV9aQhVL44f41a2uT7ubSBG2Mfuh3X9bwUCNPiU+XzGtW1DG06n/k0ojnoB/69Wc2ZBSJ1JfjpN3NjaxMqjtzaTQ0+qHffbAHuqwJlFDHaRDkJzcfGd3KpS0jwzIY/dDvXtiD/FlJHSrxtanmNx4Z3cyl6bGgjdEP/fpjDT653vp2bGfbj4xu5NIE33dGP/TrgzVE4axNock4NrrQrjaxFLPtR0bbubQFbYx+6NcDa9BmbGZN1kRWxq/cnG+X8nJ4TvvIaDuXRmujH/p13xpEdl5/+qNOrhf1/R6jVXo9WOuOXBqtjX7o1/1Vg0ql0uOln7o3Fv7+jlFD04zjrGszMHaT3sql0droh37d31AM/CjOZlJvqnRh1CCOi60PhjWluZFLo7XRD/3u3RpeedzCzJvvDssmXiI2VRw/v86lZXUGzR0XU+I56Id+fZoNWfgPD1dZUJaJTcKpcnUaF9e5NJ9Ak9aqSZTR0OiHfvfKHtZsSOEWbOlG1veFtf8MiJZhVD9DCoJ8OPJgESajMGMZjH7od8+Pch+UNRS6Hp0j6vvCqq6MP6+pjSvX5QeKaWP0Q79eWcPArtIgz7QQi8vK+POKJpcmrz5dThujH/p13xqKLaaz3H+UPBLz+sNhfsB/ZNwh6lyaWtLG6Id+fbEGvR0gMSpP81KpTbOgE/Oj6VD4XZ+0a7//m9Ha6Id+/bAGXZxbEbWvtw0KWZ1kmRpU/jZQ88HRMvdHmVm//4smtDb6oV8frEGoOJZidMW0q4ka5LHU8kh44/bfAXBHXn+mXEz5r4d+6NcHazB25fZwi3By7caFHsZBLGUzLEPJMk99OnWjotBO2SujH/r1YTZkJk7LuFyGR3p6fV6RVe0cPh85mZ8MV2dVWZ2JE+I56Id+fZkNOXHqL89deU7N9nl67D3LnJRxfNEiV7shGT70Q7/3jb3SJcxE+LvAw7R+YLR13jxsVntun1dOeLyGfujXtzcvpfYpkiIPgthGZuc8tUmDeEQbox/69cwa/OBN6ZZv6zTItRI703P8h8q3vjhKa6Mf+vXCGsb+RXi3XjNuRZebQWnM7fvHypXGTmhj9EO/PlnDrN7o+ShqlKfpKk/j4tZ5hYxdaY5oY/RDv/5YgwlFG1IPM11uVn58TnX7PHua0troh359sgZd+BiqOPLPkwdKF74ybl83vXme2rjSjGht9EO/vliDbkZ0joSQs7BQg/pLxEEsxXS3NAtaG/3QL+rHbMjIpFXiNPcDtdTM+Bl85cqP3ZLqxnk6LSs5JZ6DfujXl9mQY5tUqQ7qUXzGR9L8si1Z+hl8xXYubTyZHg8KGhr90C/sxWzIRCt5rrWKVnk+HKrLwVpJ6Td8Rt+c1ydYBqMf+r3v7JW8eVm/0lboIhLWrDbl9WAt/46bq81/2zu7FQdhIAo3aob8GRNttV23loKwff8n3ExU9hFcyCm9GnpRvjMcYhLPCEHq+Y02Bj/wK8saBj42UkQmRi07fje+PRya4zl5RrGTJB5oY/ADv5Ksga+aUCuXTljBe8POtmqXQcvZ+1kKaiwiTsEP/MqyhjEJIh7Xqg/uVfGpUT+om6m235GcZ5lWehzNJ9DG4Ad+RT1Q3M1dicrVXndJmfDid2NzrrcymieD8DjzpI1BG4Mf+JW1DXlTrbF97dmzw0JpHbdn/q/9RZr9Qor4QhuDH/gVmA255sy9sNioRrGdH42TDxfJw4L6v60htDb4gd8p1nBWNqRpeOzwhyJn7nEKnx2qybnpTcb303PA9RzwA78SsyHjLcux1UweUTy/8wjzO+f11YQ7fOAHfmfWzlqudNvFE36fJdVk3hAS28oufQfCHT7wA79za+f9hUMbrvEkkNDkM+dUa1VEG4Mf+JVqDbs2yvDrr6uv/Vup0RDxMCG0MfiBX7nWsGkjI58k84jiD9eu1xFtDH7gV7Y1ZG2qyVCkGHhBh5YFP/CDNezaVM5pw5H/kAb8wA/WcNRaStI0ZJckTYQ04Ad+sIZDGztdpJaurh1BGvADP1jD8RlWqUV61PM/AtKAH/j9l9ovEsqk0gY+yv4AAAAASUVORK5CYI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 name="AutoShape 4" descr="data:image/jpeg;base64,iVBORw0KGgoAAAANSUhEUgAABBoAAANICAMAAABe43wfAAADAFBMVEXr6+vw8PD09PTi4uLq6ury8vLx8fEAAAD////u7u7v7+/z8/Pf39/29vbh4eHs7Ozg4ODt7e3e3t75+fn4+Pj+/v79/f3d3d36+vr8/Pz7+/vj4+P39/f19fXm5ubk5OQICAjo6OgTExNAQEDp6ekfHx9eXl7n5+fl5eV+fn6NjY0kJCTHx8cZGRkiIiK5ubkJCQlqamrc3Nw3NzclJSUODg4dHR02Njbb29soKCgNDQ0DAwMXFxcYGBgMDAw1NTVBQUEEBAQQEBAaGhoBAQEPDw8rKysgICAHBwcbGxsnJychISEGBgYwMDA+Pj4LCwsvLy8CAgIcHBwKCgoFBQVEREQzMzMxMTHMzMwWFhY9PT3IyMgUFBRra2sSEhImJiYeHh4qKiojIyM8PDwyMjK4uLgVFRUREREuLi4pKSktLS00NDQsLCzPz8/a2to/Pz/X19eVlZXNzc2mpqa3t7fU1NS+vr5kZGSCgoKhoaHT09OsrKzGxsZRUVE7OzulpaXY2NhwcHB2dnaLi4vBwcHFxcVQUFBFRUVDQ0PV1dXAwMCDg4PJycl0dHRsbGxWVlaMjIyjo6NOTk62trY4ODjZ2dlfX1/Ly8s6Ojo5OTl9fX1CQkJNTU1TU1PS0tLKysqtra3CwsKYmJh1dXVubm6wsLBnZ2dtbW2xsbG7u7uJiYl7e3tHR0e9vb2/v7/ExMRbW1u6urplZWWurq5MTEyRkZGenp6zs7NhYWGpqamIiIjOzs6Ghoa1tbViYmKZmZlcXFx6enqqqqpXV1ePj49xcXHR0dGTk5NISEhPT0+ioqJGRkbQ0NCvr6+ampqfn5+rq6u8vLxaWlrW1tZLS0uHh4eBgYGEhIRdXV2QkJDDw8OWlpZYWFiXl5dpaWmoqKhJSUmAgIBmZmaSkpKnp6ednZ2FhYV4eHhUVFRoaGhZWVl/f3+bm5tzc3OgoKBgYGC0tLR8fHycnJx5eXmysrKkpKRVVVWOjo53d3eKiopKSkpSUlKUlJRvb29jY2NycnK+M1O7AAAgAElEQVR42uydbahlVRnHz9r7rpe99vs9597zMufc08jIvVLEeKHozSzQJpqmml4kYQokTQkNg1HREpIULD/4AoElpZFZSUSCQhIlVgpqCH4oS/FjBQUjRB8KKdr7nDN37sy9mi8zc9c6+/d8/Hk/bP7rOT/X3vvZa1rR0WqZjWrBYLBms6iFGmAwGGqAwWCoAQaDoQYYDIYaYDAYaoDBYKgBBoOhBhgM5qoaNmrh2H9egMFgzWatFiHAYLCtjK0TDAbbjhEHDAZDDTAYDDXAYDDUAIPBUAMMBkMNMBgMNcBgMMfUwJgHDAbbUAOD0jAYbAtr8XkVDAbbyvjyEgaDoQYYDIYaYDAYaoDBYKgBBoOhBhgMhhpgMJgjamDkCQaDbTPyRAgwGIyzIWEwGF9ewmAw1ACDwVADDAZDDTAYDDXAYDDUAIPBUAMMBvNSDYx5wGCwDTUwKA2DwbYwzoaEwWDbML68hMFgqAEGg6EGGAyGGmAwGGqAwWCoAQaDoQYYDOaIGhh5gsFg24w8EQIMBuNsSBgMxpeXMBgMNcBgMNQAg8FQAwwGQw0wGAw1wGAw1ACDwbxUA2MeMBhsQw0MSsNgsC2MsyFhMNg2jC8vYTAYaoDBYKgBBoOhBhgMhhpgMBhqgMFgqAEGgzmiBkaeYDDYNiNPhACDwTgbEgaD8eUlDAZDDTAYDDXAYDDUAIPBUAMMBkMNMBgMNcBgMC/VwJgHbA5ZbhW5cDYkDLaVrR3+9TNfHfZsTi6cDQmDHWW/36fr+sDzxsicXPjyEgarqneD3qiDj4za5IIaYE1n1Q6h89vz9eY68ANyQQ2wZjMre+bJt+oT66WCrFADrMFMtYcPX663q0dHZIUaYA1lomNu/Ih+mTp0LVmhBlgTmRiaq+7Sr1Af+kb1dzlZoQZYk1iZmu/eof9Pfe6LJrBkxdmQsAax/voP9auoz3SXZE5+nA0JawTLVW/132foV1UXfon8XpmxdYLNC5MD+6cL9auu/YfJ7xUZccDmgqmBuWe/fk311Dr5oQbYXLPqVsL88p36NdevJO8qUANsjllqHviWfl31bbMsyQ81wOaU/eIO/XrrzH+0B4pMUQNsDtnus8/Tb6DO/WmnI8gUNcDmjMV/2KvfYN161VJgyRQ1wOaJPf1e/cbr4L/6HPTy8mpgzAPmHbv9fH1y6t2PdDpkytmQsLlgwZE365NXB54ZBDk5czYkzHt2xcf0ya3frBhJznx5CfObXfeEPun1tiPDoSVn1ADzl43v06ekrr9yIMgZNcB8ZY/pU1XnX13dVJAzaoD5xqwyvWf1qaz7TcBrTNQA84tZuVS+cKE+tfXzUUz2qAHmEbNy0L59nz7l9Z0R2aMGmD9MtEf/PFefjrqG7DkbEuYLK0dLN/1En6Y6i+w5GxLmA8urPu1cr09fPWRKzob0dvszZKvdlPzsaKl1nz6tdVW78f3n7eWnIuXn3Yj8bGB2Pbb39JpBXzyIm95/vl5+qqRKTclPft7zs3Ff3PJZfdrrtr5teP95evnVykip2krwk5/v/NQg+vM+vQP1LhE3vP/8vPzJykgZj2PBT36O84t65keX6Z2pF5Zss/vPw8svJyujlJLB4spsbfjJz2V+5rkDeqfqnFg2u//8u3xR7eOqlRmaQAVJMVsbfvLzmN/XP6V3sB5oN7v/vLt8Ue3iZP0IyJggSMLZ2vCTn7/81v6od7T+s2wb3X++jWWUaryeBvH0HL9ON0kWx6pkLGj+8ovu/eTOmkFflNsm959/g9LtOF2slsPm7yijqBMEQdzmxz9n+Yne+Nm9eqfro3mT+8+/syHT6cMfuZBkYxlV93uzzR23DPOTX2/5kXO0A3V3k/vPuy8v62fD1c2elWtFmK0os7E2aGB+8rv2PdqJerjJ/eebGiZvjdpKlEKOs7CoN0KztWEucl7yu/py7UgdaXL/eaaGdGMZSmWTMOyao2vDXOSc5Pf4XdqZerrJ/eeXGtJjmzdh5UIWJp2ja8Nc5Fzkd+Wt2qG6tsn955Eayo2VMTZSkVKyCJN4MFsb5iJ9zy83pnxMO1WXNLn//FHDbAatWpmBaim7WBRFGCbBaLY2zEX6nZ+Nl80tH3TLDPp3Te4/b9RwbAZtKIL1OK/WJayXRikhhoPlEXORPudnpVF/OeiYGPQnWk3uP1/OhpzNoNXDJZ047Y5b3cW6umlQVyyZi/Q4v9wOhi98XjtXdza6/7w5G3I2g1a2SpF103ipZsvLg2pB6ura6VxaByF4md+Pv6AdrBv6eZP7z6cZvtV6w1Yq0Q2kmP1dNwyz3UmRiOlcmuhxG+FXfvUs8vfep52sw+1m958XlzoUsloaqcrIWqsW4umD4qr2ZGFmA7Eg8uk7JIsGvMrPBiZ5yU0x6ENWNrv//Pm/XjKWwiolAtmr/Dx5MmxEEmYrsVW2+rs+avAsP5ua1f9qV+tRY5vdf55caqqCJNsl5WpSFNWGrlqb/nJ1w6dWszCR0yWsrK06aMCb/Oodw9na3VoYNbz/fLnUNK4EvSuudnBhUi+NVEKINC+LsIjqd0Yb+zk04EV+Njbqr3sdNsOLy6Lh/efNpbYXwzBb21MUxWKspqd2ynhBFWG2W5ZK1KNq010eGnA/vzzu24cOOSwG/eEsbXr/+XOp46Jam0LYfKHfGU7O+lbxwqhy+Tiwtohnz4fRgA/5tcWRi7TTdVb9pKHZ/ef6TNYxplbqtRlLFU3H1lW/k67F05s9sTsVIkUDvuR3yQVui0F/PIgb339uj2BEUefYparxYpIsZvWLIrMcB/XcSSRWFpNulOelWR4y3uRJfsXN2vW6sZ03vf9cH5TurGci2mDtOAji1OStXHSTZKz2VEi1J3d4C5EoEYLz+ZWxuftB58Wgn6f/XD8bMpi8MlLHn7KTClVON3KVv5d4muBNfrkdmfBn7otBP0H/uf7lZf2xazhbm01n82VSiKgIizxCAz7lJ/vZ98/zwAwXl/Sf42qoj8hIwtnabJ5m3yWFLMJsj0ADPuW39rVzPBCDPtRN6T+31TA5WGutmK3NCXNpo2rNEokGPMrvy2/3QQz6/XcPSvrPaTVMPmUzcmW2NtvMpRXsGvzJ77n92g8zPG4E/ee0GiYrs2zKeLY20QlzabuLYpFnDb7kd9OdfohBX/oVY+k/p9UwWxnTErO1ESfOpbWsYNfgfn71FMA3n/JEDPrMTw8E/eewGnITiPpw/wmbrU22dS5NoAHn87OByV70RQz6sl21Geg/p8+GTOvpkv50TGYyhtZ9mbk0xpsczi9Xy+tnvckbMzy4mpb0n9tnQ0aRyOrl2DO7m2vHQdrddi4NIbid322XeiMGfT/95/7ZkKEUclcWhsWe418ZnTCXNoostxEu5/fkXn/EcMZh+s/9Ly/TyVBJvTbd/nGvjI6fS1MdgQYczu+eff6IQd8c9ug/59VQT67PvJ3Evc2vjI6bSxP8+9jO5ldtxK8+4JEY9N+DYU7/uaqGyPQ2JtcTq0pVrU0SiN7mV0ab59KGaMDR/ERneMVTPonhgreYmP5zVg3KdmxvNrnetfXOrfL2YnD08JzZK6PNc2mowcn8bGqu+5tPYjj4qB0I+s9ZNYh8ffJPf0wm18vJ8x6rZHbsYK1t5tJQg3v52cCsXuOTGPSBK0xg6T+Hdw0yC6TqjOpT9zqifr5j5YKdHsc5WZuWjXdnJ8yloQbH8rPx/9g7t9gorjOO75ndOXPmzOzcdmf24t2115fiNsWlxAQcDBg7jrHBQIGYcgsXt9xLKJWiQNQUlKJWqKVqoFXShkppH5pWCURKhNI0rVKpIU+gtpFC6UPKQyukPLTNQ3qVqs45s2uvMUlDsDznSJ+F1nh2drTznf/+9ly+8/+I/iOpwND7Hskg0J/YA4oEs+KMnHotFbtUTZim21AwLGqaKXlpgAax4oeI8tP1UpHhKili0J/o3pC0ENUdVqL0ElTNmeahybw0m+eghT+LAkhvEjR+9ItzZeLC8hM66O99U55ESpR2WeHhnJ30vLSRJoEatlPWncxLYxloimGovm4DEISLn62XjK8sk6rH8M4Rv+yC/mTwhkRhh82qKnxeGLMyIFghOl9DSiadVIYdKJF0htgwjBAufigbnFwtFRge+kOQRaA/OXZeuphb5yA+L6zylmHnRW0TNle9QDFgQLT40RK59G+pwDD2PMlj0J80m7KNipV0bIxQqd4y7Dw3yktTJkqXAwbEip9dJoekSmTQ1p6qgQH0JzAa3IZj2HZYUXIdFXjhMGbwr9PwB/G8NLUMGBAyfqT901KB4Z5n2d5K0J/gaMCNCSRUdSzHU9Vq1KFDhWKQQmzUpxjNbPyXBzQIGL/0jXkygaHjL7VBEKWgP4HRgN35BtJr29sSrpJrt201kWPTQFHBUc9hP55tsPGf7gMahIvflQ6ZwPDgK9F3v+H7hYCUFNCfoGhAqmkqKDNxDIdtoiYcU8FKETFwszoA4Y/Dy5SjAHoNosXv4e1SjSVO4Np9XHr8nSe+fGNLkGgqY9CfeGigRiUcw5WIP0ljF6fMpKkokVmGqniOxbJTq6pOjADmGgSL35YDUoHhd/XCET+pve+eJf+iBdCfeN6QNprjmV6ZFHEweZ5r52o+fCzlpNCeqnTmvFwnaof0JpHiZ4dyutQnFRjOHavdw5ax2pGDezRtLyYF0N+tUp5ifTN+GP3y/FDec2jjeTjLmEXbPdNcVDsUtl0KciCFit+x56QCw/c9dh9umVyYyMzq5lVzdhyeA/oTzRvSR2wWOGXxBaOG8wok6i2H4zzPh+VJIeOXPC0XGC5Ek4/BF741cWxoLZ+XXPGA3Qn6E2znpYJZFonrJJOmodNp56lVK2lmAAMCxk95a1AqR4bLtfvwXl81cXDrQvY4b/V27YfIAf0JhQZmvKmE3bdmK+lgFU1zz2GFyhsqjgIahInflX6ZwLDgS/Xb+MSCyaP9fTwbY+G9m7Wu+RXQn0hoyLKN8GF/jYY9YocmPEpvnn9Xw6YxfMCAQPFj1qov3iMVGF6tJzG+19pwuGUjx8TaDm3nHu1djEB/4qAhzwfKLBVVdyyr4lime9N5rmKGTVMEDIgTP5wln79LJjAsfguRyJXpzMCUJ3qWsMeRbk1b0q2teNMF/YmCBkpQLUmd2NirVph9Tu7m84w5FqBBoPjhTHB+o0xguG+bXVAo6+mcGpv6TPcIexwIyaCtGdW0X5aaQH9ioAG7LA0VFdl6ckLFLlN2OK4Lpp6nVsOmyQAaxIgfKhWfeUImMGz46zFSpjoqkyMv3fTU0P3810BP38gKbXx0k7YlAfoTAg04sujMIKTkiasmeCXipKmgYHrTlAANIsSPlsl3vrtYJjI8fbKYRcz5/tB/p+2wups9Du4JHzZtXrOrV9OuG82gPwG8IXVq5dJhzJmhlpqnzIPPqzDbLUWdch62vJwSQHqTAPHDRfv0fTKB4eyhfFq3bVxoOjHtfQ/wZUst6jmsX8tnHb5qm6A/Abwhs0Y6Z+Ekt+KjLKWPddvSZebB5zbmpWX9oCnhAhBijp+tE/KGVBuv914mNduVay3Tnmzt472fs9FfB3r5r20kD/ojsXtDprGqzMdY1SuOk0qpdWOttMcGzBRP9etDMIyIN35U9Qt/liqRYeWjQQHzCpYXb+F839rGaTE2MN69XNO28oWLltXaBVIC/cW985JvaXOxqyODVqrepLEW2+MWtg1CmJRLgAEx4qcWsxd7ZQLDkqOZvMrWcMijt3KSWNPHybBzZTiweGzfBt4Zamlr1bpAf7GjIcOW3QjG1HV11WZ749N1QjN7Tlaj2FQxKgAGBIgfyqcvPyUTGOZerRKV6iiTPTV+q+fnHXyQjzj2dwxq2uLu4ajPwNKf3iAY9BcrGliqDk6rFRsZiM2tm0aa1JpBV5ssq0lFOGWARawA8bNRKfjG12QCw/LvmQGrX1kKfvD1W5/Rw3tAq7T+4f3jvSO8oE7L5l0Hwv7FOjUN+osTDUEoaFTIKp5jNits1c3LEJ8q0XlYbWpSw54ys+ZDgIG442eQ4/+Ran/l22ViUJ2W/eMfe7+06c+xx+FoTvXJ3ogMI5p2d8iGG74K+ot1QJGneYIUM2npdqhsp5ntLea+3oTqrDIIKwcftg0FDMQdP2ubVGB4Icl6OtQg1R9/gGlsX6/WOxr9l69atozzxMiFO7T1nWXQX7zTkD5JU8NLWuw7z6ngsB9c8/xv9xLhMDFK6EFFwEDM8fuVVGB4OqpSi0n2nx+YmbWiZ+PeaN1id9RniJIctM2Dc39fdkF/8XtDtnPPPadiuCRA0fpbkLOchMqKBXmTU2uAhnjiFzy+VCYw9L1Zu4/qtT3/79ylg6Pj+2ple1vaBldGqU/zxlu1MwnQX/zekDTFyg53Ypd57jEXPiOj5EwzV8XU8nLlDKQ3xRq/P3XLBIaNZ+q38WLPh3tF//Z1PBWyrVXTuiM2rNK0s67VDvqL2RvS9bmco2OUlyhuqvIS5nnmd5jEkAMZV/zsdPbZgzKBYfiPJItsWy/nn//Q+0KHIs+JfUN8Gya/3eXDmvZbAvqLd3sVswThiTtsP0t4TOUTaijqGYf/MhhyIGOLn3/+SamsWi4ynOm05H/2pdsZgUQJ1Ad576ibdyHGerWuIK2C/uJFQ4JMaJsdY5VAnBRfsw+PpYkLGIgrfk3XZQLDilf4m3bLZP7fb+uFtXRp7X7Ghs9w1/yOuzZpF4kB+osdDTVtE1Z5UG23klaVkIBizIoxAQZiil/qBak8nN6t7YsMqi/f7munsGEt2yPS29Xd1V/Jgv7iR0OkbdVlK8msRHEn3+yWDQADccWv/XWpHBm+WS9lq3x8w+2/upENXWxEsWBU27XrEeKD1uJHA9e2kqPYxa7DOsTwkY8zfsVrC2QCw7mT9bu4MvSRLtDAhnWsWM26Lk3b8JQLuhIBDXx7sWnqlFn+AxpijB8l5OiwTGBYfaFQSz34W89HvUadDTsH97OyGh072B8vg66EQEOo7VDaKWxUQmm78JGPKX4oXzyzTyYwjH2K5CNHhiOP3cFlamzYvWshG5Dsj0wpTNCVEGggaSOXUHXVTCZNDB/5WOKH8+RUj0xg6PoNKWJdD1G46IE7uxJnw9wejfOlrbasCbq6GQ0xpVZkKsjWE55pNlNIZZr9+Nl6KXhGqkSGdUczWWrbruI3n7vji7W2rertWbWbrVKsX1Y7dgp0xdGQiPnNuHyWOaMohg8NEkv8jr8mExgGfj2RtTkj279a+0bmacvWhP/bvqRu6VDWQVcxeUNOP4b4/njoxs1y/MIuuXF6g0RgWHOjOR/dQ+HVrTN21aXcxGHzxN/fzoOuYtx5OeVYBqsYEk1mO37UyOevrpApw+ntJlKOJlsvzp3B6x5kxTBbJ/eNbIIJcWHQEH3pwUd+VuOH/dI/pPKDfe0wSVNekPfhlTN53X5esGasYRP6VdCVIGjIhl96WfjIz2r81IAclcpB/rnDpIRCoJXIJ0dneEs3y/QabNy0ea8NuhICDT7FkRMffORnK364WPrZkExguP5zDgaU9c8/NNPzF3ymYWwKJx8BXQmBhmwpS0vwkZ+9+LnZ4i/+x96ZB0lRX3F8e5bpfttTTTPbM2P3MAMsYoJyCkK4CbAhIFchyCWFHAmLYK2wnLIsghQgK1e4ghzrCgHCISBlhCCXSBRFiiIkWsGAJSuVlIIVIMZozMGcG2MqhRqmf+8339+f3z/Y97a+70Nv93vv9xgnMHx/dxwMuhGsWPZ//8dH1W/VVWv15U0P98NXgrxrgJZRzZ54ilWHUyXFNzJ4QrW33Ybr9Zq37TNuYZ+iL2n9c4EGoCH7tK8/wOxqI8OZRBeDN9RgRubu3TwPNLje8gQtw1rwbk6D182rUk86dLQogz/3LFqeclA02aOZqhP4A6cnBu2vEVLNHFO3nMOtM/qDt0fRKI1H7WzRbj6S+3/3A0Zc6L3Ejt1Sl6fY1unxGf7RbTzwEMonWzTLeHwUpyeGrS0otqNRiQRn3Znpn73KUOEhlE+2aM0GcwLDg8XxJx3dcM65sK7y9bAOD6F8skM7V8YJDGsXJ6JWg7XmuvDjf2T64CGUT1Zo5hpOYBi/PZVHeGc9NwJYHdDhIZRPNmye5tXIUJpO43pvVyKYj3sogAbpNfPmQ/nbhYzA0Ppdw04mcbypKxH0nAkPAQ2ya7rXoUndGIFhxDu1Q77E2OO0li7Na/jhof9EA9qCJNNMPeC50pQRGNr/rK7t9cfzOPeiSzHshIdSaECjtMTanu9xesmwLxV2eKZb1+sVPhH0mvCQSLshod0Gbc4wTmBYUDOdxxG3YugwlVR4CJOXcr98pNVPcQLD+japJOxD7rVZRWwFHgIaJNZ0H+VO5wSGvs1CgcSq1tCmoa5FMTdqoAcSaJBY0z3B3J39GIFh3AfesJrI47iLUx5V5EOjE9Agr6b7nAYzON143fNMxPHGapLoIRffmg48G9skBQ8BDbJqqmNdb8IIDEUHvRQDgx4JtljhYhz95sBDQIPEGxnUMJ1uzQgM2kGKP8XrBuUucDOO4X54CGiQWIs4W+7n1OF0jeIP8XqU8ve5GknnMDz0VTSg5Ukebfd6RmDov60gnoephhre6ORqKCsMeOi/tDzhlyCDZvo91qKNnMaoVjS2o34znsflu1wOxR814SHshpRS0z2h4ns5vWMYM4usWHeRGqDDbk95bAxEdHgIk5cyarqPous43XjdZ1owDgbForOzXW/QtqNodAIapNSUoH0PJzCMnkIUK0YlQM+OcT2ajeSDh4AGSdHwbgdGYOhVmshDN6hihfvh7EOjE9Agq7ayOyMwjP3CiQftj32vHOh+PAfgIaBBUu0tTjdet/rIkwzbrrNOhMtyNsBDQIOc2sQPOTUy7FPTeVTVFyGivvAQ0CClZl/i9L1y46J0FlPaivHaAx66RTSgzYOPZioUWsIJDKemkifptfOCXK83Er763y1PaJRmqVmv1GMEhpMzE3n4o6HnnxEkpqEVFnogsRtSOu0Kp/nKCdOSUXto5h+Fme1a6WDZGyYvZdMON2IEhkaV6TwmXhRnymNyCHdhAw2SaXs4zVcOrcpLZeHsaC5OXCdSZICvgAYZND9RwS5Obx9n6KQkk3izvkBx7SUFvgIapNH0SLDgDUZc6PGkQx49kUdlkUiRPYL2aKBBHk2P0kROjQyF2/KDHj1xJ8YLfYQKrV4d+ApokGcjA9V4sh0jMvylwjbig9dRmrpQsNh+CV8BDbJsZPCGzRNdGYHh80UUiIFBN+ySI6IFdwO+uiU0oOVJfM20jJ9w2gc7bP7NmM2cHFMN1r3YRbTo1sNXt9byhF+C4JqZZ9Di8YzA0HF/2NKTeXw2ULjwetQycBc2dkNKoCkW7e7DCAxN36SwmszjaH8BAzzv6PAVJi/Za0qEGnP6Xtlkkt+J9xLpRE8I2bN5KKjAV0ADd003Qm329ucDhn73NAzHvlfmqVag8WAhQ+ybXAUJrwENfDXT49T8Z3tGYJjriV9fefNRJ3Be0J7NAW0C8BrQwF0Le5cXMfpb4lLtZAdGlFa/KmqQnxEWywMN7LUvRjACQ1lBsgMjSnn/EDbKXYYPvgIamGuVDzACw8niZNQq1dkp8FBHTgReAxp4a+dXMQLDqlnpPLy/7ShwoJvID69hNyRnreIUIzA8fLx6UXSp0MunFsJrX6vlCY3SYmmq/fKrjMDQ63oiD9NveP40SOxYKwx4Dbsh+WoN5jICw8CqcCIPJUJDFgoe7DpS4DVMXrLV3mYEhsJDyaD9BhWvED3akeSF14AGrtqJVnzA0P6qk8ojeMd08eNd6cBrQANTrZLTBvkDr1X3Zi1hQLRdtgqvAQ3stNiStCmc5isXlIRSN9s6F4ZzeCsy34LXgAZ2mu6hn55kBIa1L1BAMRM5/JnHjpnpIQVeAxqYaYpBucsYgaHRFju9kWFISx4x98834DWggZemR6nNrxmBoWklJTYy+ImmzuYS9Y7EWBX8h92QXDRTpZpLC/mAYeQHhpUX2/ro9wQblrEJ+4EaKryG3ZDMtCpGG+SLDhYEUlnkzWW0Y+Y0vPYNGqXx6OSaplPopZF86qvVkw3J40+OUb3TnE/gWiN4DZOXjDTFtqYMZlRfa1pQVE/mcaWjxum8B/8BDWw0xaIhj3JqZJhK8cuo4h0Yo1mBQWsO/wENXDQlQHvuZFRcZRUUiS9ivhl4+cMas/Mp/Ac0sNBMxaC3NjIqrdkzKZoCw3PDuIFBa1IX/gMaWGg+J/cIo++VE7ZT4sp5JeK8vFHjd6458B/QwELLv5vR98pRk5N56J7QnIuFDMkwIt8H/wENHLTLHfiUVaejqT+CfEHPjVYax/N38sN/2A0pvnaYERi0Hek8wtaFThrPk++D/7AbUmjNzAvYx+/jU1K91xGpZvyqbtsobcIUDNpe+O+bNkpjvCozWl6Apj3DqKSW6omXj3mqTaWjNLZnPvyHyUuxNavkQUYFdSw33YERKO/LFwzaffAf0CC2Vncfo3p6cUjy5aNuhEqWaZzPPPgPaBBae5/RNNKjD6WiVsm8NJA1GTQv/Ac0CKwtZzS/PPp4dR7+pzXm5zH4D2gQVzvD6Mbr0Y+TlU7jFwO4k0HbDf8BDYJuZKD9jL5XdrqSF/Ym18HSJ73Yg0HrCk8CDSJqqmWVd+ZTR2M/ygn6UhsZysdpEpyl8OS3QANanm6PZvqj9vw3+FRRj3uLQ14zmUfJbzQpTjk8+S1anvBLuF2acYRTI0O1EZw2f5MDDFqTOio8id2QomnGNkY1tGF1dRqRrZos5ztYMY/JS9GuqXM4ffY7uZgiqelE+5Uu0pBB22LDk0CDOJruC9MFRt8rO5cHAkoqj9eHywMGbWwDHzwJNAijqY66idH2xD6TnbCqJ/P4eTdNpvP7xN8T8CTQIICmWOdvqbYAACAASURBVPbhQYw6nCYpIW8iEaLnZ2tyncowPAk0iKEpARoyhk/pdLlMYV/8P1YlEmxxSpPt5EfhSaBBBM1vsOoHGPA0JTcy6AYVfy4dGLTBERU+BRpE0KgWoxuvC3cayTz0KOWv0SQ8m8M6fIrdkAJovqXt+ZTNr5RkHqY3VHtzbxnJoE0xTPgUuyFdbopWnNz3+XyvLCx7ljz+VFP0haFSgkHrEYFPsRvSZU0NB8705FMzT5VYlpKc/6LT3TVJzwT4FJOXrmqmaoe2NGLUyLCYKJGEYgV/PEiT9iyBT4EGVzWDVjKqr+4r0x0YAZrVWZP4lMKnQIOrWslaPtXSujLdgRGhig2a1CcXPgUaXNTu+JBPrfT8ON2BEQ2dOyA3GLT+BJ8CDa5p311Sj02pFG2uXvoYLrjaTnIyaH2BBqDBNe0Qo/ramv9vV8lXddCkP9eC8CnQkHkttlr1Y0b3wx6rRUb6vuj93bQsOKUB+BS7ITOtmbpF793Fp0o2LCKfP5VHs7ZaVpzXVHgXuyEzrz33Qz41ciq13K1GnuGUt8wOMMTeQsKn2A2Zaa3xej4lMiZ9Sx15wosXaNlyHoFPMXmZaW3iMUYF8omvOo85R3pkDRm0MngXaMisZk3nUx71N/lCejqNeV20LDpX4V2gIWOarrJaFN1uXoB8eiqPlwZoWXWWw7tAQ4Y03Ufqp3w6nNrP8JDvX+yde5AU1RXG6WGn50wPTdv29NAzTu+yCFnepETeEQMYQEEQeRQEAkpEEERBFuUZ5BFgBcFCYIEyJigPERB5C4IkgCARKTCoJCElJhaSRCQppTQRTNjpnulew2NX7lKczPf9+bH7x2HO+e1033u/m46DpbENQlmms+hdoOGaeEowntzPJ5Ghx7L8WEBJ78CYdmso63QEvQs0XJtEhuAkPvsBeswpMG0n/ExSafbMUBZqNHoXaKj4RAbJiDfqwmcqvh5BpKfB0PvVbARDqE0BelcgGrDN4+JeJHaQ0R/eLkXpOrRgovaKUHaqTwC9e9VbnrBR+vKboiOkbOAzEr12UjSspevY0S1LyRAaWFNB7yIbsgI9xaZcRn94O2w1E3KmjrpNQlmr+xUZ/YyTlxXmKQEz/zSfjUKdNkYt91IWhWj34FAWa6gMNAANFeUpwVilL/kEsdcaaZHkLEvIVqDR7aGsVi9bQj8DDRXjKYnkKD43XreaZafrkJLm0p6hLNdMU0E/Aw0V41k7h/KZhGVq5iFIjT0yL5T1Ok7oZ6ChYrwRjIKiN+RnHoICdNMTAEMoNDWGfgYaKsLLYxTE/lzNTB0y6W+2AhdCoY6VA+hnoEG8d9MZRg/Vxb442JwdnYGFEi0kBf2MbEjRXnA1n/PLi8cHklqmjFEDAYWU7m0e0dDPyIYU6iWVqW35rFd+ka5DC6vRrQ+ACa56o59FbJTGVye/t4vPDQ0P/jZTh5Sk2YtBhPR/zJPoZ5y8FOwV8tnI0HJkpg5dpaLpIEJaK9DPQINgr/c9bNq/zUdhrw6z2kIAIa1N+ehnoEGs1/vfbNq/+rJc8i5giZzHemVab9dPoJ+BBnGeTlSZ0XrlwsdiqpJZlzh3G4jgqtl4wwqjn4EGUZ4SMIwX+QQbvPVYPCpl6ngH65WZ9ZpRdiKI8QYahHlB0t/ns5Gh8VIqAYNbx9KhIIKrGi9YsaCC8QYaRCUyBE36kk/iye0/J0tyCyEq+hmI4KrrDpuCCsYb2ZCCPE2ykmNrsOn/9tOIdC2VSqfbiSpYr8yAYTsZsoZtS8iGFOgNms+m/zvtsi0v77DgzyBCeiF3crWYhKFGNqQwT7Lp9bfZ9H+/HblmJHNkyKjTBEhwNfd1/3oNHgVw8vJqr6lTE7+by6b9O35S00xdRpWqwzzUFkRwNaPY9K3XYLyBhqu9pi5AVf7Kp/9X5pF7GVXJX8fdHUAEV4uOkCFhlIEGUd4FMATO8+n/Nyql7rVN5cFGs/L+ykuoxTpKJ2hjlIGGq/e0SCw8i9GjdKVMHZJhrW0MIqTBMIgIMURAg0AvoZ/rxKb/3xqeqUNSaQLyYNNq+JmJUQYaxHqH27Pp/16DvIcg26z6WhsgwVHrkxZGGWgQ6w3n84281lbfQ1A8dwmI4KrzJ0mM8rVAQzZtebrxFJ8/jOcivocga2p/IMHVQh3bkZANKdDTI3TLJjbt3/WPmTo0xTC39QMRXJ0KUlDHpmhkQwrzgnTjN2za/0fbvTrkhLoRGxnSml6t5PEKX/tx8lKcV7UOmx2E3b7KydQhRc3Cm0EEVzOWYmyBBsHeFj5B0a9Wybx8lNTYOJyvTKvesxhboEGw9xKfjQxrful7CIpVWQEiuLpzEsYWaBDs1W/Gpv8XLyXVq0OZgmvqXHWvi8xHoEGgV3IYaRyfjQxDVpEheceLN98BJDjqUSduyhhboEFcIkOARvDZWtx+t5WQvTrO9gESHH3/dC5FFIwt0CAskcGmEZPZBEW3O6TFg14dO5sBCa6eOBhXEQeLbEhhniZbuaerc2n/fntzLDfcsKSOg1ivTKvnPstO7XDCdiRkQ4ryRrLJg+38dIHp1WE9/xyI4OrHRzCsyIYU7G1swKb/V1Yl23v5GD0DIqRfy+40o/iKj5OX4jyFaGtTNv1/vKAk3C1dR/IrEMFVh0K68JCFEQUaRHmSEX9lEZv+/7rYVDNxsGRORVC0q4aHAnEZIwo0CPOkZKz4KJv+X7NKdVJPnTpG3QUkuK9lt+fGIwpGFGgQ5Sl2ouhdNv1/9ypKyuHMNXWPPwwkOOo4xo3Wx4gCDUI8JUK551tx6f+Bh73jxUqSin4IJLiao7nXV2JEgQYhnkyJk3x2+I3yPwRRc6xXpnUsHyMKNIj19Jc7snmU/r3/IYgW7AERXB2QMaLXDxr+T7Y8TarHpf27b7czdWgy5c2pDiQ4OtobW4+upy1P7AvRwqq6/n42/f9mTjSie3Xsug1IcDTscCCqaBhMZEOK8qSk9VRPNv0/98KjtB7OXFO3rSmQ4KjTcrLSbx/xdR4nLwW8YbCJ0Y3XR0d7dUgGbewFJDjq/wIhDhZoEOpRpWNs+r9LkVfHBTD0vR1IcNR5L8YRaBDsBZex6f/Gfb06lKQ5ewaQ4O5w+gDjCDQI9uLPsAmKbj+p1ENQ0a9bgQmOJudjHIEGwd7hdlzav+musOHVYeR9jottXZ0qxjgCDYK9Qjbv8GrMUiniO1783mAgwdHM+v4EbYwj0HC1nk60j8+Zg9UFFPESGejDhkCCoyHPlkrQxjgSsiGvytN01Sz4KZ9HaY2CvmzDP7QDEhwNWE7RsIZtRsiGFOjd8BqX9u92zHvFkKOr1j+GAQkuGLZiCK/7jdLcjlcpfIKij/f2ZRsGqC/OV7rq8wy+uuPkpWAvNqYrl/4/MSER9V3HtuB7QIKjwUtyEhg9oEGcV/LC6rP7uPT/A+vJkL067I86ggnOQ9bKGyigY/SABmGebNB6NgevO2xMlNxSl6ljJNYrXe1pTqqC0QMahHmyRVs7cGn/Fr+iuOyrYzeI4OpAZVIRBws0iPOkqLmKzUaG+86WPEp4D0HLhwIJjiZOiCURBws0iExkoIMTubR///1J73ixpFJf5MG6arzOS9DG6AENIhIZ4s3ZXPbW9n3bl8igWvs2AQmOhi5HIgM3NFzvW54S+XXYvNxfFvHq0IJm8w1AgqOmZ7GliN+Wp+t6U7QUj29hc9nbngUU8F/4PgbnK139KxiTtVKfbzj1H4UhRDbkd/OCMeMv3bm0/7sKqZKvjpdBBEdNVpuUuqXO/XyT+xoVjsglS8ZXd5y8/G6enDA+fohL/5940ouDVRSiLbXABGeH0z+lRETx1muempfaztr6QKOEjWVMoKH8niYZxuPzufT/4nW+OmTLPnIPmOBoYW0PmZJKRWu8f/qbFlUwjkBDeb1AbB2bG697feGrQ4paa+cDCY7mjfA+X8WODS99jOThvCT2RQIN5fVueYNL+/9gm68ORaXnfwEkOLq5vvf5KhHKWfbtPMxhiQDGEWgon/c0l/bvvtlXh2JT7TNAgqNb/QnaEVJ3XORnfkIyxhFoKLtn/J1L+z+4PRr36pApdwWQ4OguX4K2JpuBuhdfgh4bwxlMoKHM3qE+TNq/1ZK8uD8OttKstmBCSvce0n0J2tHYpAGX+MG24xAbi2zIMnrLB3IBw4ZHrKCueXWMagAmpNTyvXxD9n2+ay9zTdcMCduMkA1ZBs8ez+Wyt24Lq3l1aGE1Oak9mJBS6xeT3uerRxLrDlz2x/ebOoYQ2ZBX8io/yqX/Zzb3nwyNUt8uYIL7ZrHAt14ToJxvrvTla5yF+7Fx8vLyXk02B68XzSbfydAkjZ4BJDiaKPvWawIkTbnyr7QwIhhHoOEyXh6bU4qLCsnwvVencXOBBEcnhvv+WxTSP2hdlt+aQhLGEWi4lBf/DZcE+QHvRCxfHCxFz/cAE1J6dFXSj0zr07IeI6kWxTgCDRfxFJmszVxW/Rp+aieCvp3/0b0twYSUhrxklELm0rKfjJuZCGIcgYb/8eS49HELJu1/50mNgr7jxTS2HpiQUoc/JeN+ZA6fXp7f/jCBM5hAw7c82aBVA7j0//ZYPOB/m178EJiQUue64VLIjJbzNp6B+TbGEWjwe5JBr3CJW77jc/KOF5fc1T38bjAhpep1yYz4kGlNLv+KpylhHJENmfF0m6atYdL+bf6jeHVo+n/ZO/+gKK47gLt77O67t7fcLbt37K63giDFFGuJWlBAAUER1EAQS0REFFTwZ5OKv2rEMcHY2KRR05rExtYf0aTpNGOjJu3EtsamNTNpdGqTxv7Ij9oYx2mbxk7t5J9O98fd8Y5fctwBe+x7M4iz3O2+9/3x2ffj+76PBNtwPtgAGJ7xderX7QTS9YHk5eoQ8ZnZODdkwIi05/LvlcaJ/f95m6hnfQy1A/4cM8Esm69ILI/o98zANsDUYce0YKD0sHRXoCo5d8WL+X+4GPgJpB3OF3E+WLPcWGdIJqTfjRUDvdPHuDuPd14a+WC9CXvjZX/lhiOKgKaD9V7F26jM0vSoV0SRefDiwO9VgN0Ro0EDgwyONsRLIMMfteEDelb3cysxE4yyukMJJIU29Uvsjup2Z7A72h4NtCztS4sT86/YiLaDFsCBRswEEwybwpFJRJ3dCp9tZXM0OCXvD5rjpcewD20HIYBX8P5KszReRueNWK/wTPTR4sc6l4axi9oRDVLHU3Fi/g1vy0g7CL+8bg9mglGm/0nu1C9kZfh5LAZZpeNV7I42RsOk23Fi/jOPyUg7oCpvexUzwShpW0REv7REXpobmxvfLRLYHe2KBuIf8bLqd2Kqt7MdbhZk7qrEUDADGYiwJDa+U0/H6s6Vb/mxO9o0N+S78RLhdDPZSyJyUXzvzMNMMMqzO32I6aigLZZ5uTYHc8Hh0CM75YbkhXXxsup3EyLtcEOF/c8szASjXMhE9MvTIPNCbO8/DjumpQKlh2R7FVQemBEf5r9/W9jOUMXbvgwzwShFX0P0C0kwOubhrO/j7rztdl661cz4ODn66XVoO2hBegEfbGuWpx5G9AtZeexdsZ99mZeJXdRuaOCl4/Fg/lU/9SM4g35lwm7MBKNMuxyGTIW6f1BQfx67qN3QQE2NgwxvXzqq+iBSZ+D5CWaCUVKPOhFkEoJ3xSAdutGAXdRuaJB+ZXnzn3FU8VIQjds8iZlglOy9IkDOmOJAR+6gPet17KJ2Q8MvLW7+sx4SAZrbEIAnMBPMHsOLELAoMidcHMSnZWAXtRkaxCet/V78ZIyPRdPBgq3lGApGeTxRIVFk0oN8Fvhh7KIYDdZ5Lx5jFTXscLXnl2Im6KX4Zhvg0IwM9F2DfVzIfuyi1kHDUIQ8+S9a1/43OzRxuJE6f6sIQ8Eou9sElXcjujxaPejPzB+DQ48sE/I0JA++PhgThy0xiKI69H0vh+Y2lK98zy6efwf5LfuxwCHrEn7fb4dkkHVdwglkbZUbckLsbSitKK8o2pQwdQ8AMSzNOXHbNn2CvuU37Tkg0e5OXfq+vHZoqtUKqXjpfvvxzstYXKuLuWWnpzKp6VGx4clNQEBH0sD/hn1GC33KL6tdVsKQeXjokticEuLEfTiCw2iIwbVNg2DZTFRsWPsCJ6C5DYHv6gJ7kaE3+a36O5TCTqHkh7Iv9TsA48J9OJqiuZGdmWqIHvf+IFh2FGyY9joAEKJ1vpXD2I0MPcpv+uejQOAwKlOX4z7JH9KV5HFkPLiPRgaKogWawGjo5/kShLOXz8lLB8GyB8qG+l8oYcs0AGysZWxIhu7ym7eLDxxfGdCb9+pQb6Y/K7ut7z4GGSiKTWEJjIY7XoOU3wdkZFabCCOqZzAse0BsKN4S1g5C9H1nB2NPMnSV3926V4YyO0MAvjF9yGu3EPAWdx/eIANN0xSZNCbABoyGXrdd0xJwdny0v9UYr+c1rtl8dmcKAH6683MfxNiyswsHxIYF74S1A/rBwUcYO5Khu/xujw1DpiJvGo6zwCtTaGu7D6GNIzQy+AFJky5PgA0YDb1dU+RXbnRNhlTcvOWgPpEb/Ny7MbXs1HtWDoANC/6ghPV0VDD1BmNLMnST3+mdqH4JEWwqHJ4KtguWdh9CG0VQ+hQkACTpcgTYgHND9nbt0vKe1Vy9t00UgvMP52Np2XUlLdWRsqHhs7Ei0g6eVRKPMzYlAyq/mQyT+2tEv25eld8atr7Um8DKYUE8nTKJI1nTjsRklyspheZxbsger7lp8dE+ciEVnz4C/NCtfY4i/xo7y27KWMosK8iNhA0lD3Fd2iE+sciuZEDlxxTuednUUUi/mY8NXxWzgdPKTiOwXJKGA+ieyjudIkmSrIBzQ/Z4DfrV8/f2res95xRFn3RQ1QdjZtm59bpJL+o/GxZ8kQprBy2AfRMZ25IBlV/BWXTy0Q2A97VhzZR7mLNwV5szJx+pBFdiCuUEJB0YXOCdl93WJSRnPyLlap+XBcIJOfXZ2Fh2el6Tnv99QXN/+w2rfhjeDlrynZvC2JYMIfktqmJqrvmB0qlfSgK3hjkn13EvtG4MJG0sWUJqvMeROIYGITZgNHS5BhVX/3bdfHUxYJ2QBSdjYtlpTNpk/X/lGdP7w4b5l8LbQQhgRSFjYzIE5bcob+7HMvCzobg+WlHay4a7mmVeywYSGauWAk3wBJWS6PDoHfEAG3iMhvAk8mJmvxe+jwMOap3V6zGxbIZpNPITNteX35ENH74khM15E35w3yHG3mTQ5Gck0f+NCoBKB+P6CAlsXG2BiiaQFo6BNDHA09DlcCSDIBtGXlxkdGhwq3QEK99vJnB6RM25hmhX3b7CMKUra6bpBp6/g6nukw0zT+6UBXQPIc/JV77N2JkMpvyKs+Yxn5q59Umjk0zSnPeINc4Cb1esGwMZGDwQkEpIdLjETvmNtLjI6NAAxccj0fiDrJF+NLkqKsuuK5+fxTRV1FbNNzqfGcUFa3plw8TXkoCfCM9Tuf6NSluTwZDfjqwpy06eojJJJWDbpIsH3/zUIlXdLEPLxkDqU47QSTtpmvI4XGxIfiMuLjI6NEjtkan8rBlvJL0XhWXvaC1nKjJC2c5L59bWtfQS37DjFvSqsEud75/J2JoMhvxyypiqlxPcKR5SNW2bkpyuxxbmW6Sus1naqjGQGhkUehQNkzwej8PhCspvBMZFRoeGtghTBeYF109XVA7Uspsm61/NbUT/VlmeVdqNDfWfjQIS2+3t8yPG3mQw5bf80GWSH6+bNk0ThF/WcP3RPCZ/Q5o1Kpvfxlk3BtJPkJNYt8YFR0h+ik8deXGR0eWG/H2kOv8glDXof1GtutV03UE9LbzfUHxhcc91vsfmZNDkV8Mwjf8EYz1JWknmSFJV/UA5MKtfa8BDVS4JbkvGQOrT2SLLJaeMSk4Kyk8PeqJGYFxkFLkh3VxHxCp/FZgqd7PifasHYtlpTJqRMCqnqqq2tWx6TfADVcExRbH277JroxU9uK9rnZ3iCbuTIY2pnF1wTQrw2ackuzyOBLi1uszM75ZaNMcS9f23VWMg+VE8kZjMsd6Q/IySDM24SBHnhjSWwMGeyFesAbLhd2tBf782o8jcK2i81HKMWcza+tS0xikGJrK1n5ZAfMOciY1LDoqy2uOoT3yp1J5kCMlvlUaJt6kEgQ0eR5Wc4nb/az7DrA3Ib1GFJSr8iCVjIDP1AQNPE8kkFZKfw5E41uVxEWZcJCHhnZe6ox2JXOUZAL0ff76+f19ryTN+FZZo77XKmsYSfThqpISv0KMqKurW1tfOydHXKeae2Clqaux5fpuQvmDTTkNAfmtWMtnnM33cKNacaNdzasDtp8vmt6bVpuYYMVDMwkimBGaVVzS3zF0Z+8MpcrzWchU/QWlooGjeCSGkEzrlNy7RkQhJIoFwm2uYEKNBf+0PIDqgEYTfj/1ZdgRvPWZyTl5hbVV6ut7rLVueVsmU6uOI/NzsVu3vDc1LtqsA3Q3Qpc6U065nUgXl13LMBfyUSkna+81cLOK/ey/DaPKrZJjqrEjQULDk6wfWExTJqSyduX7FmfSYdshqRluw1+BKoQhI0wSJyI9wORLHsJDW81nKGA3mNUocgMqrQLf7/aWk/2NlpnB259kJE1trNzRV6fPtLdpPyX/Ha8pRhT7qzG1n7FpM+e1fB6RxLo9H6xBrti1rYvmbMeFTqE/QZPyfvWuPjeI445497/v29vbee96zfXCOLRETF9c2xsbYGMcGG2NjMGDAj/BKMK9AC00fpAEngYDSgNIKQgmtUqo2hBTSIIXSFtpGoYFITUOoIGmUKgqoSZWKVjSif7U7u3tP397tzVmcufP8YcPe7HrnN9/87ptvfvON4jVUzTfyuOfPsnC4+GCmI4LA1dQr7+yqH7sX/sV4GyocgZktBTheGsbPJbs2RKnFZNZOS5W9BsIxQQ00LX4Locf/QMV53o93VBjmhsoYVcKUcvlH38pLNpkXWFydAuq9s+N0zlID2dJL/vGYFChjZQ/YZJZNm+Uo15tNZDtcBR6YGWQGsndd0kfN/JDQs42NYyYzvTjuhgrHyg5CQQg/HCcAABwvWE1WGka2QvOJnKcG4ERRCJygwtqyUPGJedv66oxxQ3cMNUzqazyzlKfsEgGlaqqXp0sNX8tdaiBfN1GlBSZLWcBqtdpY3Ee5tpUEY7otXWSrygzVSXejzvw4oW28OEbk8L3xN1TsNlMIP0LNGouz+YTVZPHjAgGS21+uUANWgNLjj4na41i7eOuJozu/vPlnmF6WFZ1FZ3/7kCG/Yah2sHVtD2SSivVHb+6XCBAo9TGMldXiwwkmFMdylhhW/VzGoMwq27YVMHy+k3Le1rhAieb29ahrl/W1ixI/Z8YJJrFt+Kj794zFC08dh0OlKISf6JCUXPMEm++TfYkizJD95Qo1eN5F6fHtDjWEKXH/DSafr7mNu1gGYF5n/jNnPn8oNitMc2MwFtE/WV1zry3uKO+6duG537jluR4t+ZXJHvBzAHCJ3xnn63OPFJon95PtZxUMiEJo20UszlH+XfCzuS1kQxcM3hxqWrLMiKrhlXOuJCldeeDxfTQG2oj+caMJDF/T8MMJWt02QYgOrowtNWx/OZIbkvciZQj7LqsInnyByED4wCXOiwu8ADC4ZvHtiz8s6QmFu5etJ7uC2767ofPbM+/9iwf2K9ISyNE0KLSZ3TTPC5RLSvLOgvR5zjHDYBfZ+G6wq4kim9ls9lOWHeQKyJLtQ32rHoEyyK6KnnmNJR3JzhD9CycJSW2DB669Q2m/dwU7PiRA8jQ0PFQU/GwWuFBJuVgM6p5Ssb+cyQ15GaXHN2kPi5nStj/q1RK50rgEl7SLbCM3fvfJe6+fum9ec/PBp4ePHHzvtSdePj7NgqkhIUATbrO5iAjIU0DCrtycTwMh2TtfyTVmKG+teKmMYvkgBnbMTjEnljSQc6BYrOmwzAoN5ILZqyAVD9YkVpm0bTFuWCvTfvOt7PgYII5pFkCHrtlZDGM5ipcJEMX+ciM3JLYCob+Lte+CC6M/ujCiCHC0M7BA+O+ywKfJehVPAU7xOEAIqiMH8xim4ib9L7eYoWr9LpYohC5wCAPnPzrkSVwJOQwPDKnpINcNL+7d0GDgWe10Ku7oh+m++knHuHCrMWXJkojO8oRufzmx8xIppLdQxTG+vqDhJ0uBKKpSxuDfxXCftcCk2jYfzs1nwQGgrSYrT6fa9D25xAxTd5dRXqtJs20Fg+3qvrTKhf3QcWsdVGXmBkonlpqJHU/z3Q94x8NQgZuto/BL1/5ygRoOIAXKVWo4qOv/njr/TZby+nAh2DO43DVq6CdKzV6AA1y2+QBItemeodxhhjtFsgPsg/iptg1P9lxU2aEGf+tXq6uWBstqLlUTO5/ey191joOhErS/gjGzv1yghm+g9PfflUmBlKhKx/BXHt+krQJxOIuzZcGwcPBdJMJnNRViHMykgafcdKY1R4hh8XTKxeIh/HDOeWVxxBpw72alktF1jsKUTcz1Qlqv/yyV+aGiJHZT8CuIsD9NFwk5F8H+coAafoDS35+JSgKY5Nq9Q3du5XsxubZIiUwgP1Aa4LCIFXXA+P2UXSi1IrC2pTwXiKF3uer7AgqHS26mfMp9NFofUgNTdO40tvNhzrnUcQZUWunk3s48NWBh/CA3xNFFWie8hjjXVqH0978UathmpOqiarKl9sh9/xk5/eLJ7cs37jVjpUxeoXX6O2s+vfTTvg2tzUNPXXcLCAen2t9al/XEMPRp0LJdlMAWWkp9W15bXxWtHeuGQYauBkPP2+ZKHWfex85PowlHMk4NYfxUbqBjdJF+q9U2EWuIc60apb/fVJZ5zhjxYGvUuOUk2YYVC6trq1mofdbUq/6u23AewWQF8YNF2U0Maz+GyfU1y6bygIPzP9ukLEtE+w31tQ9PNvTAFKUe1QAAIABJREFUv1IoQ4DxbJyB3ojOTFNDGD+NG0CsLjIvaiVtghq0a1IDSn/fUM6DeMxAzUbViLvgnsD+TjV01js3xra7imvY1JsOXCezmRhmXpS8OE9hAB6OAB17kTmu+kmVMdwwZ5axuVW14ONRTAw4P0JvxqGMUkMEfnI7VG6wjNZFgryspgY0yZMfaXv+WSXO/TMDNVeoCd1m1lZEUEGsbZO9VYedqUs6aPFG1hJD/wmzCJTUdxxU58jfeuDAQMfhtvj4RWff1Sv/9vJo0hmArUZuSI2SKjCDEiAFP1G5JigySLeOLjLLNJDp5oZkzyH19/3wXsnAkndz51p1RlGejBveoFA0aL/OUmb4IhirpWlgsZkthY79lxPhF7qQoLySUDAvlwQ470VuyeHMDhAVP7M7QAdTQ2KcO64uMssIIe3ckGibGLu/Du91PJO0YklN6BDsJNzQRV6RUFynldlIDF+Gp74mHOBFRWDpnqaFixLhN5xc8XRFN9DIYA6P12vnEuzGPIruNWTUrYb4FVhMJmsgeskyRhfpo5ksm0akvfNSehKlu4sLFFpJ6nEoaUVmrZ2VnBvaNpNvUAxK07Mv6/xTW8PN5WyyFUvY9WRzsrbkcci/6WIqUtaTj+9+9PZySR/nLcirrxkdFpwiaoLc4BajliyjdZGEA9AT1BB9zfEqSncvyIP3YmbdCnUDdWQo4VBneWUyboDJ04u9BErT6fbsIobNG10OIVL5b5I8+4zgl6ws1cPU8XKtVqVH2QATv14jYnvmZ3rnhOY3mFlP5JJllC4SZOH52GlTg/0BlO5uYOC9bJ5uhKFxWWNbkBkeLAn+S8+2G2cou4hH0DbivNWRRcRweA0Fv8AoT0j5byaofZNWG8EvcVmtg5/nV1FrVDuX6tR7ALFFwxnJzRCBH0MIhMwNZgx4IpcsI3WRUhauS6RPDbdQuruKhfcSrM6a2Vd768hlU+ZqzAC3/wwmjDc0PKxY5wteBqnpv88aYlj/T1yUv8wIxsF4NOW/m/Ee6yarjeCXuFyPj5+1N7biVR2cETPRX777wyIaP+iLyn6DDQsmb9KWLCN1kRPUEIcabqN092xJOX7cOyvup2qy8yXqh0NTFUnk1ITxBrXM4gi0pn+SHcSw4jwhwrM9AT9NOTpFUf4LODwLwBB+iUteXPw2xjmzdEd8nBFRvnbXh0U0fsoslSFwSzixWxxd5AQ1jKaGNSjdPckO79U7wELJLkJWKYKJuhoob6qoXTsv0rZndzbEse26LT60putQ1L1VGnZTLu3QX9yC4YTDB7MWOgAmGcUvYamNi19p3Lo74uL8Klq7Xrr7wyIKPxhfZPB8Rk0H61H1nazfEqOLnKCGUWHI7UhCPY9CDaLOnrzWgYj/yOZbXCvPPB6JsO2gaZOVUV6qsrUfoR2+wKR7nRi694nhI3mIPJjnRs10bPGeJtsM4peo3ImHH6uT4PdqPJxxJN0s+VwGJhSR+OGEwOB5ZrMQcWCdSg1RusgcoYYU5BG+EZTurnbCe3nucZ3Pl7REcsPcASUmMSVo2x3rJgctekVU1oXveNHOJ87zPHlvn4E5544rqm2MqJ7bjGGcW/jRAqP4JSr74+H3mV7tsng4P43Utm0ZkPtE4mcBNPC7zeZNYV0kr+bWNJunu7JXA5l+bsjvo3T3YL46S9PLUz9bjW1p30nPq+lie5u1dYopIctW3eNQWYYOwp/uZWa4tsXJClFaRAEe3OzmTTYbR90cqDeIX6LiA6Pw4z7Qrb3HOQpn3vUFUuN+KWVgMETgB4/wwWWecAhhXSRUQGIsiztpPnsJIe3ckG6U7p6bp+rmxJZEbkPV/OHoiYW2htmshL4qOjvqYy17L7rrdOqeJYb3R0Qp9jxwIDu8Fj+GF9h8QS24Efz0SxsFRmkgqbf1628djfP/2bv22DiOMn6zd7s7u3u3t3vvO5/PdmKTNMYlxI4dv2o7jp+JE9dukiaYPGzjxElISEtB0CaiLyKVFBXhpEkJEYLwlHgEQsMzooCqgJASVfBXFVAk/qAUBAhERZGAndndu/Pd7nl3Nj6f8c0fTbrZnZ353Te/nfnmN98XOUnUvW8sRWzIDH4UytmnLC8oyOE9TLdb8gTRhST0BU2zqpZPXhb48Bcs+/SAWRfNpg14I/6CppFOe8w028aCytUbu4dzLfs+cjh8vcuTGC5cjgWZ/APnDA49BGiRirzLOn6FNIl83vDxF3j87/k4k3ms2ff7lmBYZPATsMtBYQa83Y65QaELPUG2q0wN5tc87QQ/d1uFFnrlC2Z3nEaHsHvHGlo0J0CLeg67uSVt2Uaew1kHcCzLjFb9X4XQ8HcTUqJb8jMAJJMu6/gV2kLMe0fycQsbGlk4V54j0ZbtqKWXYlhk8NOZAd0nq7pISmeGMjUUuhbcSPB7j2/QqOH6PMLIcmFPIlPumWMPquvkocmG5rq+HeMPdaheiAe7jZciDzuA481lRwx1X5nXj6zsoS7GL6Gk7hyIC3CbdfxMy5P51BB+d6EHQB7OQkUfQR+HICjWEDDGDyeuQ5GHOF4pAOsi6UpYpoaFr5FMxAcf08JsprK87E3TIzt31mv/tw1/3hon9YRVzQMDdYd37x6Z2676HzqGDSv+pBM4lpm6YeinOVtu2QIcnpZEKUDTNQINb1jHz7S8lE8N8FqhB6ryqWENianshEXbsjTBDxUQT0Q8AHkdKKEK+R9iZWpY+Noowe/d84gelOlQ+loTPuY0q2ejPMNuHmqe22OglVTnxNOGs5UDTuDYtJyIYc/P4/P7wcgbBMBpF10yFa31+2lXlKIjH7KOn2n5WjifGnYVeuCH+UIi136Cfj5fLGowxY/REt4GJFQCfgH5H7hwmRoWvPY2yT78E3qek/TGgLqztq81vaI4c7i5XltNzNdDdSLb7jdJ8v6sEzheWjbEMHiFz+kHoL1eCgTT1xjFpmmX5KWYEGywjp+p8MiAGgp+FN6TTw3+VhJZQ6I4Q8AcPyoB0MQB5aFQiiQzwMeASHnWsPA1Imn8p/VEJ7qzYUc3cmf2nDg2lREfDc/gP7qmx7Mf3Xist8Xcsv/iCI7pZcIMN7zhnH7wQkpZAydhOPM1kxmP1+2lFBJ+xTp+ZuWuwYKiYLJTMZ8aakgiDD/iK8oQKIgfkkjTVEASkTq6huagEFlZvgbCdLhEKWo+ogf9iGkXjqBkCOz+PvZARtY/g6V6jWOH8IRi88BQH/JTto2wdd3m2n9HMo/lsUtx7TIUcrSrfrAm4A1UwgQTyfRN9kfVOIYbbOBnUv6rRTjLwi9cMAMJl4cz495nv68dHlAMaU9h/CCSPMVrPam10UB0Laj9P5Y33cPYkP7Yd0ms+/NafTI8nOVoQGVVf+aupn51P34YLyxON4/u2tl1pL5w9ON/+MhB4OLLYJfipmTUj7BivZUbFPNew2f3jQmh6WDilHX8TMqXDfArlEZkgOfzcGZ67L/3UpEGQyH8XHxtwOvdpF1SuMOzEjSQjmNDcolHSSztKV1Hpq7vB/CydQJ5sHsuZN3WNItzJgzio5hNKCX3YN/QAp/UsIOpEw0nS5wYPvNRw36EAfKie0S84ZbVtzheB8TOWsfP7L0G+BUa6s/H82MlkkQY/ldxptCF8eMFr9sdCK+Mo1T37OQl4dHLn+nUEEKpICZaVOUuXkCcYLN85x1qcPQRtCM+bmlzsd3tAA4/6cnhIpXDV036QTFIhSOj7J8Cx+f2jUnMWcbPpEwYvfei+f0v+u5NyJxnizMECuPH0TWi2xssU4O9airPjRP84nN6LD2aa2X7urHitqUNTw5G66fzfGSdeNvLWoalF5zBsbN0iWHojll8ABS4lFKmv1WiW2JokBd9KPK4dfxMfTj5771qevdByOfj/Bv7b12VLMoQWAg/wEnZGW/L1GCpGpobIDC0GV3ey8M/syN4mjBaxx5E4t3hznz/+SD+4B3ZbKXqemdwSKVKDPveqoQm1BBCgQSU+S6vzIgl3hXgc4O+C75Oy/iZlHNG+F0z37o0OHhEEG/+VFGGwIL48bRCDUK4TA22qgEUSajgLQKtVRd65v4JvFPZpE0Oeox23fG3vM6aX/0JZ3C8UZrMcNcPBd64zTG8UEZSXk4SxZQkeuXc+/AXu67OwfvXGWH1AZMDNP80wjneaf+tJ4sxBBbGT6a8CjUkytRgqxo+8WESSzub1OWpoY9jxRMigx0j7Hr1CE4uN+xC225bre2Lv+0QjvESJIYrAFK8cZt5CDSRP/QzgZoUCj8Uzb0vSTVYxs+4nDbEyjhiw5Qhzg8TvLUIk3hL+AlrxDI12K4m/AOi3cuITg1hnCSht7V7eJCdGtH95zncMNqXs69pSW1DBsfLpcYL7V+Kwkqz9DuMjGS8IIH24100IyPLVtbFkRzT9n3KOn7GxVj/ZxQCp5EzxJlAANNahJMTlvCjaxRqCJapwV41sdskhnZeczYwdG2UZfsOKZf27N0x2ZG+YT43HEbL5I27rdX9isONrJHSYoZvHQ8mganyXw1xGgSAikGZduFMzm4vBebr9WiXr4lt2+2kGbeN8ftrXsTHzyaNcSbYNb27+CcnLOKHqCFZpgZ78giyhLjDavJajhe9cDurfs7GR/FqtG1LPjdg5/qAxQlxc9CZzOP7JSVkuKxMdE0lNgp+UZ9isyggGR3jUQzDQAqFLaPoefcxouf37JiTBQV70wS/qlPzvaW3TO57leCdH1tsaY91/AJRKrKiNJDOY0MqhcTQtmgn3kNCsuaWdhL7KJ4zVJ/oyp83jIxvXdU2O2Ox8jsJvwNgAD9bMsQwfT0c4gq1OST4oiLjxqEMeSTpQ9NeXyWKYShn6/pCEF5qnnHUll9V+g3wk33w6r/TM4emp1wQGCW9l+Ef7b/x2OLnn7aMXzhS4ZJXFCE4jg2pFKKkke/Dj/oYmhJ9w11NPZoYkq1evXmsMYsbelevVhYTh6bH+ndPWB5QEcbBdIqP/K5EiKH5diLOFGwzwm8Dw9BcSpI8HloPTOYLoAUzP//ZV/c4a80bKKiKQVtAEsafe+vJP7zjzVtVQewtNcDZV0XwxpOLHnvRDn4ArLBlhOOTlxDeJDG0G9ovQ9McvMI2nJ59aL3KDKsyIQz7x4a6Z7c8YH+J/Lm4EzjoRFMpEEPvyzCxQPAzjJ/MyBwQ+FRNIBOYDJ0RVGwbAAZW6kvkiNMz58eTZhrSdDGzIQDfa/99D1CLPQRs4bfiPAz3gBr+RmJndcqDQbRtBJlggGXbm7CXqno7lj/p3DCFWWG/bQfWJI4aRnxAN1YCWTCH/iRH6IWC76n4Mbwsc7QfxRbQz5YBFN4U5Xj20gzQwpMwzH5nTfq2giohpkmJINHHa4s9BOzhV6YG+9U8R2Rofiw1YXx0Sob/0bKoVO+dPFqX4YaWoTEktWyfsl3512O8Azjo5P1LTAzVPwKQ4Rdos46fHwgA+da9gg9qZszRFaJYQQPGI6S/hP7Ej501queZBE+GKUMUy/+dizwEbOJXpgb71YSJDO0kVH4QEA9RAdH16LEZlRmG9TyMvV3q385g/6TtJMtdQdoBHHzkzpISw7bfIiftQuvsiI6f5K2i0K5bIAjDvBo+y8XQFRW0MlNGoQ01ebWLiZ131q65pECEKZ/4IMHbji7yELCNX5ka7FczQWJnBxTa5mMQUF53VQifxK6ewrFMW+rY9a2tA9No/nAAx12aetC+lzPGO4BDAINLyAznRYtt1vETOb9i2VIVOluM46JDnkOZVVA6eMW2ef1ZX227s5atgzIJpr4aErHVFxd9CNjFr0wNtqv5NZGdnVPmG9DHCwG3GHwazxla1H/Yu3m4k+2sb9fXFUP19is/EaKt9iPvMA0Sz95YMmL4hdc69jp+6JsnpRhlHqzlTKgNuGheE/SARPrrDV932LhNIQITo+FPSJQvkcUfAjbxK1OD7WrWkX0ctadrJXdKnGSrV/dtVT8u66eQwKGhtecAZobqbpJv3fW4xX7QEebsJ1679L2Tx7Mm8cnHlogYLoq2f8JaHLNQSgkyjAB1/y0SFSUXjZItBTKuNbzmv+mseR219k2Mgy+QvOqXxRoCNvBbqdRALHmCLxKZ2QNr1ad5T0Di72O3r1IjvqG1Nv5v59Hp9Ham/dIY4630w18pvK477vd+U5Xr4FBwSxK3ofE7gn1pioKf1/s/9q49uIrqjGdvsnvP3b2bZbN7b+7e7IKJBCJIikAgEkghJEKDPBIjD3nGApZHCsQiFBFRNFUQlWE0nXEUcKxiS4USO9QyY0UEWhDaoh1RMlQo2FpRGctYBqz27n0k9ya59+7j7CObs5PJH9/sOXu+b3/f75495/u+4y0iWNlt5SqGFOfK9Xpz8wkyOydX4uLaMq4fj9Y3wt3qxydc0fKgeaaF9qiwX08NedLcmPDWaILZK5wcXsb6cJcU7L0gvEUxbFl4KTyyW1migxnc7t8o08Mff6br4fb7LEiymtei5cXJ9gvBOSIjw0c85+WHj4APyPUOM4nEGL5dOgd5SsQZNeNjee9gLc/5c4AxB/gq7dcjA6U1TzkwQVtFxSnv0eGAGZrAKXBwVHhFYVit/H9aW5qVZmZw3+ZXoocwvXMgVvjqb3aVyEEntU33mEjgjpwPlCEf9iB/NmORmXHojyM6xvAd1jnOs1LSLNAusdFwj6Z4L4CbNF1Waz+Ueammm1SnqadEWTT0NvRuuIyxA+UYxJpwYZjCgaP1MoPb/Y9YkblUenSsPHS0bRr8nanEMHijjsCaGLZlmXySSq+s8J59SEZ3YYOBOod6KCCSSsdHgI9KND3k70HSPBdQZz9EDSq60RwG0ByI1eajwNPuepkbpsrp16OKI6sOc8doZwZ3nd+VVo+tnVrFaqzRO81khjX6iotFsB2ux4j3zc7Mzg99KJEEIR/G1LntCr2DHcEJmLJsFBe4UKntEYAw0wVU2Q9Rg4pupGc07pdXc1SkP5rgxYJwPlWx/EVRMsk9bNo9c+uXlOuB8PMg3WSwi5yf2HIDiZsWEVm2mtX7CsPYxll5J14+4jm8wMvzSbb/LukdcMFffS4FcZFYwPWyxifM4Mx1AVX2Q9SgvBsMVGuEwN8AFk10wcF/w7mWtXIeZ23ILcuXLJutE8ILg2RqPX7euU1t9D7GtCKRpxv9FJREIVcuSbAE20ueEKdsu1vvkCvXUIInzfhCU4aGpRr7Px8ldfNcQJX9EDUo7wb8SivInghGfzFpCYx0u+urlsil3grnQ3G68VlSSj26HHX0Xob7yBRi2L0nwGMMnPRir9dDykcmpIN21kTdw17waiD1MwiB+axGY+ez+9Cmu4Aa+yFqUN6N2KwVYjOLojVdgAguut2L7h5R59ZZFj1+ezRIJB0zCy502ebxWAwfVWE8MUy/D3AEnFdIEyFoZxFU7xC003ygcNtH6h96a17KZ7Bfaf8g2+ojzXcBFfZD1KC8GyI4VysMPm6bTAcD1eXV7vWy8EZYrrcfJNtoIwNFXS+QrItNiIVTRhPDsDeCQXjLbTSVm4F7cG9mppdI3ZYFX8AY/qnc5M/46XgdX1giboULKLcfqg2pPDyCAYc0A+H19v4W3l25SN6l0HUEW2LE5QaR6XLMDJ2VpApEQ/Q+ht5mLDGM3yYESAZiaArXG2M8GTlebx8yTVsPOAhFhfkbo8lITOSKYujmt/R0WhCkrDluVrn9UG1I5Y35ldqh0MRFoMAS4Lx76RQ5LHA0NP8bk3TMC5K0eNQVIxPJSGIYdYbj4L5MNrwwyLlclE9B20OQ9Ch+81hje85V39LXNt85Vl+PlzlrnEGd/XpUoLRHx5TD1VijHQvPSzwZiUvLLA8HSt8F0QU/TTLmB5I1OEC33VdrGDFUrMnzU4wRU0AsXF8g/X0SxGjPRUuvfb3v85dONz1XPFh3Z+eBx8optFL7ocxLhTKSGqoDDev7BqIF2/4gM0zBMpheOKDLMSffmVzbTg1NBhHDDQ9l+yXSkNfKETihLFCHvcFtx2uZy8VY6BbK7YeoQZmM8Q/Qg4f6hljlZPmohGnlUMG2v4sx90t++wap7b53jEH/3iGANioMOPKjp6jtjLE2ZIbbGwKklW6hwn6IGpTJpD66EDHhXiCFIbHf7a6aDhlu93cqppaq9kyOq+2+dUaA/4EZQCQNPPOZ4JW2PWFDajipvTSt6fZD1KBIhoHj+jBxnfF7gI8A190LoMcTvBM9MjI65txUq5xlvak23QT40P9jHqCNy+XzkUSkkqGytm/YjhluAoSVbqHSfogaFMmCLTpRMbPFBzgR9K2oh4+4f3sBTsaKvR1LeWsVG3f2ww8gj2N9IwBGHrvCizwpqmg7wGbM0CpRlrqFWvshalAio/AavcA4G/kpM+ITeNTbNOAlifcFm5envnOcKy4I6Smog/jRFdu9/rO2Yob6LJpE7ug4aiAh7JQv3iP39ZwhsCsesGdD6fZv0q5j3Cpg7bqtgTmArTZ8/fS/bMQMBb04Ermjs2pDyjJGvAIBHZtDfQ0pNwh6E6YouGk5iDtK9wK8Z79oy7AWIjDZPpsTszgWhRk5qzZkTAYjXXJeLgAfWgnQT+N0E3fB6vWc30cw9gTC63ahhlnICR1XGzImOwYFIRuD4JqFAB0Qp5v2hNKEa+zDxi4+6pSttgcztKCpuxMzL6OyKigYeawof4p1CD0Rp5v0OIwen8y3+ev/1gbEUPcXDrmjg6nhHByYFK5qsQ6jzXG6ubyVuvtrWmH/17/PemrYFiSROzqYGrJKIP2EbHvSMoxmxOlGZdTpnQE1d4vXb/U3RdlrgGCQOzqYGsAtsLCyf4lFIL0jXjec0Hcq7m0nusvrf8tSZqj7tbXh0UhmPDVsgIaWqxXWoHRxAjV4btfR1aB7fd3n+/kTC5lhbDPAkDs6nBrgVWGue6zGEpi+mUANWdo/KOafBH68G02SH6y0ihkGHfFhyB0dTw04vNC471uC05XxulH9tQZtl3zYV8C71esPvFpgDTPc2hDAkDs6tjZku2wzNMgUTrICqOvidcOHaOtk8HeZAYLpXmEtDL+i0AqDjykSUQykk2tDxoqx4uRIaKCZPNACpBYR8bqVagr4/ZLpnkAQlptv75eREzq8NmRbCXdwFN669W/NR2pt7Cy8iG5aarm0vit02+ljP9O/3/xo6u74zMu2M+4mQsPNpPtNp4bTIOFwFPU5FGNWAbEbH3By0lRrz3wUoEAnpTISi7MV4YpeRHoZReGYHaiBgVk1reWc2dRwxp+gm9pSJ5N3Ar5779APMXGFZ0yRgCGXVybDeMD3p7Dohef0il45eHpZNusDlPXUEJLNgYadpeBPJlPDTjFBN3WlXBZccXHdfxvOtMjIfbhIIhpQJAsRwyOr60dXlESvqpFtV1V6WdXwoZ+tsgU10PBqxR9wLTOVGSbmUwm6qTmIovoLPoA7oRTJpSozTF1ySa63j2hAiYwINuo93Lxyi2ADagCPQFy/PrLITGp4NpBY0lV52NW4b4CAk46Aor9hqfGWvusIwBENKCzJ7NsFYd9vGmEDagAvQYttIP3vmUkNW4UEPVYobriRs3NFBnUyNoAZnt32gcSRiAYUnvEi3AwlMniqHagBVENCUE0zDXLNY4YyhkrQ42mFo9ziLHiSLnBgppF2XpwBKBLRgEIZ4bkDjtn3aqaGDHghEwSs8o7HRAA2mUYNIwCboIeiEKCy/+GOC3VheeKfhlm55pO4+DoUUpRWxl2FZflZWkOe4CnHBn8BSZmrIMsT3FpmEjVsEeL1IFklbN16gJdYxoGg3PBDY4x8fHuQQM6vXMYCaIeTPhVgLaoNGbcLC34PR5kbAeshfLsmmEMNq1zxeigp/3Z8hY/HnDqV3TEcvokL3w5wqDaDGhmcKoThay6DW5d5GZPhgb1QlJkaooYQN+w3hRuqxYTj2/mF6RoMvQ8Aj4PhmfUQ7OOCPs/y48jlVcmEM/DM/65kPTV4JPx9KIEGYdcj/OvMqCawRkior8ClWYUc/hOnwxMHz7TCNPC1VdHDR5HLK5eBh+G9gE2iDaiBpP2HIOgyKJLTgPlZEzKGc+lEariY6ubaHT1g2wwTQeazsMz7OxKIGHJ51dQA8fDBhbwNqMHjocDHEL6OfBEwkVz/nxnNDNNBYkS/mCIbZNRXPQSeJA3W7oWxDPylF8gfh8jlVVPDLfAg/j3OFtQQ+gXerVuXkbFFPlLEXjGYGlYKHQ74zU52Z/lNdA9K7BG50i2z9Zl2Sr8hyOURNcTLzuvVZWYsSdpDUuCXhjJDuUQl6oElmfYMPpvn61HwxGggXNSRkbnkKI5cHlFDB9kHOnUpbt8BCM1CDK3fcBh0zAPkukwGaX0B0GwPg6e8BvPEHG1nil3bhNzbOdQAMXzjsj5d3k+Mm1trIDWUUh318ICmzoEMjT6JZXpoKM6266rjS1d6BRS2pEfG+OAVOXAvpC2rDdlRxpC+PF1pfAf5+P5Yf2m1UczwbZd6dOCGO3N6LlAZFuNCVD9nnFKLVnx9GTk6BBnEqnyzNAZKGxK8Q/LSf3ToskNMXC/nejcZRA3/Z+/sg6OozzjOLt7u7/Z6LOH2jr3zbpRSmhDeqYDlReVFQERAhaJYXkppA2qiAYpBQCTE0haCibx0wEwLCS8hNDjghAEEoQUGZEQIhSDFCoi8FXSAlFKmODZHAjmyl2Tv9reX293v8weT+wxzcE9+z+f29p7f85sc9nVIod/rj2xr9ctbwVbx+0ib/e64eu8RzdvzRz8+HlBhFNXQtuF3XoYwgfVsGBX1d5dNuPufT/A7j+tihi21vY4V/av+xrKtNixZe1XnR1KHM6fbdwyXyOcHvHJk85sizr2GGupnFdeh30a5x3e3VPOGn+BwL+pC3wy9H6z9dWxcf+S3l4694PUyWLKhzN78z6vTL+z6ZP8TLbs9PmT/rCMvt6cIAAAXS0lEQVSb9pacWtBMIMTrtCUgV1CDqncadntUp0cWu5RHw3Hk7/RHm2bX8ToCwT/cTg5LtvqqIRic01V5i1GuZrLLydo4hmFCdqMkCChvqKEuduK5iF/JTzxcuLMu/IR299PDPixFFYwJkJDwy5XhcymZHHKPSKowBof8QQ11sNRLAyJ7JUuk2t65ZgynqoZvsRTrZ4KTvJ3R8tW+7Sqjb89eVdHzLgrPnnp5V6Hs5ZBTqKEutmDb4kiu8mvf2Z/Wn6IZ3sJSVDHw3NPk86gzPPEwcSCnUEMdjPXKCy6qfMefJznqej5qs2n5HnYsxXoZ452mabh3gcyKyKlB1RCTeX2i3elJvaRmt07LRFas8/mKabU/5aDFpv7fm/SBxoHna0MH5SCnhmp5iuELlq+OqO9V5NXzfKLdl7ibSr6OEjsWYP1sgNY8H8awWKM2Ssf2MknIaV9Xn0GuimaqAFk0Rnu6BrGmOUFCT3Zec6KHcg7kFDsvVUzXd5OPtnWr5SVclNU1U8lE84CyPolYimoYhYV5zIsOB6hBDeP8Pn/zKbsUdwzGfPyRU30DztX22rKViqWohk2msDBbJbHIadjzwhiG4YIhQA13vynnAj4SYLJKtgyZNO6Hgx/u027i0cx/JJD7JzvX93zbtRzfug7LU5WCc2iszBxiyTOrmNCSD0gul+zzeT2+EOYMsA4bxwgi8Uqs0Cj4zihYWw137hhUasDj5x5IaJbEECLZIj1a/aHoB9sfggbUqeF7Giuzl4O1XP4Yp1tmg2rwBpgfPdh8SVbx1H/PmDL9SvrN9ORtGdcy53R6Y+msvL888ctuI/uPbdW156/HPNn95xNH/8HlYqyuhvvuPzi46A5JfSe67zF77IAGVKphDZWluZ5Y7BBcwe9Ouzaq1ZOPRbyFaEJbtw1qoMEOpESeqK6doQG1aphDZ20281sqf4z79byoc1Vy5zQfqEE7+2xchHl6nIMGVKuhnM7a/B+x0karBPK3wRqStefOSQumnQ0ZMyZIwqGI9lUsRztNBCyD0uLMkkTr5E+apilX/bL8omlnQ8aa7XhfbZJeSyOCiOJXy3yXKS3OVyzUx2gL9NGWrFHx0ihtN8NlXNtdao4c75KPjwwRMS+1M0DSLZM/RrqgNVmJlNUQzzsvY8G2zqsnQc/neFDykTHfWVqrs/ebVskf23yo1mTNhRqoMhfhbowaWGt6RhSi5CPP6XRqy3OYVfInz9acqzyogSoTBYfPkzStfJnyk167i7kMSj4K5iyltz6/s0j+KNw/fAZqoN+D5pB8sshsuPnl0WUjfzF+Uv8J7/94/o4mnNePko+G2ZZQHKq11RpndpA8zZlqAzXo8qth7nWuewgTbEt3sZyASUPRbaFnKaqhdzMrbIMXyGtQgwGYnRFQ8pqadyiqgf8pYaEGqAHMHGroQ9MNX/hYqMFAasB4LrBa++EIzQnePH/JxYkmz59IhmhO0yNx0vKEYgCrnf2Hqhr44xbI3zzNWXqaiBacDQlmLHaMrhr42+bP3wjNSWpPBOy8BItz1oGyGvjVUAPUAGYC9gBtNVTO3oMaoAYwg7Me1N1wEGqAGsCMz16lrgY+H2qAGsAMzy7SVwNfRMzcFwk1gFmCleigBr6ABASoAWoAMzL7VA818O81khmowThqQLsPmIJ5e+nihq5pcuUkPrQ8xW/LExqlwWpnCWSULmrgh5eiUTreG6WxvQqsDkbKeJ3iminzh52XYBZhUpZeauAndIYaoAYwozKbPUU3N/RLhxqgBjCDMoHM4vWL95III0ANUAOYAZnvsI5q4Afmyub6GhNqALMKY5uk6OkGftg6IjFQA9QAZrgp3dIsXt8Y8TpxMlAD1ABmMOY7wOsdSx91B0wy9RuzIcEsw2xNO+ruhpSyxm4bWp7irOUJxQBWD9vC6x89y1hXwC6iUZrHbEgww7CmfExi1ks+rw3bq7DzEsw4rGts3MCPvOEhktHPGoMawKzDrvOxihf3ziTECTVADWCGYK6BfOziqTnFUAPUAGYMtoaPaUwsnww1QA1gBmA/eJaPcQz6aoOr4h922ASoAWoAi1/2Bd8A8XL2xt84CPH5HYJdhBqgBrA4ZH/iGyhSFn93YGYLEhqiUHUlEaKLexOqG55hNiSYlZh8hG/IGPr40j0zZjZx3fm/+Dwe953wVv//vG53vLCjpml5QqM0mAqW1puPgxj84tjFpzetyi4/s31ucnJy63uRfC8amF0uam+aRmlsrwJTw/byiBgFdl6CGYkFuqNmoQaUBZiSTUfNQg0oC7AwbByKFmpAWYAp2UwULdSAsgALwz5G1UINYGBK5uyLsoUawMCUrBhlayU1oOUJTDVbiLqNQWA2JJjBmOho8TQKV//AbEgwozFBfgGFq39g5yWY4Rjj/gyVCzWAgSmYjeZnYATUAGYa5iAjUbtQAxhYTSaSxI4oXqgBDEzJPu2B6oUawMCUbB2qF2oAAwvDZqN8raUGtPaAqWTnUb8WaHlCozRYhExkyFcoYP0CsyHBDMscZC0qWLfAzksw4zIHyUQJQw1gYArmkJejhqEGMDAFY51nUcRQAxiYgjH4DhNqAAML1zJNSgeijqEGMDAl69wHhQw1gIEpGTsClWxaNaDlCUwLu4ZSNmvLExY5WPRMtMk7+6GY6QZmQ4KZgdnIAsySpRvYeQlmCsZ4E5einKEGMLCaTGBJaW8UNNQABqbscCCfoKKhBjCwMOxQF9Q01AAGpmRJ76KooQYwsDCsuBXKGmoAAwvDClDXplQD2njAtLJH96OyTdPyhEZpMGoseErF71DbGgOzIcHMyQ6OR3VrCuy8BDMrO4D7kVADGFg4trkNKhxqAAMLw9JTUONQAxiYgvnIomWocqgBDKwGEzmf96Vd2HYFNYCB1WSc5Pr98nYodagBDKwGY5xuZkUeLh2MqQa0PIHpx0SR8ZOHyh5BvRuw5QkLGkxfJrLEuXITJkiqDsyGBLMKEziJkJX/wkQHdYGdl2BWYpzLI2Z9j04oqAEMrAYTGEI8qevH4qMF1AAGFoa1KNwyCfUPNYCBhWGp+y6i4QFqAAOryRweIi1JPw0NQA1gYDW/tXB6CGl8OCOv77OwAdQABhbCBIaVKh403rBn96DhUEL8qgHtOWANxxql3jrys66PQQyYDQkGdpeJYoJgCwQfsU0/uJ4565nnLH0NgdmQYGDhmbNR83dW5B/f+/n+t8Z3t54asPMSDCw8s9tYv+y995B5e8HK0tmH8k8UZazPXvjG6NGjFy5cu3bVqjlrLn3ZqVPw0ejMgszM/164UF6+fu8332RnF1Q8LCg7U1aWkTF//vzzf722fHnr1pcvn7k899bcnJzk5Js3TxzffuzYtm1FRbeKTqafPPnP/PydO6/sKSk5e3bfvtu3902viAO5uTduTNl55cr16+fObd58bkZFrPjww4MHC3NnT5ny9denTm09NXXR1Km/6tBh48bSFQdXry4svLqjDdQABqY7E6uZ5PV43MEf3NXMrfghPPMofiAkaB53MKoVRHyeqpCrmeytClc1c/mqQqpmfjkYXs8wqAEMrKF1IdJgdHeK2CZBDWBgYAo1MIOgBjCw/7N3NiuyJGUYroisCDIj8r9+sqq7fixp6RYRpNGhUUEQ8RwRRY8KuhFRcKVHYVBBXIzMxrkAcSE6oDvB1eDKOxDvQRcD3oELV0ZkZndXd7Vz5FT1nO7MJ5cPSVO835dvR2S++SVsxxrMx7EGGAx2m6niu1gDDAbbsYbBF7tjDUSeYLBDMbH5TnciTxQYBjsYO3rSnaA0y0IY7GBs/BpvXsJgsB2WfAFrgMFgO2z5UawBBoPtMPtprAEGg+0w/X2sAQaD7TDxQawBBoPtsOizWAMMBtthxSe6aA1EWGCwPVlxgKlUzIaEwbrG1BsfYzYkDAa7zZZvPOXNSxgMtmMNP/461gCDwXas4a1PYQ0wGGzHGn7yOawBBoPtWMPv+Q4FDAbbYfLXH9j/Uv4M1gCDdYzZ9bf2v5R/hzXAYB1jYv7l/S/lPzwQayDyBIMdimXzN/e/lPUDiTxRYBjscGy09/tVvwqLAbMhYbCusdf3vJCf/nzh/h5vXsJgXWN7/r9/dyKwBhisg8z+cZ/r+B8zHWENMFgHmQ7f/cHLXsX/+eu0dgasAQbrHMv0NHrnZ9/7yLNnTz7UHk+evdYe78G+8s8P/300FhHWAIN1lBk1m4yWVl0zJdvjBewqVIA1wGCdZEZoHW1d8ro9XsAGWAMMBnsPxmxIGAy2y5gNCYPB7mTMhoTBYHcw3ryEwWBYAwwGwxpgMBjWAIPBsAYYDIY1wGAwrIHSwGBYQwOJPMFgRJ7uiDxREBiMoDSzIWEwXq/izUsYDGvAGmAwrAFrgMGwBqwBBsMasAYYDIY1wGCwO63hl4ezhj+PsQYYrCNs8ubhrOE3CbMhYbCOsOSnB3OGp7FmNiQM1hWmD2YN33i538JsSBjsIbKjfx/KGt55ud/Cm5cw2ENk8vmBnOFHIdYAg3WHFZO/HMQZPlliDTBYl5ia/usAzvDVX4RYAwzWKWbDv317X2f4UhpiDTBYx5ieqD99fg9f+NpvX9/jt2ANMNhDZcZOJ+u3yucXzXH+9jfb4+3zixeyH15k4RhrgMG6yYRVW08tkvaQ/w+TymR7WQORJxgMdkfkCRFgMFinZkMuWHqiH/rdH3u0Pz8RCe2JfuiHNdxiiVY6CQtaFv3QD2vYYq4ySumRFrQs+qEf1nDF6sooZddW0LLoh35YQ30UdWW01kqWq7Y2tCz6oV/frUG4dZyrzCKUWsZ5WxtaFv3Qr+fWINwqTvlbQGEoZRy0taFl0Q/97ssaHkcso9Dr80TaJh0+ruK4XOuCuAr6od+hI0+PLig9sknpymGyiyKKxlJKO6J50Q/9Dswe32zIpLn5o4ZxulaR2++1izuWvOiHfgdkj+7NS39v2G32jDrLg3Slw6va0Mboh349tob6qdFIi0KodRrkfiHU1oZcH/qhX3+tIbkqQ6FNHARVeFkbcn3oh379tYbkevEmjBqmQTy+rA25PvRDv55aQ3FVmdBEOtJa5UFsj9rakOtDP/TrpzW0GTRXmSM90KbM8zwIYrlsa0OuD/3Qr5fWcJ1BWwh5bjNXl8CXRmshFkfTJbk+9EO/w1rD4DFl0Hy4ZGyTaj2oSn9UifSHVeT60A/9Dhx5elwZtGJQiLRK7MSz6fTIFcQflWlyaWMaGv3Q7zDsMWXQTv2CrdCikkq051VBkG7iPBZNLk3MWAajH/odhj2Kn7oQypVG6SIyxuihbW4Uu+MkDVIjxVBkzTMkQxujH/r1yBpq147XShithVQz58/1neFQxEG6skYbd96c1kY/9OvdvIZEyzg9Vuo0znO3oHO1mU/dhk+fpkGsTH2ec209po3RD/16ZQ1hYp1BH1u3ggtiXxqlhRBJVuRBHvlnRlfrOdoY/dCvT9YQjsogSM9O8jwvrW6mdio71HmQblShhY+qNas82hj90K9P1hCuc1ebXJhsOB8v6lnf2g6XzsvX0pjctveHaWP0Q78+WEN0zfTK12atdBQ2G7v5ODmzzWZPbBIhEtoY/dCvJ7Mho2h8/VP1uozjMvUPisKplT53EolVGVdRlhXhdEE8B/3QrzezIcfnqYiu2MhKaZMwG2SiiuO1PnFIj+od3jASBQ2NfujXk9mQsn5kpG9O2UmELpqFnPPvCbth9EO/3r156V92DdrabM3mS5UQUR7kWUQbox/69dAa/IiMOGhrs51mP1ZC5UF6Imhj9EO//llDPVjrLG9rcyuXtnQ1ixVtjH7o1ztrqF9lC9Wqrc0dubSc/3roh369s4a6MtOwsG1tolu5tE2el+yV0Q/9+mYNbWXCgWhrI27n0gZG8F8P/dCvV9aQhVL44f41a2uT7ubSBG2Mfuh3X9bwUCNPiU+XzGtW1DG06n/k0ojnoB/69Wc2ZBSJ1JfjpN3NjaxMqjtzaTQ0+qHffbAHuqwJlFDHaRDkJzcfGd3KpS0jwzIY/dDvXtiD/FlJHSrxtanmNx4Z3cyl6bGgjdEP/fpjDT653vp2bGfbj4xu5NIE33dGP/TrgzVE4axNock4NrrQrjaxFLPtR0bbubQFbYx+6NcDa9BmbGZN1kRWxq/cnG+X8nJ4TvvIaDuXRmujH/p13xpEdl5/+qNOrhf1/R6jVXo9WOuOXBqtjX7o1/1Vg0ql0uOln7o3Fv7+jlFD04zjrGszMHaT3sql0droh37d31AM/CjOZlJvqnRh1CCOi60PhjWluZFLo7XRD/3u3RpeedzCzJvvDssmXiI2VRw/v86lZXUGzR0XU+I56Id+fZoNWfgPD1dZUJaJTcKpcnUaF9e5NJ9Ak9aqSZTR0OiHfvfKHtZsSOEWbOlG1veFtf8MiJZhVD9DCoJ8OPJgESajMGMZjH7od8+Pch+UNRS6Hp0j6vvCqq6MP6+pjSvX5QeKaWP0Q79eWcPArtIgz7QQi8vK+POKJpcmrz5dThujH/p13xqKLaaz3H+UPBLz+sNhfsB/ZNwh6lyaWtLG6Id+fbEGvR0gMSpP81KpTbOgE/Oj6VD4XZ+0a7//m9Ha6Id+/bAGXZxbEbWvtw0KWZ1kmRpU/jZQ88HRMvdHmVm//4smtDb6oV8frEGoOJZidMW0q4ka5LHU8kh44/bfAXBHXn+mXEz5r4d+6NcHazB25fZwi3By7caFHsZBLGUzLEPJMk99OnWjotBO2SujH/r1YTZkJk7LuFyGR3p6fV6RVe0cPh85mZ8MV2dVWZ2JE+I56Id+fZkNOXHqL89deU7N9nl67D3LnJRxfNEiV7shGT70Q7/3jb3SJcxE+LvAw7R+YLR13jxsVntun1dOeLyGfujXtzcvpfYpkiIPgthGZuc8tUmDeEQbox/69cwa/OBN6ZZv6zTItRI703P8h8q3vjhKa6Mf+vXCGsb+RXi3XjNuRZebQWnM7fvHypXGTmhj9EO/PlnDrN7o+ShqlKfpKk/j4tZ5hYxdaY5oY/RDv/5YgwlFG1IPM11uVn58TnX7PHua0troh359sgZd+BiqOPLPkwdKF74ybl83vXme2rjSjGht9EO/vliDbkZ0joSQs7BQg/pLxEEsxXS3NAtaG/3QL+rHbMjIpFXiNPcDtdTM+Bl85cqP3ZLqxnk6LSs5JZ6DfujXl9mQY5tUqQ7qUXzGR9L8si1Z+hl8xXYubTyZHg8KGhr90C/sxWzIRCt5rrWKVnk+HKrLwVpJ6Td8Rt+c1ydYBqMf+r3v7JW8eVm/0lboIhLWrDbl9WAt/46bq81/2zu7FQdhIAo3aob8GRNttV23loKwff8n3ExU9hFcyCm9GnpRvjMcYhLPCEHq+Y02Bj/wK8saBj42UkQmRi07fje+PRya4zl5RrGTJB5oY/ADv5Ksga+aUCuXTljBe8POtmqXQcvZ+1kKaiwiTsEP/MqyhjEJIh7Xqg/uVfGpUT+om6m235GcZ5lWehzNJ9DG4Ad+RT1Q3M1dicrVXndJmfDid2NzrrcymieD8DjzpI1BG4Mf+JW1DXlTrbF97dmzw0JpHbdn/q/9RZr9Qor4QhuDH/gVmA255sy9sNioRrGdH42TDxfJw4L6v60htDb4gd8p1nBWNqRpeOzwhyJn7nEKnx2qybnpTcb303PA9RzwA78SsyHjLcux1UweUTy/8wjzO+f11YQ7fOAHfmfWzlqudNvFE36fJdVk3hAS28oufQfCHT7wA79za+f9hUMbrvEkkNDkM+dUa1VEG4Mf+JVqDbs2yvDrr6uv/Vup0RDxMCG0MfiBX7nWsGkjI58k84jiD9eu1xFtDH7gV7Y1ZG2qyVCkGHhBh5YFP/CDNezaVM5pw5H/kAb8wA/WcNRaStI0ZJckTYQ04Ad+sIZDGztdpJaurh1BGvADP1jD8RlWqUV61PM/AtKAH/j9l9ovEsqk0gY+yv4AAAAASUVORK5CYII="/>
          <p:cNvSpPr>
            <a:spLocks noChangeAspect="1" noChangeArrowheads="1"/>
          </p:cNvSpPr>
          <p:nvPr/>
        </p:nvSpPr>
        <p:spPr bwMode="auto">
          <a:xfrm>
            <a:off x="307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4" name="灯片编号占位符 3"/>
          <p:cNvSpPr>
            <a:spLocks noGrp="1"/>
          </p:cNvSpPr>
          <p:nvPr>
            <p:ph type="sldNum" sz="quarter" idx="10"/>
          </p:nvPr>
        </p:nvSpPr>
        <p:spPr/>
        <p:txBody>
          <a:bodyPr/>
          <a:lstStyle/>
          <a:p>
            <a:pPr>
              <a:defRPr/>
            </a:pPr>
            <a:r>
              <a:rPr lang="zh-CN" altLang="en-US" smtClean="0"/>
              <a:t>桂小林 </a:t>
            </a:r>
            <a:fld id="{E571E082-43F8-4F30-9C8C-45C7B9D41DDF}" type="slidenum">
              <a:rPr lang="en-US" altLang="zh-CN" smtClean="0"/>
              <a:pPr>
                <a:defRPr/>
              </a:pPr>
              <a:t>29</a:t>
            </a:fld>
            <a:endParaRPr lang="en-US" altLang="zh-CN"/>
          </a:p>
        </p:txBody>
      </p:sp>
      <p:pic>
        <p:nvPicPr>
          <p:cNvPr id="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2776" y="1968808"/>
            <a:ext cx="8010532" cy="17615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4915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3848" y="3765733"/>
            <a:ext cx="2902843" cy="13777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390304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p>
            <a:pPr>
              <a:defRPr/>
            </a:pPr>
            <a:r>
              <a:rPr lang="zh-CN" altLang="en-US" smtClean="0"/>
              <a:t>桂小林 </a:t>
            </a:r>
            <a:fld id="{2D5720DD-DDF5-40B7-A6B1-23246C701E87}" type="slidenum">
              <a:rPr lang="en-US" smtClean="0"/>
              <a:pPr>
                <a:defRPr/>
              </a:pPr>
              <a:t>3</a:t>
            </a:fld>
            <a:endParaRPr lang="en-US"/>
          </a:p>
        </p:txBody>
      </p:sp>
      <p:sp>
        <p:nvSpPr>
          <p:cNvPr id="3" name="标题 2"/>
          <p:cNvSpPr>
            <a:spLocks noGrp="1"/>
          </p:cNvSpPr>
          <p:nvPr>
            <p:ph type="title"/>
          </p:nvPr>
        </p:nvSpPr>
        <p:spPr/>
        <p:txBody>
          <a:bodyPr/>
          <a:lstStyle/>
          <a:p>
            <a:r>
              <a:rPr lang="zh-CN" altLang="en-US" dirty="0" smtClean="0"/>
              <a:t>标识人、机、物等身份的方法有哪些？</a:t>
            </a:r>
            <a:endParaRPr lang="zh-CN" altLang="en-US" dirty="0"/>
          </a:p>
        </p:txBody>
      </p:sp>
      <p:sp>
        <p:nvSpPr>
          <p:cNvPr id="4" name="内容占位符 3"/>
          <p:cNvSpPr>
            <a:spLocks noGrp="1"/>
          </p:cNvSpPr>
          <p:nvPr>
            <p:ph idx="1"/>
          </p:nvPr>
        </p:nvSpPr>
        <p:spPr>
          <a:xfrm>
            <a:off x="381000" y="847030"/>
            <a:ext cx="8583488" cy="3740944"/>
          </a:xfrm>
        </p:spPr>
        <p:txBody>
          <a:bodyPr/>
          <a:lstStyle/>
          <a:p>
            <a:r>
              <a:rPr lang="zh-CN" altLang="en-US" dirty="0" smtClean="0"/>
              <a:t>人</a:t>
            </a:r>
            <a:r>
              <a:rPr lang="zh-CN" altLang="en-US" dirty="0" smtClean="0">
                <a:solidFill>
                  <a:srgbClr val="FF0000"/>
                </a:solidFill>
                <a:effectLst>
                  <a:outerShdw blurRad="38100" dist="38100" dir="2700000" algn="tl">
                    <a:srgbClr val="000000">
                      <a:alpha val="43137"/>
                    </a:srgbClr>
                  </a:outerShdw>
                </a:effectLst>
              </a:rPr>
              <a:t>（姓名、身份证）</a:t>
            </a:r>
            <a:endParaRPr lang="en-US" altLang="zh-CN" dirty="0" smtClean="0">
              <a:solidFill>
                <a:srgbClr val="FF0000"/>
              </a:solidFill>
              <a:effectLst>
                <a:outerShdw blurRad="38100" dist="38100" dir="2700000" algn="tl">
                  <a:srgbClr val="000000">
                    <a:alpha val="43137"/>
                  </a:srgbClr>
                </a:outerShdw>
              </a:effectLst>
            </a:endParaRPr>
          </a:p>
          <a:p>
            <a:pPr lvl="1"/>
            <a:r>
              <a:rPr lang="zh-CN" altLang="en-US" dirty="0" smtClean="0">
                <a:solidFill>
                  <a:srgbClr val="FF0000"/>
                </a:solidFill>
                <a:effectLst>
                  <a:outerShdw blurRad="38100" dist="38100" dir="2700000" algn="tl">
                    <a:srgbClr val="000000">
                      <a:alpha val="43137"/>
                    </a:srgbClr>
                  </a:outerShdw>
                </a:effectLst>
              </a:rPr>
              <a:t>同名问题</a:t>
            </a:r>
            <a:endParaRPr lang="en-US" altLang="zh-CN" dirty="0" smtClean="0">
              <a:solidFill>
                <a:srgbClr val="FF0000"/>
              </a:solidFill>
              <a:effectLst>
                <a:outerShdw blurRad="38100" dist="38100" dir="2700000" algn="tl">
                  <a:srgbClr val="000000">
                    <a:alpha val="43137"/>
                  </a:srgbClr>
                </a:outerShdw>
              </a:effectLst>
            </a:endParaRPr>
          </a:p>
          <a:p>
            <a:r>
              <a:rPr lang="zh-CN" altLang="en-US" dirty="0" smtClean="0"/>
              <a:t>一</a:t>
            </a:r>
            <a:r>
              <a:rPr lang="zh-CN" altLang="en-US" dirty="0"/>
              <a:t>台计算机、一台</a:t>
            </a:r>
            <a:r>
              <a:rPr lang="zh-CN" altLang="en-US" dirty="0" smtClean="0"/>
              <a:t>服务器</a:t>
            </a:r>
            <a:r>
              <a:rPr lang="zh-CN" altLang="en-US" dirty="0" smtClean="0">
                <a:solidFill>
                  <a:srgbClr val="FF0000"/>
                </a:solidFill>
                <a:effectLst>
                  <a:outerShdw blurRad="38100" dist="38100" dir="2700000" algn="tl">
                    <a:srgbClr val="000000">
                      <a:alpha val="43137"/>
                    </a:srgbClr>
                  </a:outerShdw>
                </a:effectLst>
              </a:rPr>
              <a:t>（</a:t>
            </a:r>
            <a:r>
              <a:rPr lang="en-US" altLang="zh-CN" dirty="0" smtClean="0">
                <a:solidFill>
                  <a:srgbClr val="FF0000"/>
                </a:solidFill>
                <a:effectLst>
                  <a:outerShdw blurRad="38100" dist="38100" dir="2700000" algn="tl">
                    <a:srgbClr val="000000">
                      <a:alpha val="43137"/>
                    </a:srgbClr>
                  </a:outerShdw>
                </a:effectLst>
              </a:rPr>
              <a:t>IP</a:t>
            </a:r>
            <a:r>
              <a:rPr lang="zh-CN" altLang="en-US" dirty="0" smtClean="0">
                <a:solidFill>
                  <a:srgbClr val="FF0000"/>
                </a:solidFill>
                <a:effectLst>
                  <a:outerShdw blurRad="38100" dist="38100" dir="2700000" algn="tl">
                    <a:srgbClr val="000000">
                      <a:alpha val="43137"/>
                    </a:srgbClr>
                  </a:outerShdw>
                </a:effectLst>
              </a:rPr>
              <a:t>地址？</a:t>
            </a:r>
            <a:r>
              <a:rPr lang="en-US" altLang="zh-CN" dirty="0" smtClean="0">
                <a:solidFill>
                  <a:srgbClr val="FF0000"/>
                </a:solidFill>
                <a:effectLst>
                  <a:outerShdw blurRad="38100" dist="38100" dir="2700000" algn="tl">
                    <a:srgbClr val="000000">
                      <a:alpha val="43137"/>
                    </a:srgbClr>
                  </a:outerShdw>
                </a:effectLst>
              </a:rPr>
              <a:t>MAC</a:t>
            </a:r>
            <a:r>
              <a:rPr lang="zh-CN" altLang="en-US" dirty="0" smtClean="0">
                <a:solidFill>
                  <a:srgbClr val="FF0000"/>
                </a:solidFill>
                <a:effectLst>
                  <a:outerShdw blurRad="38100" dist="38100" dir="2700000" algn="tl">
                    <a:srgbClr val="000000">
                      <a:alpha val="43137"/>
                    </a:srgbClr>
                  </a:outerShdw>
                </a:effectLst>
              </a:rPr>
              <a:t>）</a:t>
            </a:r>
            <a:endParaRPr lang="en-US" altLang="zh-CN" dirty="0" smtClean="0">
              <a:solidFill>
                <a:srgbClr val="FF0000"/>
              </a:solidFill>
              <a:effectLst>
                <a:outerShdw blurRad="38100" dist="38100" dir="2700000" algn="tl">
                  <a:srgbClr val="000000">
                    <a:alpha val="43137"/>
                  </a:srgbClr>
                </a:outerShdw>
              </a:effectLst>
            </a:endParaRPr>
          </a:p>
          <a:p>
            <a:pPr lvl="1"/>
            <a:r>
              <a:rPr lang="en-US" altLang="zh-CN" dirty="0" smtClean="0">
                <a:solidFill>
                  <a:srgbClr val="FF0000"/>
                </a:solidFill>
                <a:effectLst>
                  <a:outerShdw blurRad="38100" dist="38100" dir="2700000" algn="tl">
                    <a:srgbClr val="000000">
                      <a:alpha val="43137"/>
                    </a:srgbClr>
                  </a:outerShdw>
                </a:effectLst>
              </a:rPr>
              <a:t>IP</a:t>
            </a:r>
            <a:r>
              <a:rPr lang="zh-CN" altLang="en-US" dirty="0" smtClean="0">
                <a:solidFill>
                  <a:srgbClr val="FF0000"/>
                </a:solidFill>
                <a:effectLst>
                  <a:outerShdw blurRad="38100" dist="38100" dir="2700000" algn="tl">
                    <a:srgbClr val="000000">
                      <a:alpha val="43137"/>
                    </a:srgbClr>
                  </a:outerShdw>
                </a:effectLst>
              </a:rPr>
              <a:t>地址冲突问题</a:t>
            </a:r>
            <a:endParaRPr lang="en-US" altLang="zh-CN" dirty="0">
              <a:solidFill>
                <a:srgbClr val="FF0000"/>
              </a:solidFill>
              <a:effectLst>
                <a:outerShdw blurRad="38100" dist="38100" dir="2700000" algn="tl">
                  <a:srgbClr val="000000">
                    <a:alpha val="43137"/>
                  </a:srgbClr>
                </a:outerShdw>
              </a:effectLst>
            </a:endParaRPr>
          </a:p>
          <a:p>
            <a:r>
              <a:rPr lang="zh-CN" altLang="en-US" dirty="0" smtClean="0"/>
              <a:t>一种水、一瓶水；一件衣物、一类衣物</a:t>
            </a:r>
            <a:endParaRPr lang="en-US" altLang="zh-CN" dirty="0" smtClean="0"/>
          </a:p>
          <a:p>
            <a:pPr lvl="1"/>
            <a:r>
              <a:rPr lang="zh-CN" altLang="en-US" dirty="0" smtClean="0"/>
              <a:t>分类标识 还是 分件标识？</a:t>
            </a:r>
            <a:endParaRPr lang="en-US" altLang="zh-CN" dirty="0" smtClean="0"/>
          </a:p>
          <a:p>
            <a:r>
              <a:rPr lang="zh-CN" altLang="en-US" dirty="0" smtClean="0"/>
              <a:t>一粒沙子？如何编码？编码的长度如何选取？</a:t>
            </a:r>
            <a:endParaRPr lang="en-US" altLang="zh-CN" dirty="0" smtClean="0"/>
          </a:p>
          <a:p>
            <a:pPr lvl="1"/>
            <a:r>
              <a:rPr lang="zh-CN" altLang="en-US" dirty="0" smtClean="0"/>
              <a:t>需求、兼顾效率，采用渐进式方法。。。</a:t>
            </a:r>
            <a:endParaRPr lang="en-US" altLang="zh-CN" dirty="0" smtClean="0"/>
          </a:p>
          <a:p>
            <a:r>
              <a:rPr lang="zh-CN" altLang="en-US" dirty="0"/>
              <a:t>所以得有相关</a:t>
            </a:r>
            <a:r>
              <a:rPr lang="zh-CN" altLang="en-US" b="1" dirty="0">
                <a:solidFill>
                  <a:srgbClr val="FF0000"/>
                </a:solidFill>
                <a:effectLst>
                  <a:outerShdw blurRad="38100" dist="38100" dir="2700000" algn="tl">
                    <a:srgbClr val="000000">
                      <a:alpha val="43137"/>
                    </a:srgbClr>
                  </a:outerShdw>
                </a:effectLst>
              </a:rPr>
              <a:t>协议或标准</a:t>
            </a:r>
            <a:r>
              <a:rPr lang="zh-CN" altLang="en-US" dirty="0"/>
              <a:t>来规范化。往往有</a:t>
            </a:r>
            <a:r>
              <a:rPr lang="zh-CN" altLang="en-US" dirty="0" smtClean="0"/>
              <a:t>多种。</a:t>
            </a:r>
            <a:endParaRPr lang="zh-CN" altLang="en-US" dirty="0"/>
          </a:p>
        </p:txBody>
      </p:sp>
      <p:sp>
        <p:nvSpPr>
          <p:cNvPr id="5" name="矩形 4"/>
          <p:cNvSpPr/>
          <p:nvPr/>
        </p:nvSpPr>
        <p:spPr>
          <a:xfrm>
            <a:off x="5220072" y="1124199"/>
            <a:ext cx="3587842" cy="461665"/>
          </a:xfrm>
          <a:prstGeom prst="rect">
            <a:avLst/>
          </a:prstGeom>
        </p:spPr>
        <p:style>
          <a:lnRef idx="2">
            <a:schemeClr val="accent6"/>
          </a:lnRef>
          <a:fillRef idx="1">
            <a:schemeClr val="lt1"/>
          </a:fillRef>
          <a:effectRef idx="0">
            <a:schemeClr val="accent6"/>
          </a:effectRef>
          <a:fontRef idx="minor">
            <a:schemeClr val="dk1"/>
          </a:fontRef>
        </p:style>
        <p:txBody>
          <a:bodyPr wrap="none" lIns="91440" tIns="45720" rIns="91440" bIns="45720">
            <a:spAutoFit/>
          </a:bodyPr>
          <a:lstStyle/>
          <a:p>
            <a:pPr algn="ctr"/>
            <a:r>
              <a:rPr lang="zh-CN" altLang="en-US"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每个</a:t>
            </a:r>
            <a:r>
              <a:rPr lang="zh-CN" altLang="en-US" b="1" cap="none" spc="0" dirty="0" smtClean="0">
                <a:ln w="1905"/>
                <a:solidFill>
                  <a:srgbClr val="FF3300"/>
                </a:solidFill>
                <a:effectLst>
                  <a:outerShdw blurRad="38100" dist="38100" dir="2700000" algn="tl">
                    <a:srgbClr val="000000">
                      <a:alpha val="43137"/>
                    </a:srgbClr>
                  </a:outerShdw>
                </a:effectLst>
              </a:rPr>
              <a:t>人机物</a:t>
            </a:r>
            <a:r>
              <a:rPr lang="zh-CN" altLang="en-US"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对象得有身份</a:t>
            </a:r>
            <a:endParaRPr lang="zh-CN" altLang="en-US"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41450" y="2139702"/>
            <a:ext cx="2433597" cy="12687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919447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dirty="0" smtClean="0"/>
              <a:t>基于规则的</a:t>
            </a:r>
            <a:r>
              <a:rPr lang="en-US" altLang="zh-CN" dirty="0" err="1" smtClean="0"/>
              <a:t>EAN</a:t>
            </a:r>
            <a:r>
              <a:rPr lang="en-US" altLang="zh-CN" dirty="0" smtClean="0"/>
              <a:t>-13</a:t>
            </a:r>
            <a:r>
              <a:rPr lang="zh-CN" altLang="en-US" dirty="0"/>
              <a:t>编码的</a:t>
            </a:r>
            <a:r>
              <a:rPr lang="en-US" altLang="zh-CN" dirty="0"/>
              <a:t>Python</a:t>
            </a:r>
            <a:r>
              <a:rPr lang="zh-CN" altLang="en-US" dirty="0" smtClean="0"/>
              <a:t>程序实现</a:t>
            </a:r>
            <a:r>
              <a:rPr lang="zh-CN" altLang="en-US" dirty="0"/>
              <a:t/>
            </a:r>
            <a:br>
              <a:rPr lang="zh-CN" altLang="en-US" dirty="0"/>
            </a:br>
            <a:endParaRPr lang="zh-CN" altLang="en-US" dirty="0"/>
          </a:p>
        </p:txBody>
      </p:sp>
      <p:sp>
        <p:nvSpPr>
          <p:cNvPr id="3" name="文本占位符 2"/>
          <p:cNvSpPr>
            <a:spLocks noGrp="1"/>
          </p:cNvSpPr>
          <p:nvPr>
            <p:ph type="body" sz="quarter" idx="10"/>
          </p:nvPr>
        </p:nvSpPr>
        <p:spPr/>
        <p:txBody>
          <a:bodyPr/>
          <a:lstStyle/>
          <a:p>
            <a:r>
              <a:rPr lang="zh-CN" altLang="en-US" dirty="0" smtClean="0"/>
              <a:t>为了</a:t>
            </a:r>
            <a:r>
              <a:rPr lang="zh-CN" altLang="en-US" dirty="0"/>
              <a:t>实现</a:t>
            </a:r>
            <a:r>
              <a:rPr lang="en-US" altLang="zh-CN" dirty="0" err="1"/>
              <a:t>EAN</a:t>
            </a:r>
            <a:r>
              <a:rPr lang="en-US" altLang="zh-CN" dirty="0"/>
              <a:t>-13</a:t>
            </a:r>
            <a:r>
              <a:rPr lang="zh-CN" altLang="en-US" dirty="0"/>
              <a:t>条形码编码程序，</a:t>
            </a:r>
            <a:r>
              <a:rPr lang="zh-CN" altLang="en-US" dirty="0" smtClean="0"/>
              <a:t>首先，需要为</a:t>
            </a:r>
            <a:r>
              <a:rPr lang="en-US" altLang="zh-CN" dirty="0" err="1" smtClean="0"/>
              <a:t>EAN</a:t>
            </a:r>
            <a:r>
              <a:rPr lang="en-US" altLang="zh-CN" dirty="0" smtClean="0"/>
              <a:t>-13</a:t>
            </a:r>
            <a:r>
              <a:rPr lang="zh-CN" altLang="en-US" dirty="0" smtClean="0"/>
              <a:t>的编码规则设置一个数据结构，这里用</a:t>
            </a:r>
            <a:r>
              <a:rPr lang="zh-CN" altLang="en-US" dirty="0"/>
              <a:t>列表类型</a:t>
            </a:r>
            <a:r>
              <a:rPr lang="en-US" altLang="zh-CN" dirty="0"/>
              <a:t>rule</a:t>
            </a:r>
            <a:r>
              <a:rPr lang="zh-CN" altLang="en-US" dirty="0" smtClean="0"/>
              <a:t>表示；然后，为</a:t>
            </a:r>
            <a:r>
              <a:rPr lang="zh-CN" altLang="en-US" dirty="0"/>
              <a:t>三</a:t>
            </a:r>
            <a:r>
              <a:rPr lang="zh-CN" altLang="en-US" dirty="0" smtClean="0"/>
              <a:t>个字符集</a:t>
            </a:r>
            <a:r>
              <a:rPr lang="en-US" altLang="zh-CN" dirty="0" smtClean="0"/>
              <a:t>A</a:t>
            </a:r>
            <a:r>
              <a:rPr lang="zh-CN" altLang="en-US" dirty="0" smtClean="0"/>
              <a:t>、</a:t>
            </a:r>
            <a:r>
              <a:rPr lang="en-US" altLang="zh-CN" dirty="0" smtClean="0"/>
              <a:t>B</a:t>
            </a:r>
            <a:r>
              <a:rPr lang="zh-CN" altLang="en-US" dirty="0" smtClean="0"/>
              <a:t>、</a:t>
            </a:r>
            <a:r>
              <a:rPr lang="en-US" altLang="zh-CN" dirty="0" smtClean="0"/>
              <a:t>C</a:t>
            </a:r>
            <a:r>
              <a:rPr lang="zh-CN" altLang="en-US" dirty="0" smtClean="0"/>
              <a:t>设置一个数据结构，这里用</a:t>
            </a:r>
            <a:r>
              <a:rPr lang="zh-CN" altLang="en-US" dirty="0"/>
              <a:t>列表类型</a:t>
            </a:r>
            <a:r>
              <a:rPr lang="en-US" altLang="zh-CN" dirty="0"/>
              <a:t>charset</a:t>
            </a:r>
            <a:r>
              <a:rPr lang="zh-CN" altLang="en-US" dirty="0" smtClean="0"/>
              <a:t>表示。</a:t>
            </a:r>
            <a:endParaRPr lang="en-US" altLang="zh-CN" dirty="0" smtClean="0"/>
          </a:p>
          <a:p>
            <a:r>
              <a:rPr lang="zh-CN" altLang="en-US" dirty="0" smtClean="0"/>
              <a:t>具体如下：</a:t>
            </a:r>
            <a:endParaRPr lang="zh-CN" altLang="en-US" dirty="0"/>
          </a:p>
        </p:txBody>
      </p:sp>
      <p:pic>
        <p:nvPicPr>
          <p:cNvPr id="819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7995" y="2031690"/>
            <a:ext cx="7075478" cy="29391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灯片编号占位符 3"/>
          <p:cNvSpPr txBox="1">
            <a:spLocks/>
          </p:cNvSpPr>
          <p:nvPr/>
        </p:nvSpPr>
        <p:spPr bwMode="auto">
          <a:xfrm>
            <a:off x="6660232" y="4800600"/>
            <a:ext cx="2483768" cy="342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just" rtl="0" eaLnBrk="0" fontAlgn="ctr" hangingPunct="0">
              <a:lnSpc>
                <a:spcPct val="110000"/>
              </a:lnSpc>
              <a:spcBef>
                <a:spcPct val="20000"/>
              </a:spcBef>
              <a:spcAft>
                <a:spcPct val="0"/>
              </a:spcAft>
              <a:buClrTx/>
              <a:buBlip>
                <a:blip r:embed="rId3"/>
              </a:buBlip>
              <a:defRPr sz="2000" b="1" baseline="0">
                <a:solidFill>
                  <a:srgbClr val="000099"/>
                </a:solidFill>
                <a:effectLst>
                  <a:outerShdw blurRad="38100" dist="38100" dir="2700000" algn="tl">
                    <a:srgbClr val="000000">
                      <a:alpha val="43137"/>
                    </a:srgbClr>
                  </a:outerShdw>
                </a:effectLst>
                <a:latin typeface="Huawei Sans" panose="020C0503030203020204" pitchFamily="34" charset="0"/>
                <a:ea typeface="方正兰亭黑简体" panose="02000000000000000000" pitchFamily="2" charset="-122"/>
                <a:cs typeface="Huawei Sans" panose="020C0503030203020204" pitchFamily="34" charset="0"/>
              </a:defRPr>
            </a:lvl1pPr>
            <a:lvl2pPr marL="742950" indent="-285750" algn="l" rtl="0" eaLnBrk="0" fontAlgn="base" hangingPunct="0">
              <a:lnSpc>
                <a:spcPct val="120000"/>
              </a:lnSpc>
              <a:spcBef>
                <a:spcPct val="10000"/>
              </a:spcBef>
              <a:spcAft>
                <a:spcPct val="10000"/>
              </a:spcAft>
              <a:buFont typeface="Wingdings" pitchFamily="2" charset="2"/>
              <a:buChar char="Ø"/>
              <a:defRPr sz="2000" b="1">
                <a:solidFill>
                  <a:srgbClr val="C00000"/>
                </a:solidFill>
                <a:effectLst>
                  <a:outerShdw blurRad="38100" dist="38100" dir="2700000" algn="tl">
                    <a:srgbClr val="000000">
                      <a:alpha val="43137"/>
                    </a:srgbClr>
                  </a:outerShdw>
                </a:effectLst>
                <a:latin typeface="+mn-lt"/>
                <a:ea typeface="楷体_GB2312" pitchFamily="49" charset="-122"/>
              </a:defRPr>
            </a:lvl2pPr>
            <a:lvl3pPr marL="1143000" indent="-228600" algn="l" rtl="0" eaLnBrk="0" fontAlgn="base" hangingPunct="0">
              <a:lnSpc>
                <a:spcPct val="120000"/>
              </a:lnSpc>
              <a:spcBef>
                <a:spcPct val="20000"/>
              </a:spcBef>
              <a:spcAft>
                <a:spcPct val="0"/>
              </a:spcAft>
              <a:buChar char="•"/>
              <a:defRPr sz="1800" b="1">
                <a:solidFill>
                  <a:srgbClr val="FF3300"/>
                </a:solidFill>
                <a:latin typeface="+mn-lt"/>
                <a:ea typeface="+mj-ea"/>
              </a:defRPr>
            </a:lvl3pPr>
            <a:lvl4pPr marL="1600200" indent="-228600" algn="l" rtl="0" eaLnBrk="0" fontAlgn="base" hangingPunct="0">
              <a:lnSpc>
                <a:spcPct val="120000"/>
              </a:lnSpc>
              <a:spcBef>
                <a:spcPct val="20000"/>
              </a:spcBef>
              <a:spcAft>
                <a:spcPct val="0"/>
              </a:spcAft>
              <a:buChar char="–"/>
              <a:defRPr sz="1800">
                <a:solidFill>
                  <a:schemeClr val="tx1"/>
                </a:solidFill>
                <a:latin typeface="+mn-lt"/>
                <a:ea typeface="宋体" panose="02010600030101010101" pitchFamily="2" charset="-122"/>
              </a:defRPr>
            </a:lvl4pPr>
            <a:lvl5pPr marL="2057400" indent="-228600" algn="l" rtl="0" eaLnBrk="0" fontAlgn="base" hangingPunct="0">
              <a:lnSpc>
                <a:spcPct val="120000"/>
              </a:lnSpc>
              <a:spcBef>
                <a:spcPct val="20000"/>
              </a:spcBef>
              <a:spcAft>
                <a:spcPct val="0"/>
              </a:spcAft>
              <a:buChar char="»"/>
              <a:defRPr sz="1800">
                <a:solidFill>
                  <a:schemeClr val="tx1"/>
                </a:solidFill>
                <a:latin typeface="+mn-lt"/>
                <a:ea typeface="宋体" panose="02010600030101010101" pitchFamily="2" charset="-122"/>
              </a:defRPr>
            </a:lvl5pPr>
            <a:lvl6pPr marL="25146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6pPr>
            <a:lvl7pPr marL="29718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7pPr>
            <a:lvl8pPr marL="34290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8pPr>
            <a:lvl9pPr marL="3886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9pPr>
          </a:lstStyle>
          <a:p>
            <a:pPr marL="0" indent="0" algn="r">
              <a:buNone/>
              <a:defRPr/>
            </a:pPr>
            <a:r>
              <a:rPr lang="zh-CN" altLang="en-US" sz="1600" kern="0" smtClean="0">
                <a:solidFill>
                  <a:srgbClr val="008000"/>
                </a:solidFill>
              </a:rPr>
              <a:t>桂小林 </a:t>
            </a:r>
            <a:fld id="{2EDAC811-DB1B-4B56-B734-26E7A027D5C4}" type="slidenum">
              <a:rPr lang="en-US" altLang="zh-CN" sz="1600" kern="0" smtClean="0"/>
              <a:pPr marL="0" indent="0" algn="r">
                <a:buNone/>
                <a:defRPr/>
              </a:pPr>
              <a:t>30</a:t>
            </a:fld>
            <a:endParaRPr lang="en-US" altLang="zh-CN" sz="1600" kern="0" dirty="0"/>
          </a:p>
        </p:txBody>
      </p:sp>
    </p:spTree>
    <p:extLst>
      <p:ext uri="{BB962C8B-B14F-4D97-AF65-F5344CB8AC3E}">
        <p14:creationId xmlns:p14="http://schemas.microsoft.com/office/powerpoint/2010/main" val="2685686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endParaRPr lang="zh-CN" altLang="en-US"/>
          </a:p>
        </p:txBody>
      </p:sp>
      <p:sp>
        <p:nvSpPr>
          <p:cNvPr id="3" name="文本占位符 2"/>
          <p:cNvSpPr>
            <a:spLocks noGrp="1"/>
          </p:cNvSpPr>
          <p:nvPr>
            <p:ph type="body" sz="quarter" idx="10"/>
          </p:nvPr>
        </p:nvSpPr>
        <p:spPr>
          <a:xfrm>
            <a:off x="6776357" y="785813"/>
            <a:ext cx="2035458" cy="3659854"/>
          </a:xfrm>
        </p:spPr>
        <p:txBody>
          <a:bodyPr/>
          <a:lstStyle/>
          <a:p>
            <a:r>
              <a:rPr lang="zh-CN" altLang="zh-CN" sz="1600" dirty="0"/>
              <a:t>最后，设计一个</a:t>
            </a:r>
            <a:r>
              <a:rPr lang="en-US" altLang="zh-CN" sz="1600" dirty="0" err="1"/>
              <a:t>EAN</a:t>
            </a:r>
            <a:r>
              <a:rPr lang="zh-CN" altLang="zh-CN" sz="1600" dirty="0"/>
              <a:t>编码函数</a:t>
            </a:r>
            <a:r>
              <a:rPr lang="en-US" altLang="zh-CN" sz="1600" dirty="0" err="1"/>
              <a:t>EAN13</a:t>
            </a:r>
            <a:r>
              <a:rPr lang="en-US" altLang="zh-CN" sz="1600" dirty="0"/>
              <a:t>()</a:t>
            </a:r>
            <a:r>
              <a:rPr lang="zh-CN" altLang="zh-CN" sz="1600" dirty="0" smtClean="0"/>
              <a:t>。</a:t>
            </a:r>
            <a:endParaRPr lang="en-US" altLang="zh-CN" sz="1600" dirty="0" smtClean="0"/>
          </a:p>
          <a:p>
            <a:r>
              <a:rPr lang="zh-CN" altLang="zh-CN" sz="1600" dirty="0" smtClean="0"/>
              <a:t>具体</a:t>
            </a:r>
            <a:r>
              <a:rPr lang="en-US" altLang="zh-CN" sz="1600" dirty="0"/>
              <a:t>Python</a:t>
            </a:r>
            <a:r>
              <a:rPr lang="zh-CN" altLang="zh-CN" sz="1600" dirty="0"/>
              <a:t>程序</a:t>
            </a:r>
            <a:r>
              <a:rPr lang="zh-CN" altLang="zh-CN" sz="1600" dirty="0" smtClean="0"/>
              <a:t>如</a:t>
            </a:r>
            <a:r>
              <a:rPr lang="zh-CN" altLang="en-US" sz="1600" dirty="0" smtClean="0"/>
              <a:t>左</a:t>
            </a:r>
            <a:r>
              <a:rPr lang="zh-CN" altLang="zh-CN" sz="1600" dirty="0" smtClean="0"/>
              <a:t>。</a:t>
            </a:r>
            <a:endParaRPr lang="zh-CN" altLang="zh-CN" sz="1600" dirty="0"/>
          </a:p>
          <a:p>
            <a:endParaRPr lang="zh-CN" altLang="en-US" sz="1600"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543" y="123478"/>
            <a:ext cx="6966521" cy="48245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灯片编号占位符 3"/>
          <p:cNvSpPr txBox="1">
            <a:spLocks/>
          </p:cNvSpPr>
          <p:nvPr/>
        </p:nvSpPr>
        <p:spPr bwMode="auto">
          <a:xfrm>
            <a:off x="6660232" y="4800600"/>
            <a:ext cx="2483768" cy="342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just" rtl="0" eaLnBrk="0" fontAlgn="ctr" hangingPunct="0">
              <a:lnSpc>
                <a:spcPct val="110000"/>
              </a:lnSpc>
              <a:spcBef>
                <a:spcPct val="20000"/>
              </a:spcBef>
              <a:spcAft>
                <a:spcPct val="0"/>
              </a:spcAft>
              <a:buClrTx/>
              <a:buBlip>
                <a:blip r:embed="rId3"/>
              </a:buBlip>
              <a:defRPr sz="2000" b="1" baseline="0">
                <a:solidFill>
                  <a:srgbClr val="000099"/>
                </a:solidFill>
                <a:effectLst>
                  <a:outerShdw blurRad="38100" dist="38100" dir="2700000" algn="tl">
                    <a:srgbClr val="000000">
                      <a:alpha val="43137"/>
                    </a:srgbClr>
                  </a:outerShdw>
                </a:effectLst>
                <a:latin typeface="Huawei Sans" panose="020C0503030203020204" pitchFamily="34" charset="0"/>
                <a:ea typeface="方正兰亭黑简体" panose="02000000000000000000" pitchFamily="2" charset="-122"/>
                <a:cs typeface="Huawei Sans" panose="020C0503030203020204" pitchFamily="34" charset="0"/>
              </a:defRPr>
            </a:lvl1pPr>
            <a:lvl2pPr marL="742950" indent="-285750" algn="l" rtl="0" eaLnBrk="0" fontAlgn="base" hangingPunct="0">
              <a:lnSpc>
                <a:spcPct val="120000"/>
              </a:lnSpc>
              <a:spcBef>
                <a:spcPct val="10000"/>
              </a:spcBef>
              <a:spcAft>
                <a:spcPct val="10000"/>
              </a:spcAft>
              <a:buFont typeface="Wingdings" pitchFamily="2" charset="2"/>
              <a:buChar char="Ø"/>
              <a:defRPr sz="2000" b="1">
                <a:solidFill>
                  <a:srgbClr val="C00000"/>
                </a:solidFill>
                <a:effectLst>
                  <a:outerShdw blurRad="38100" dist="38100" dir="2700000" algn="tl">
                    <a:srgbClr val="000000">
                      <a:alpha val="43137"/>
                    </a:srgbClr>
                  </a:outerShdw>
                </a:effectLst>
                <a:latin typeface="+mn-lt"/>
                <a:ea typeface="楷体_GB2312" pitchFamily="49" charset="-122"/>
              </a:defRPr>
            </a:lvl2pPr>
            <a:lvl3pPr marL="1143000" indent="-228600" algn="l" rtl="0" eaLnBrk="0" fontAlgn="base" hangingPunct="0">
              <a:lnSpc>
                <a:spcPct val="120000"/>
              </a:lnSpc>
              <a:spcBef>
                <a:spcPct val="20000"/>
              </a:spcBef>
              <a:spcAft>
                <a:spcPct val="0"/>
              </a:spcAft>
              <a:buChar char="•"/>
              <a:defRPr sz="1800" b="1">
                <a:solidFill>
                  <a:srgbClr val="FF3300"/>
                </a:solidFill>
                <a:latin typeface="+mn-lt"/>
                <a:ea typeface="+mj-ea"/>
              </a:defRPr>
            </a:lvl3pPr>
            <a:lvl4pPr marL="1600200" indent="-228600" algn="l" rtl="0" eaLnBrk="0" fontAlgn="base" hangingPunct="0">
              <a:lnSpc>
                <a:spcPct val="120000"/>
              </a:lnSpc>
              <a:spcBef>
                <a:spcPct val="20000"/>
              </a:spcBef>
              <a:spcAft>
                <a:spcPct val="0"/>
              </a:spcAft>
              <a:buChar char="–"/>
              <a:defRPr sz="1800">
                <a:solidFill>
                  <a:schemeClr val="tx1"/>
                </a:solidFill>
                <a:latin typeface="+mn-lt"/>
                <a:ea typeface="宋体" panose="02010600030101010101" pitchFamily="2" charset="-122"/>
              </a:defRPr>
            </a:lvl4pPr>
            <a:lvl5pPr marL="2057400" indent="-228600" algn="l" rtl="0" eaLnBrk="0" fontAlgn="base" hangingPunct="0">
              <a:lnSpc>
                <a:spcPct val="120000"/>
              </a:lnSpc>
              <a:spcBef>
                <a:spcPct val="20000"/>
              </a:spcBef>
              <a:spcAft>
                <a:spcPct val="0"/>
              </a:spcAft>
              <a:buChar char="»"/>
              <a:defRPr sz="1800">
                <a:solidFill>
                  <a:schemeClr val="tx1"/>
                </a:solidFill>
                <a:latin typeface="+mn-lt"/>
                <a:ea typeface="宋体" panose="02010600030101010101" pitchFamily="2" charset="-122"/>
              </a:defRPr>
            </a:lvl5pPr>
            <a:lvl6pPr marL="25146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6pPr>
            <a:lvl7pPr marL="29718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7pPr>
            <a:lvl8pPr marL="34290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8pPr>
            <a:lvl9pPr marL="3886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9pPr>
          </a:lstStyle>
          <a:p>
            <a:pPr marL="0" indent="0" algn="r">
              <a:buNone/>
              <a:defRPr/>
            </a:pPr>
            <a:r>
              <a:rPr lang="zh-CN" altLang="en-US" sz="1600" kern="0" smtClean="0">
                <a:solidFill>
                  <a:srgbClr val="008000"/>
                </a:solidFill>
              </a:rPr>
              <a:t>桂小林 </a:t>
            </a:r>
            <a:fld id="{2EDAC811-DB1B-4B56-B734-26E7A027D5C4}" type="slidenum">
              <a:rPr lang="en-US" altLang="zh-CN" sz="1600" kern="0" smtClean="0"/>
              <a:pPr marL="0" indent="0" algn="r">
                <a:buNone/>
                <a:defRPr/>
              </a:pPr>
              <a:t>31</a:t>
            </a:fld>
            <a:endParaRPr lang="en-US" altLang="zh-CN" sz="1600" kern="0" dirty="0"/>
          </a:p>
        </p:txBody>
      </p:sp>
    </p:spTree>
    <p:extLst>
      <p:ext uri="{BB962C8B-B14F-4D97-AF65-F5344CB8AC3E}">
        <p14:creationId xmlns:p14="http://schemas.microsoft.com/office/powerpoint/2010/main" val="12841112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err="1"/>
              <a:t>EAN</a:t>
            </a:r>
            <a:r>
              <a:rPr lang="en-US" altLang="zh-CN" dirty="0"/>
              <a:t>-13</a:t>
            </a:r>
            <a:r>
              <a:rPr lang="zh-CN" altLang="en-US" dirty="0"/>
              <a:t>编码的</a:t>
            </a:r>
            <a:r>
              <a:rPr lang="en-US" altLang="zh-CN" dirty="0"/>
              <a:t>Python</a:t>
            </a:r>
            <a:r>
              <a:rPr lang="zh-CN" altLang="en-US" dirty="0"/>
              <a:t>程序实现</a:t>
            </a:r>
            <a:br>
              <a:rPr lang="zh-CN" altLang="en-US" dirty="0"/>
            </a:br>
            <a:endParaRPr lang="zh-CN" altLang="en-US" dirty="0"/>
          </a:p>
        </p:txBody>
      </p:sp>
      <p:sp>
        <p:nvSpPr>
          <p:cNvPr id="3" name="文本占位符 2"/>
          <p:cNvSpPr>
            <a:spLocks noGrp="1"/>
          </p:cNvSpPr>
          <p:nvPr>
            <p:ph type="body" sz="quarter" idx="10"/>
          </p:nvPr>
        </p:nvSpPr>
        <p:spPr/>
        <p:txBody>
          <a:bodyPr/>
          <a:lstStyle/>
          <a:p>
            <a:endParaRPr lang="zh-CN" altLang="en-US"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925122"/>
            <a:ext cx="7335821" cy="16466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图片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1330" y="2787774"/>
            <a:ext cx="8275126" cy="2232248"/>
          </a:xfrm>
          <a:prstGeom prst="rect">
            <a:avLst/>
          </a:prstGeom>
          <a:noFill/>
          <a:ln>
            <a:noFill/>
          </a:ln>
        </p:spPr>
      </p:pic>
      <p:sp>
        <p:nvSpPr>
          <p:cNvPr id="6" name="灯片编号占位符 3"/>
          <p:cNvSpPr txBox="1">
            <a:spLocks/>
          </p:cNvSpPr>
          <p:nvPr/>
        </p:nvSpPr>
        <p:spPr bwMode="auto">
          <a:xfrm>
            <a:off x="6660232" y="4800600"/>
            <a:ext cx="2483768" cy="342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just" rtl="0" eaLnBrk="0" fontAlgn="ctr" hangingPunct="0">
              <a:lnSpc>
                <a:spcPct val="110000"/>
              </a:lnSpc>
              <a:spcBef>
                <a:spcPct val="20000"/>
              </a:spcBef>
              <a:spcAft>
                <a:spcPct val="0"/>
              </a:spcAft>
              <a:buClrTx/>
              <a:buBlip>
                <a:blip r:embed="rId4"/>
              </a:buBlip>
              <a:defRPr sz="2000" b="1" baseline="0">
                <a:solidFill>
                  <a:srgbClr val="000099"/>
                </a:solidFill>
                <a:effectLst>
                  <a:outerShdw blurRad="38100" dist="38100" dir="2700000" algn="tl">
                    <a:srgbClr val="000000">
                      <a:alpha val="43137"/>
                    </a:srgbClr>
                  </a:outerShdw>
                </a:effectLst>
                <a:latin typeface="Huawei Sans" panose="020C0503030203020204" pitchFamily="34" charset="0"/>
                <a:ea typeface="方正兰亭黑简体" panose="02000000000000000000" pitchFamily="2" charset="-122"/>
                <a:cs typeface="Huawei Sans" panose="020C0503030203020204" pitchFamily="34" charset="0"/>
              </a:defRPr>
            </a:lvl1pPr>
            <a:lvl2pPr marL="742950" indent="-285750" algn="l" rtl="0" eaLnBrk="0" fontAlgn="base" hangingPunct="0">
              <a:lnSpc>
                <a:spcPct val="120000"/>
              </a:lnSpc>
              <a:spcBef>
                <a:spcPct val="10000"/>
              </a:spcBef>
              <a:spcAft>
                <a:spcPct val="10000"/>
              </a:spcAft>
              <a:buFont typeface="Wingdings" pitchFamily="2" charset="2"/>
              <a:buChar char="Ø"/>
              <a:defRPr sz="2000" b="1">
                <a:solidFill>
                  <a:srgbClr val="C00000"/>
                </a:solidFill>
                <a:effectLst>
                  <a:outerShdw blurRad="38100" dist="38100" dir="2700000" algn="tl">
                    <a:srgbClr val="000000">
                      <a:alpha val="43137"/>
                    </a:srgbClr>
                  </a:outerShdw>
                </a:effectLst>
                <a:latin typeface="+mn-lt"/>
                <a:ea typeface="楷体_GB2312" pitchFamily="49" charset="-122"/>
              </a:defRPr>
            </a:lvl2pPr>
            <a:lvl3pPr marL="1143000" indent="-228600" algn="l" rtl="0" eaLnBrk="0" fontAlgn="base" hangingPunct="0">
              <a:lnSpc>
                <a:spcPct val="120000"/>
              </a:lnSpc>
              <a:spcBef>
                <a:spcPct val="20000"/>
              </a:spcBef>
              <a:spcAft>
                <a:spcPct val="0"/>
              </a:spcAft>
              <a:buChar char="•"/>
              <a:defRPr sz="1800" b="1">
                <a:solidFill>
                  <a:srgbClr val="FF3300"/>
                </a:solidFill>
                <a:latin typeface="+mn-lt"/>
                <a:ea typeface="+mj-ea"/>
              </a:defRPr>
            </a:lvl3pPr>
            <a:lvl4pPr marL="1600200" indent="-228600" algn="l" rtl="0" eaLnBrk="0" fontAlgn="base" hangingPunct="0">
              <a:lnSpc>
                <a:spcPct val="120000"/>
              </a:lnSpc>
              <a:spcBef>
                <a:spcPct val="20000"/>
              </a:spcBef>
              <a:spcAft>
                <a:spcPct val="0"/>
              </a:spcAft>
              <a:buChar char="–"/>
              <a:defRPr sz="1800">
                <a:solidFill>
                  <a:schemeClr val="tx1"/>
                </a:solidFill>
                <a:latin typeface="+mn-lt"/>
                <a:ea typeface="宋体" panose="02010600030101010101" pitchFamily="2" charset="-122"/>
              </a:defRPr>
            </a:lvl4pPr>
            <a:lvl5pPr marL="2057400" indent="-228600" algn="l" rtl="0" eaLnBrk="0" fontAlgn="base" hangingPunct="0">
              <a:lnSpc>
                <a:spcPct val="120000"/>
              </a:lnSpc>
              <a:spcBef>
                <a:spcPct val="20000"/>
              </a:spcBef>
              <a:spcAft>
                <a:spcPct val="0"/>
              </a:spcAft>
              <a:buChar char="»"/>
              <a:defRPr sz="1800">
                <a:solidFill>
                  <a:schemeClr val="tx1"/>
                </a:solidFill>
                <a:latin typeface="+mn-lt"/>
                <a:ea typeface="宋体" panose="02010600030101010101" pitchFamily="2" charset="-122"/>
              </a:defRPr>
            </a:lvl5pPr>
            <a:lvl6pPr marL="25146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6pPr>
            <a:lvl7pPr marL="29718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7pPr>
            <a:lvl8pPr marL="34290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8pPr>
            <a:lvl9pPr marL="3886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9pPr>
          </a:lstStyle>
          <a:p>
            <a:pPr marL="0" indent="0" algn="r">
              <a:buNone/>
              <a:defRPr/>
            </a:pPr>
            <a:r>
              <a:rPr lang="zh-CN" altLang="en-US" sz="1600" kern="0" dirty="0" smtClean="0">
                <a:solidFill>
                  <a:srgbClr val="008000"/>
                </a:solidFill>
              </a:rPr>
              <a:t>桂小林 </a:t>
            </a:r>
            <a:fld id="{2EDAC811-DB1B-4B56-B734-26E7A027D5C4}" type="slidenum">
              <a:rPr lang="en-US" altLang="zh-CN" sz="1600" kern="0" smtClean="0"/>
              <a:pPr marL="0" indent="0" algn="r">
                <a:buNone/>
                <a:defRPr/>
              </a:pPr>
              <a:t>32</a:t>
            </a:fld>
            <a:endParaRPr lang="en-US" altLang="zh-CN" sz="1600" kern="0" dirty="0"/>
          </a:p>
        </p:txBody>
      </p:sp>
    </p:spTree>
    <p:extLst>
      <p:ext uri="{BB962C8B-B14F-4D97-AF65-F5344CB8AC3E}">
        <p14:creationId xmlns:p14="http://schemas.microsoft.com/office/powerpoint/2010/main" val="17442360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err="1"/>
              <a:t>EAN</a:t>
            </a:r>
            <a:r>
              <a:rPr lang="en-US" altLang="zh-CN" dirty="0"/>
              <a:t>-13</a:t>
            </a:r>
            <a:r>
              <a:rPr lang="zh-CN" altLang="zh-CN" dirty="0"/>
              <a:t>编码的可视化实现</a:t>
            </a:r>
            <a:br>
              <a:rPr lang="zh-CN" altLang="zh-CN" dirty="0"/>
            </a:br>
            <a:endParaRPr lang="zh-CN" altLang="en-US" dirty="0"/>
          </a:p>
        </p:txBody>
      </p:sp>
      <p:sp>
        <p:nvSpPr>
          <p:cNvPr id="3" name="文本占位符 2"/>
          <p:cNvSpPr>
            <a:spLocks noGrp="1"/>
          </p:cNvSpPr>
          <p:nvPr>
            <p:ph type="body" sz="quarter" idx="10"/>
          </p:nvPr>
        </p:nvSpPr>
        <p:spPr/>
        <p:txBody>
          <a:bodyPr/>
          <a:lstStyle/>
          <a:p>
            <a:endParaRPr lang="zh-CN" altLang="en-US" dirty="0"/>
          </a:p>
        </p:txBody>
      </p:sp>
      <p:pic>
        <p:nvPicPr>
          <p:cNvPr id="501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627534"/>
            <a:ext cx="4752528" cy="42600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图片 5"/>
          <p:cNvPicPr/>
          <p:nvPr/>
        </p:nvPicPr>
        <p:blipFill>
          <a:blip r:embed="rId3" cstate="print">
            <a:extLst>
              <a:ext uri="{28A0092B-C50C-407E-A947-70E740481C1C}">
                <a14:useLocalDpi xmlns:a14="http://schemas.microsoft.com/office/drawing/2010/main" val="0"/>
              </a:ext>
            </a:extLst>
          </a:blip>
          <a:srcRect/>
          <a:stretch>
            <a:fillRect/>
          </a:stretch>
        </p:blipFill>
        <p:spPr>
          <a:xfrm>
            <a:off x="4378960" y="2757535"/>
            <a:ext cx="4765040" cy="2217420"/>
          </a:xfrm>
          <a:prstGeom prst="rect">
            <a:avLst/>
          </a:prstGeom>
          <a:noFill/>
          <a:ln>
            <a:noFill/>
          </a:ln>
        </p:spPr>
      </p:pic>
      <p:sp>
        <p:nvSpPr>
          <p:cNvPr id="7" name="灯片编号占位符 3"/>
          <p:cNvSpPr txBox="1">
            <a:spLocks/>
          </p:cNvSpPr>
          <p:nvPr/>
        </p:nvSpPr>
        <p:spPr bwMode="auto">
          <a:xfrm>
            <a:off x="6660232" y="4800600"/>
            <a:ext cx="2483768" cy="342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just" rtl="0" eaLnBrk="0" fontAlgn="ctr" hangingPunct="0">
              <a:lnSpc>
                <a:spcPct val="110000"/>
              </a:lnSpc>
              <a:spcBef>
                <a:spcPct val="20000"/>
              </a:spcBef>
              <a:spcAft>
                <a:spcPct val="0"/>
              </a:spcAft>
              <a:buClrTx/>
              <a:buBlip>
                <a:blip r:embed="rId4"/>
              </a:buBlip>
              <a:defRPr sz="2000" b="1" baseline="0">
                <a:solidFill>
                  <a:srgbClr val="000099"/>
                </a:solidFill>
                <a:effectLst>
                  <a:outerShdw blurRad="38100" dist="38100" dir="2700000" algn="tl">
                    <a:srgbClr val="000000">
                      <a:alpha val="43137"/>
                    </a:srgbClr>
                  </a:outerShdw>
                </a:effectLst>
                <a:latin typeface="Huawei Sans" panose="020C0503030203020204" pitchFamily="34" charset="0"/>
                <a:ea typeface="方正兰亭黑简体" panose="02000000000000000000" pitchFamily="2" charset="-122"/>
                <a:cs typeface="Huawei Sans" panose="020C0503030203020204" pitchFamily="34" charset="0"/>
              </a:defRPr>
            </a:lvl1pPr>
            <a:lvl2pPr marL="742950" indent="-285750" algn="l" rtl="0" eaLnBrk="0" fontAlgn="base" hangingPunct="0">
              <a:lnSpc>
                <a:spcPct val="120000"/>
              </a:lnSpc>
              <a:spcBef>
                <a:spcPct val="10000"/>
              </a:spcBef>
              <a:spcAft>
                <a:spcPct val="10000"/>
              </a:spcAft>
              <a:buFont typeface="Wingdings" pitchFamily="2" charset="2"/>
              <a:buChar char="Ø"/>
              <a:defRPr sz="2000" b="1">
                <a:solidFill>
                  <a:srgbClr val="C00000"/>
                </a:solidFill>
                <a:effectLst>
                  <a:outerShdw blurRad="38100" dist="38100" dir="2700000" algn="tl">
                    <a:srgbClr val="000000">
                      <a:alpha val="43137"/>
                    </a:srgbClr>
                  </a:outerShdw>
                </a:effectLst>
                <a:latin typeface="+mn-lt"/>
                <a:ea typeface="楷体_GB2312" pitchFamily="49" charset="-122"/>
              </a:defRPr>
            </a:lvl2pPr>
            <a:lvl3pPr marL="1143000" indent="-228600" algn="l" rtl="0" eaLnBrk="0" fontAlgn="base" hangingPunct="0">
              <a:lnSpc>
                <a:spcPct val="120000"/>
              </a:lnSpc>
              <a:spcBef>
                <a:spcPct val="20000"/>
              </a:spcBef>
              <a:spcAft>
                <a:spcPct val="0"/>
              </a:spcAft>
              <a:buChar char="•"/>
              <a:defRPr sz="1800" b="1">
                <a:solidFill>
                  <a:srgbClr val="FF3300"/>
                </a:solidFill>
                <a:latin typeface="+mn-lt"/>
                <a:ea typeface="+mj-ea"/>
              </a:defRPr>
            </a:lvl3pPr>
            <a:lvl4pPr marL="1600200" indent="-228600" algn="l" rtl="0" eaLnBrk="0" fontAlgn="base" hangingPunct="0">
              <a:lnSpc>
                <a:spcPct val="120000"/>
              </a:lnSpc>
              <a:spcBef>
                <a:spcPct val="20000"/>
              </a:spcBef>
              <a:spcAft>
                <a:spcPct val="0"/>
              </a:spcAft>
              <a:buChar char="–"/>
              <a:defRPr sz="1800">
                <a:solidFill>
                  <a:schemeClr val="tx1"/>
                </a:solidFill>
                <a:latin typeface="+mn-lt"/>
                <a:ea typeface="宋体" panose="02010600030101010101" pitchFamily="2" charset="-122"/>
              </a:defRPr>
            </a:lvl4pPr>
            <a:lvl5pPr marL="2057400" indent="-228600" algn="l" rtl="0" eaLnBrk="0" fontAlgn="base" hangingPunct="0">
              <a:lnSpc>
                <a:spcPct val="120000"/>
              </a:lnSpc>
              <a:spcBef>
                <a:spcPct val="20000"/>
              </a:spcBef>
              <a:spcAft>
                <a:spcPct val="0"/>
              </a:spcAft>
              <a:buChar char="»"/>
              <a:defRPr sz="1800">
                <a:solidFill>
                  <a:schemeClr val="tx1"/>
                </a:solidFill>
                <a:latin typeface="+mn-lt"/>
                <a:ea typeface="宋体" panose="02010600030101010101" pitchFamily="2" charset="-122"/>
              </a:defRPr>
            </a:lvl5pPr>
            <a:lvl6pPr marL="25146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6pPr>
            <a:lvl7pPr marL="29718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7pPr>
            <a:lvl8pPr marL="34290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8pPr>
            <a:lvl9pPr marL="3886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9pPr>
          </a:lstStyle>
          <a:p>
            <a:pPr marL="0" indent="0" algn="r">
              <a:buNone/>
              <a:defRPr/>
            </a:pPr>
            <a:r>
              <a:rPr lang="zh-CN" altLang="en-US" sz="1600" kern="0" dirty="0" smtClean="0">
                <a:solidFill>
                  <a:srgbClr val="008000"/>
                </a:solidFill>
              </a:rPr>
              <a:t>桂小林 </a:t>
            </a:r>
            <a:fld id="{2EDAC811-DB1B-4B56-B734-26E7A027D5C4}" type="slidenum">
              <a:rPr lang="en-US" altLang="zh-CN" sz="1600" kern="0" smtClean="0"/>
              <a:pPr marL="0" indent="0" algn="r">
                <a:buNone/>
                <a:defRPr/>
              </a:pPr>
              <a:t>33</a:t>
            </a:fld>
            <a:endParaRPr lang="en-US" altLang="zh-CN" sz="1600" kern="0" dirty="0"/>
          </a:p>
        </p:txBody>
      </p:sp>
    </p:spTree>
    <p:extLst>
      <p:ext uri="{BB962C8B-B14F-4D97-AF65-F5344CB8AC3E}">
        <p14:creationId xmlns:p14="http://schemas.microsoft.com/office/powerpoint/2010/main" val="29451452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p>
            <a:pPr>
              <a:defRPr/>
            </a:pPr>
            <a:r>
              <a:rPr lang="zh-CN" altLang="en-US" smtClean="0"/>
              <a:t>桂小林 </a:t>
            </a:r>
            <a:fld id="{2D5720DD-DDF5-40B7-A6B1-23246C701E87}" type="slidenum">
              <a:rPr lang="en-US" smtClean="0"/>
              <a:pPr>
                <a:defRPr/>
              </a:pPr>
              <a:t>34</a:t>
            </a:fld>
            <a:endParaRPr lang="en-US"/>
          </a:p>
        </p:txBody>
      </p:sp>
      <p:sp>
        <p:nvSpPr>
          <p:cNvPr id="3" name="标题 2"/>
          <p:cNvSpPr>
            <a:spLocks noGrp="1"/>
          </p:cNvSpPr>
          <p:nvPr>
            <p:ph type="title"/>
          </p:nvPr>
        </p:nvSpPr>
        <p:spPr/>
        <p:txBody>
          <a:bodyPr/>
          <a:lstStyle/>
          <a:p>
            <a:r>
              <a:rPr lang="zh-CN" altLang="zh-CN" dirty="0"/>
              <a:t> 一维条形码：</a:t>
            </a:r>
            <a:r>
              <a:rPr lang="en-US" altLang="zh-CN" dirty="0" err="1" smtClean="0"/>
              <a:t>UPC</a:t>
            </a:r>
            <a:endParaRPr lang="zh-CN" altLang="en-US" dirty="0"/>
          </a:p>
        </p:txBody>
      </p:sp>
      <p:sp>
        <p:nvSpPr>
          <p:cNvPr id="4" name="内容占位符 3"/>
          <p:cNvSpPr>
            <a:spLocks noGrp="1"/>
          </p:cNvSpPr>
          <p:nvPr>
            <p:ph idx="1"/>
          </p:nvPr>
        </p:nvSpPr>
        <p:spPr/>
        <p:txBody>
          <a:bodyPr/>
          <a:lstStyle/>
          <a:p>
            <a:r>
              <a:rPr lang="en-US" altLang="zh-CN" dirty="0"/>
              <a:t>PC </a:t>
            </a:r>
            <a:r>
              <a:rPr lang="zh-CN" altLang="en-US" dirty="0"/>
              <a:t>商品码</a:t>
            </a:r>
            <a:r>
              <a:rPr lang="en-US" altLang="zh-CN" dirty="0"/>
              <a:t>(Universal Product Code)</a:t>
            </a:r>
            <a:r>
              <a:rPr lang="zh-CN" altLang="en-US" dirty="0"/>
              <a:t>，又名通用产品码，是美国统一编码协会最早研制的一种商品条形码，目前主要应用在加拿大和美国</a:t>
            </a:r>
            <a:r>
              <a:rPr lang="zh-CN" altLang="en-US" dirty="0" smtClean="0"/>
              <a:t>。</a:t>
            </a:r>
            <a:endParaRPr lang="en-US" altLang="zh-CN" dirty="0" smtClean="0"/>
          </a:p>
          <a:p>
            <a:r>
              <a:rPr lang="zh-CN" altLang="en-US" dirty="0" smtClean="0"/>
              <a:t>根据</a:t>
            </a:r>
            <a:r>
              <a:rPr lang="zh-CN" altLang="en-US" dirty="0"/>
              <a:t>数据结构的不同，</a:t>
            </a:r>
            <a:r>
              <a:rPr lang="en-US" altLang="zh-CN" dirty="0" err="1"/>
              <a:t>UPC</a:t>
            </a:r>
            <a:r>
              <a:rPr lang="zh-CN" altLang="en-US" dirty="0"/>
              <a:t>可划分为五个不同的子类，其中应用最为广泛的就是</a:t>
            </a:r>
            <a:r>
              <a:rPr lang="en-US" altLang="zh-CN" dirty="0" err="1"/>
              <a:t>UPC</a:t>
            </a:r>
            <a:r>
              <a:rPr lang="en-US" altLang="zh-CN" dirty="0"/>
              <a:t>- A</a:t>
            </a:r>
            <a:r>
              <a:rPr lang="zh-CN" altLang="en-US" dirty="0"/>
              <a:t>码和</a:t>
            </a:r>
            <a:r>
              <a:rPr lang="en-US" altLang="zh-CN" dirty="0" err="1"/>
              <a:t>UPC</a:t>
            </a:r>
            <a:r>
              <a:rPr lang="en-US" altLang="zh-CN" dirty="0"/>
              <a:t>-E</a:t>
            </a:r>
            <a:r>
              <a:rPr lang="zh-CN" altLang="en-US" dirty="0" smtClean="0"/>
              <a:t>码</a:t>
            </a:r>
            <a:r>
              <a:rPr lang="en-US" altLang="zh-CN" dirty="0" smtClean="0"/>
              <a:t>.</a:t>
            </a:r>
          </a:p>
          <a:p>
            <a:endParaRPr lang="zh-CN" altLang="en-US" dirty="0"/>
          </a:p>
        </p:txBody>
      </p:sp>
      <p:pic>
        <p:nvPicPr>
          <p:cNvPr id="5" name="图片 4"/>
          <p:cNvPicPr/>
          <p:nvPr/>
        </p:nvPicPr>
        <p:blipFill>
          <a:blip r:embed="rId2">
            <a:extLst>
              <a:ext uri="{28A0092B-C50C-407E-A947-70E740481C1C}">
                <a14:useLocalDpi xmlns:a14="http://schemas.microsoft.com/office/drawing/2010/main" val="0"/>
              </a:ext>
            </a:extLst>
          </a:blip>
          <a:srcRect/>
          <a:stretch>
            <a:fillRect/>
          </a:stretch>
        </p:blipFill>
        <p:spPr bwMode="auto">
          <a:xfrm>
            <a:off x="2555776" y="3219822"/>
            <a:ext cx="4896544" cy="1656184"/>
          </a:xfrm>
          <a:prstGeom prst="rect">
            <a:avLst/>
          </a:prstGeom>
          <a:noFill/>
          <a:ln>
            <a:noFill/>
          </a:ln>
        </p:spPr>
      </p:pic>
    </p:spTree>
    <p:extLst>
      <p:ext uri="{BB962C8B-B14F-4D97-AF65-F5344CB8AC3E}">
        <p14:creationId xmlns:p14="http://schemas.microsoft.com/office/powerpoint/2010/main" val="6173473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p>
            <a:pPr>
              <a:defRPr/>
            </a:pPr>
            <a:r>
              <a:rPr lang="zh-CN" altLang="en-US" smtClean="0"/>
              <a:t>桂小林 </a:t>
            </a:r>
            <a:fld id="{2D5720DD-DDF5-40B7-A6B1-23246C701E87}" type="slidenum">
              <a:rPr lang="en-US" smtClean="0"/>
              <a:pPr>
                <a:defRPr/>
              </a:pPr>
              <a:t>35</a:t>
            </a:fld>
            <a:endParaRPr lang="en-US"/>
          </a:p>
        </p:txBody>
      </p:sp>
      <p:sp>
        <p:nvSpPr>
          <p:cNvPr id="3" name="标题 2"/>
          <p:cNvSpPr>
            <a:spLocks noGrp="1"/>
          </p:cNvSpPr>
          <p:nvPr>
            <p:ph type="title"/>
          </p:nvPr>
        </p:nvSpPr>
        <p:spPr/>
        <p:txBody>
          <a:bodyPr/>
          <a:lstStyle/>
          <a:p>
            <a:r>
              <a:rPr lang="zh-CN" altLang="zh-CN" dirty="0"/>
              <a:t>一维条形码：</a:t>
            </a:r>
            <a:r>
              <a:rPr lang="en-US" altLang="zh-CN" dirty="0" err="1"/>
              <a:t>UPC</a:t>
            </a:r>
            <a:endParaRPr lang="zh-CN" altLang="en-US" dirty="0"/>
          </a:p>
        </p:txBody>
      </p:sp>
      <p:sp>
        <p:nvSpPr>
          <p:cNvPr id="4" name="内容占位符 3"/>
          <p:cNvSpPr>
            <a:spLocks noGrp="1"/>
          </p:cNvSpPr>
          <p:nvPr>
            <p:ph idx="1"/>
          </p:nvPr>
        </p:nvSpPr>
        <p:spPr/>
        <p:txBody>
          <a:bodyPr/>
          <a:lstStyle/>
          <a:p>
            <a:r>
              <a:rPr lang="zh-CN" altLang="en-US" dirty="0" smtClean="0"/>
              <a:t>支持：</a:t>
            </a:r>
            <a:endParaRPr lang="en-US" altLang="zh-CN" dirty="0" smtClean="0"/>
          </a:p>
          <a:p>
            <a:r>
              <a:rPr lang="en-US" altLang="zh-CN" dirty="0" smtClean="0"/>
              <a:t>0~9 </a:t>
            </a:r>
            <a:r>
              <a:rPr lang="zh-CN" altLang="en-US" dirty="0"/>
              <a:t>的</a:t>
            </a:r>
            <a:r>
              <a:rPr lang="en-US" altLang="zh-CN" dirty="0"/>
              <a:t>10 </a:t>
            </a:r>
            <a:r>
              <a:rPr lang="zh-CN" altLang="en-US" dirty="0" smtClean="0"/>
              <a:t>数字。</a:t>
            </a:r>
            <a:endParaRPr lang="en-US" altLang="zh-CN" dirty="0" smtClean="0"/>
          </a:p>
          <a:p>
            <a:r>
              <a:rPr lang="zh-CN" altLang="en-US" dirty="0" smtClean="0"/>
              <a:t>字符</a:t>
            </a:r>
            <a:r>
              <a:rPr lang="zh-CN" altLang="en-US" dirty="0"/>
              <a:t>编码长度最多为</a:t>
            </a:r>
            <a:r>
              <a:rPr lang="en-US" altLang="zh-CN" dirty="0"/>
              <a:t>12</a:t>
            </a:r>
            <a:r>
              <a:rPr lang="zh-CN" altLang="en-US" dirty="0" smtClean="0"/>
              <a:t>个。</a:t>
            </a:r>
            <a:endParaRPr lang="en-US" altLang="zh-CN" dirty="0" smtClean="0"/>
          </a:p>
          <a:p>
            <a:r>
              <a:rPr lang="zh-CN" altLang="en-US" dirty="0" smtClean="0"/>
              <a:t>前</a:t>
            </a:r>
            <a:r>
              <a:rPr lang="zh-CN" altLang="en-US" dirty="0"/>
              <a:t>置字符为</a:t>
            </a:r>
            <a:r>
              <a:rPr lang="en-US" altLang="zh-CN" dirty="0" smtClean="0"/>
              <a:t>0</a:t>
            </a:r>
            <a:r>
              <a:rPr lang="zh-CN" altLang="en-US" dirty="0" smtClean="0"/>
              <a:t>。</a:t>
            </a:r>
            <a:endParaRPr lang="zh-CN" altLang="en-US" dirty="0"/>
          </a:p>
          <a:p>
            <a:r>
              <a:rPr lang="zh-CN" altLang="en-US" dirty="0"/>
              <a:t>支持一个</a:t>
            </a:r>
            <a:r>
              <a:rPr lang="zh-CN" altLang="en-US" dirty="0" smtClean="0"/>
              <a:t>校验字符。</a:t>
            </a:r>
            <a:endParaRPr lang="en-US" altLang="zh-CN" dirty="0" smtClean="0"/>
          </a:p>
          <a:p>
            <a:r>
              <a:rPr lang="zh-CN" altLang="en-US" dirty="0" smtClean="0"/>
              <a:t>编码内容分为</a:t>
            </a:r>
            <a:r>
              <a:rPr lang="zh-CN" altLang="en-US" dirty="0"/>
              <a:t>左右两个部分</a:t>
            </a:r>
            <a:r>
              <a:rPr lang="zh-CN" altLang="en-US" dirty="0" smtClean="0"/>
              <a:t>，</a:t>
            </a:r>
            <a:endParaRPr lang="en-US" altLang="zh-CN" dirty="0" smtClean="0"/>
          </a:p>
          <a:p>
            <a:r>
              <a:rPr lang="zh-CN" altLang="en-US" dirty="0" smtClean="0"/>
              <a:t>左侧</a:t>
            </a:r>
            <a:r>
              <a:rPr lang="en-US" altLang="zh-CN" dirty="0" smtClean="0"/>
              <a:t>5</a:t>
            </a:r>
            <a:r>
              <a:rPr lang="zh-CN" altLang="en-US" dirty="0" smtClean="0"/>
              <a:t>个数据</a:t>
            </a:r>
            <a:r>
              <a:rPr lang="zh-CN" altLang="en-US" dirty="0"/>
              <a:t>符及</a:t>
            </a:r>
            <a:r>
              <a:rPr lang="zh-CN" altLang="en-US" dirty="0" smtClean="0"/>
              <a:t>右侧</a:t>
            </a:r>
            <a:r>
              <a:rPr lang="en-US" altLang="zh-CN" dirty="0" smtClean="0"/>
              <a:t>5</a:t>
            </a:r>
            <a:r>
              <a:rPr lang="zh-CN" altLang="en-US" dirty="0" smtClean="0"/>
              <a:t>个数据</a:t>
            </a:r>
            <a:r>
              <a:rPr lang="zh-CN" altLang="en-US" dirty="0"/>
              <a:t>符，使用不同的编码</a:t>
            </a:r>
            <a:r>
              <a:rPr lang="zh-CN" altLang="en-US" dirty="0" smtClean="0"/>
              <a:t>机制。</a:t>
            </a:r>
            <a:endParaRPr lang="zh-CN" altLang="en-US" dirty="0"/>
          </a:p>
          <a:p>
            <a:endParaRPr lang="zh-CN" altLang="en-US" dirty="0"/>
          </a:p>
        </p:txBody>
      </p:sp>
      <p:pic>
        <p:nvPicPr>
          <p:cNvPr id="5" name="图片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1131590"/>
            <a:ext cx="4248472" cy="2286477"/>
          </a:xfrm>
          <a:prstGeom prst="rect">
            <a:avLst/>
          </a:prstGeom>
          <a:noFill/>
          <a:ln>
            <a:noFill/>
          </a:ln>
        </p:spPr>
      </p:pic>
    </p:spTree>
    <p:extLst>
      <p:ext uri="{BB962C8B-B14F-4D97-AF65-F5344CB8AC3E}">
        <p14:creationId xmlns:p14="http://schemas.microsoft.com/office/powerpoint/2010/main" val="41614261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p>
            <a:pPr>
              <a:defRPr/>
            </a:pPr>
            <a:r>
              <a:rPr lang="zh-CN" altLang="en-US" smtClean="0"/>
              <a:t>桂小林 </a:t>
            </a:r>
            <a:fld id="{2D5720DD-DDF5-40B7-A6B1-23246C701E87}" type="slidenum">
              <a:rPr lang="en-US" smtClean="0"/>
              <a:pPr>
                <a:defRPr/>
              </a:pPr>
              <a:t>36</a:t>
            </a:fld>
            <a:endParaRPr lang="en-US"/>
          </a:p>
        </p:txBody>
      </p:sp>
      <p:sp>
        <p:nvSpPr>
          <p:cNvPr id="3" name="标题 2"/>
          <p:cNvSpPr>
            <a:spLocks noGrp="1"/>
          </p:cNvSpPr>
          <p:nvPr>
            <p:ph type="title"/>
          </p:nvPr>
        </p:nvSpPr>
        <p:spPr/>
        <p:txBody>
          <a:bodyPr/>
          <a:lstStyle/>
          <a:p>
            <a:r>
              <a:rPr lang="en-US" altLang="zh-CN" dirty="0" err="1"/>
              <a:t>UPC</a:t>
            </a:r>
            <a:r>
              <a:rPr lang="zh-CN" altLang="zh-CN" dirty="0"/>
              <a:t>的编码</a:t>
            </a:r>
            <a:r>
              <a:rPr lang="zh-CN" altLang="zh-CN" dirty="0" smtClean="0"/>
              <a:t>法则</a:t>
            </a:r>
            <a:endParaRPr lang="zh-CN" altLang="en-US" dirty="0"/>
          </a:p>
        </p:txBody>
      </p:sp>
      <p:sp>
        <p:nvSpPr>
          <p:cNvPr id="4" name="内容占位符 3"/>
          <p:cNvSpPr>
            <a:spLocks noGrp="1"/>
          </p:cNvSpPr>
          <p:nvPr>
            <p:ph idx="1"/>
          </p:nvPr>
        </p:nvSpPr>
        <p:spPr>
          <a:xfrm>
            <a:off x="323528" y="915566"/>
            <a:ext cx="3816424" cy="3885035"/>
          </a:xfrm>
        </p:spPr>
        <p:txBody>
          <a:bodyPr/>
          <a:lstStyle/>
          <a:p>
            <a:r>
              <a:rPr lang="en-US" altLang="zh-CN" dirty="0" err="1"/>
              <a:t>UPC</a:t>
            </a:r>
            <a:r>
              <a:rPr lang="en-US" altLang="zh-CN" dirty="0"/>
              <a:t>-A</a:t>
            </a:r>
            <a:r>
              <a:rPr lang="zh-CN" altLang="zh-CN" dirty="0"/>
              <a:t>左侧</a:t>
            </a:r>
            <a:r>
              <a:rPr lang="zh-CN" altLang="zh-CN" dirty="0" smtClean="0"/>
              <a:t>的</a:t>
            </a:r>
            <a:r>
              <a:rPr lang="en-US" altLang="zh-CN" dirty="0"/>
              <a:t>5</a:t>
            </a:r>
            <a:r>
              <a:rPr lang="zh-CN" altLang="zh-CN" dirty="0" smtClean="0"/>
              <a:t>个</a:t>
            </a:r>
            <a:r>
              <a:rPr lang="zh-CN" altLang="zh-CN" dirty="0"/>
              <a:t>编码字符均由</a:t>
            </a:r>
            <a:r>
              <a:rPr lang="en-US" altLang="zh-CN" dirty="0" err="1"/>
              <a:t>EAN</a:t>
            </a:r>
            <a:r>
              <a:rPr lang="zh-CN" altLang="zh-CN" dirty="0"/>
              <a:t>字符集</a:t>
            </a:r>
            <a:r>
              <a:rPr lang="en-US" altLang="zh-CN" dirty="0"/>
              <a:t>A</a:t>
            </a:r>
            <a:r>
              <a:rPr lang="zh-CN" altLang="zh-CN" dirty="0"/>
              <a:t>中的条形码字符表示，而右侧的</a:t>
            </a:r>
            <a:r>
              <a:rPr lang="en-US" altLang="zh-CN" dirty="0"/>
              <a:t>5</a:t>
            </a:r>
            <a:r>
              <a:rPr lang="zh-CN" altLang="zh-CN" dirty="0"/>
              <a:t>个编码字符均由</a:t>
            </a:r>
            <a:r>
              <a:rPr lang="en-US" altLang="zh-CN" dirty="0" err="1"/>
              <a:t>EAN</a:t>
            </a:r>
            <a:r>
              <a:rPr lang="zh-CN" altLang="zh-CN" dirty="0"/>
              <a:t>字符集</a:t>
            </a:r>
            <a:r>
              <a:rPr lang="en-US" altLang="zh-CN" dirty="0"/>
              <a:t>C</a:t>
            </a:r>
            <a:r>
              <a:rPr lang="zh-CN" altLang="zh-CN" dirty="0"/>
              <a:t>中的条形码字符表示</a:t>
            </a:r>
            <a:r>
              <a:rPr lang="zh-CN" altLang="zh-CN" dirty="0" smtClean="0"/>
              <a:t>。</a:t>
            </a:r>
            <a:endParaRPr lang="en-US" altLang="zh-CN" dirty="0" smtClean="0"/>
          </a:p>
          <a:p>
            <a:r>
              <a:rPr lang="en-US" altLang="zh-CN" dirty="0" err="1" smtClean="0"/>
              <a:t>UPC</a:t>
            </a:r>
            <a:r>
              <a:rPr lang="en-US" altLang="zh-CN" dirty="0" smtClean="0"/>
              <a:t>-A</a:t>
            </a:r>
            <a:r>
              <a:rPr lang="zh-CN" altLang="zh-CN" dirty="0"/>
              <a:t>的校验码计算算法与</a:t>
            </a:r>
            <a:r>
              <a:rPr lang="en-US" altLang="zh-CN" dirty="0" err="1"/>
              <a:t>EAN</a:t>
            </a:r>
            <a:r>
              <a:rPr lang="en-US" altLang="zh-CN" dirty="0"/>
              <a:t>-13</a:t>
            </a:r>
            <a:r>
              <a:rPr lang="zh-CN" altLang="zh-CN" dirty="0"/>
              <a:t>商品码</a:t>
            </a:r>
            <a:r>
              <a:rPr lang="zh-CN" altLang="zh-CN" dirty="0" smtClean="0"/>
              <a:t>相同</a:t>
            </a:r>
            <a:r>
              <a:rPr lang="zh-CN" altLang="en-US" dirty="0" smtClean="0"/>
              <a:t>。</a:t>
            </a:r>
            <a:endParaRPr lang="zh-CN" altLang="zh-CN" dirty="0"/>
          </a:p>
          <a:p>
            <a:endParaRPr lang="zh-CN" altLang="en-US" dirty="0"/>
          </a:p>
        </p:txBody>
      </p:sp>
      <p:pic>
        <p:nvPicPr>
          <p:cNvPr id="460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984" y="627534"/>
            <a:ext cx="4521200" cy="4279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708939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Rectangle 6"/>
          <p:cNvSpPr txBox="1">
            <a:spLocks noGrp="1" noChangeArrowheads="1"/>
          </p:cNvSpPr>
          <p:nvPr/>
        </p:nvSpPr>
        <p:spPr bwMode="auto">
          <a:xfrm>
            <a:off x="6443666" y="4800600"/>
            <a:ext cx="2700337" cy="342900"/>
          </a:xfrm>
          <a:prstGeom prst="rect">
            <a:avLst/>
          </a:prstGeom>
          <a:noFill/>
          <a:ln w="9525">
            <a:noFill/>
            <a:miter lim="800000"/>
            <a:headEnd/>
            <a:tailEnd/>
          </a:ln>
        </p:spPr>
        <p:txBody>
          <a:bodyPr/>
          <a:lstStyle/>
          <a:p>
            <a:pPr algn="r">
              <a:defRPr/>
            </a:pPr>
            <a:r>
              <a:rPr lang="zh-CN" altLang="en-US" sz="1400" b="1">
                <a:solidFill>
                  <a:srgbClr val="FF3300"/>
                </a:solidFill>
                <a:effectLst>
                  <a:outerShdw blurRad="38100" dist="38100" dir="2700000" algn="tl">
                    <a:srgbClr val="C0C0C0"/>
                  </a:outerShdw>
                </a:effectLst>
              </a:rPr>
              <a:t>桂小林 </a:t>
            </a:r>
            <a:fld id="{2852D82B-D3AC-4FD9-B254-9179CA6C4266}" type="slidenum">
              <a:rPr lang="en-US" sz="1400" b="1">
                <a:solidFill>
                  <a:srgbClr val="FF3300"/>
                </a:solidFill>
                <a:effectLst>
                  <a:outerShdw blurRad="38100" dist="38100" dir="2700000" algn="tl">
                    <a:srgbClr val="C0C0C0"/>
                  </a:outerShdw>
                </a:effectLst>
              </a:rPr>
              <a:pPr algn="r">
                <a:defRPr/>
              </a:pPr>
              <a:t>37</a:t>
            </a:fld>
            <a:endParaRPr lang="en-US" sz="1400" b="1">
              <a:solidFill>
                <a:srgbClr val="FF3300"/>
              </a:solidFill>
              <a:effectLst>
                <a:outerShdw blurRad="38100" dist="38100" dir="2700000" algn="tl">
                  <a:srgbClr val="C0C0C0"/>
                </a:outerShdw>
              </a:effectLst>
            </a:endParaRPr>
          </a:p>
        </p:txBody>
      </p:sp>
      <p:sp>
        <p:nvSpPr>
          <p:cNvPr id="11268" name="Rectangle 2"/>
          <p:cNvSpPr>
            <a:spLocks noGrp="1" noChangeArrowheads="1"/>
          </p:cNvSpPr>
          <p:nvPr>
            <p:ph type="title" idx="4294967295"/>
          </p:nvPr>
        </p:nvSpPr>
        <p:spPr>
          <a:xfrm>
            <a:off x="457200" y="195264"/>
            <a:ext cx="8382000" cy="669131"/>
          </a:xfrm>
        </p:spPr>
        <p:txBody>
          <a:bodyPr/>
          <a:lstStyle/>
          <a:p>
            <a:r>
              <a:rPr lang="en-US" altLang="zh-CN" dirty="0" err="1"/>
              <a:t>UPC</a:t>
            </a:r>
            <a:r>
              <a:rPr lang="en-US" altLang="zh-CN" dirty="0"/>
              <a:t>-A</a:t>
            </a:r>
            <a:r>
              <a:rPr lang="zh-CN" altLang="zh-CN" dirty="0"/>
              <a:t>编码</a:t>
            </a:r>
            <a:r>
              <a:rPr lang="zh-CN" altLang="en-US" dirty="0"/>
              <a:t>实例</a:t>
            </a:r>
            <a:endParaRPr lang="zh-CN" altLang="zh-CN" dirty="0" smtClean="0"/>
          </a:p>
        </p:txBody>
      </p:sp>
      <p:sp>
        <p:nvSpPr>
          <p:cNvPr id="14" name="Rectangle 3"/>
          <p:cNvSpPr txBox="1">
            <a:spLocks noChangeArrowheads="1"/>
          </p:cNvSpPr>
          <p:nvPr/>
        </p:nvSpPr>
        <p:spPr bwMode="auto">
          <a:xfrm>
            <a:off x="460374" y="915567"/>
            <a:ext cx="8162933" cy="3740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110000"/>
              </a:lnSpc>
              <a:spcBef>
                <a:spcPct val="20000"/>
              </a:spcBef>
              <a:spcAft>
                <a:spcPct val="0"/>
              </a:spcAft>
              <a:buBlip>
                <a:blip r:embed="rId3"/>
              </a:buBlip>
              <a:defRPr sz="2800">
                <a:solidFill>
                  <a:schemeClr val="tx1"/>
                </a:solidFill>
                <a:latin typeface="+mn-lt"/>
                <a:ea typeface="+mn-ea"/>
                <a:cs typeface="+mn-cs"/>
              </a:defRPr>
            </a:lvl1pPr>
            <a:lvl2pPr marL="742950" indent="-285750" algn="l" rtl="0" eaLnBrk="0" fontAlgn="base" hangingPunct="0">
              <a:lnSpc>
                <a:spcPct val="120000"/>
              </a:lnSpc>
              <a:spcBef>
                <a:spcPct val="10000"/>
              </a:spcBef>
              <a:spcAft>
                <a:spcPct val="10000"/>
              </a:spcAft>
              <a:buFont typeface="Wingdings" pitchFamily="2" charset="2"/>
              <a:buChar char="Ø"/>
              <a:defRPr sz="2400" b="1">
                <a:solidFill>
                  <a:srgbClr val="000099"/>
                </a:solidFill>
                <a:latin typeface="+mn-lt"/>
                <a:ea typeface="楷体_GB2312" pitchFamily="49" charset="-122"/>
              </a:defRPr>
            </a:lvl2pPr>
            <a:lvl3pPr marL="1143000" indent="-228600" algn="l" rtl="0" eaLnBrk="0" fontAlgn="base" hangingPunct="0">
              <a:spcBef>
                <a:spcPct val="20000"/>
              </a:spcBef>
              <a:spcAft>
                <a:spcPct val="0"/>
              </a:spcAft>
              <a:buChar char="•"/>
              <a:defRPr sz="2400" b="1">
                <a:solidFill>
                  <a:srgbClr val="FF3300"/>
                </a:solidFill>
                <a:latin typeface="+mn-lt"/>
                <a:ea typeface="+mj-ea"/>
              </a:defRPr>
            </a:lvl3pPr>
            <a:lvl4pPr marL="1600200" indent="-228600" algn="l" rtl="0" eaLnBrk="0" fontAlgn="base" hangingPunct="0">
              <a:spcBef>
                <a:spcPct val="20000"/>
              </a:spcBef>
              <a:spcAft>
                <a:spcPct val="0"/>
              </a:spcAft>
              <a:buChar char="–"/>
              <a:defRPr sz="2000">
                <a:solidFill>
                  <a:schemeClr val="tx1"/>
                </a:solidFill>
                <a:latin typeface="+mn-lt"/>
                <a:ea typeface="宋体"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itchFamily="2" charset="-122"/>
              </a:defRPr>
            </a:lvl5pPr>
            <a:lvl6pPr marL="2514600" indent="-228600" algn="l" rtl="0" eaLnBrk="0" fontAlgn="base" hangingPunct="0">
              <a:spcBef>
                <a:spcPct val="20000"/>
              </a:spcBef>
              <a:spcAft>
                <a:spcPct val="0"/>
              </a:spcAft>
              <a:buChar char="»"/>
              <a:defRPr sz="2000">
                <a:solidFill>
                  <a:schemeClr val="tx1"/>
                </a:solidFill>
                <a:latin typeface="+mn-lt"/>
                <a:ea typeface="宋体" pitchFamily="2" charset="-122"/>
              </a:defRPr>
            </a:lvl6pPr>
            <a:lvl7pPr marL="2971800" indent="-228600" algn="l" rtl="0" eaLnBrk="0" fontAlgn="base" hangingPunct="0">
              <a:spcBef>
                <a:spcPct val="20000"/>
              </a:spcBef>
              <a:spcAft>
                <a:spcPct val="0"/>
              </a:spcAft>
              <a:buChar char="»"/>
              <a:defRPr sz="2000">
                <a:solidFill>
                  <a:schemeClr val="tx1"/>
                </a:solidFill>
                <a:latin typeface="+mn-lt"/>
                <a:ea typeface="宋体" pitchFamily="2" charset="-122"/>
              </a:defRPr>
            </a:lvl7pPr>
            <a:lvl8pPr marL="3429000" indent="-228600" algn="l" rtl="0" eaLnBrk="0" fontAlgn="base" hangingPunct="0">
              <a:spcBef>
                <a:spcPct val="20000"/>
              </a:spcBef>
              <a:spcAft>
                <a:spcPct val="0"/>
              </a:spcAft>
              <a:buChar char="»"/>
              <a:defRPr sz="2000">
                <a:solidFill>
                  <a:schemeClr val="tx1"/>
                </a:solidFill>
                <a:latin typeface="+mn-lt"/>
                <a:ea typeface="宋体" pitchFamily="2" charset="-122"/>
              </a:defRPr>
            </a:lvl8pPr>
            <a:lvl9pPr marL="3886200" indent="-228600" algn="l" rtl="0" eaLnBrk="0" fontAlgn="base" hangingPunct="0">
              <a:spcBef>
                <a:spcPct val="20000"/>
              </a:spcBef>
              <a:spcAft>
                <a:spcPct val="0"/>
              </a:spcAft>
              <a:buChar char="»"/>
              <a:defRPr sz="2000">
                <a:solidFill>
                  <a:schemeClr val="tx1"/>
                </a:solidFill>
                <a:latin typeface="+mn-lt"/>
                <a:ea typeface="宋体" pitchFamily="2" charset="-122"/>
              </a:defRPr>
            </a:lvl9pPr>
          </a:lstStyle>
          <a:p>
            <a:r>
              <a:rPr lang="zh-CN" altLang="en-US" sz="2400" dirty="0" smtClean="0"/>
              <a:t>例如：求出</a:t>
            </a:r>
            <a:r>
              <a:rPr lang="en-US" altLang="zh-CN" sz="2400" dirty="0" err="1"/>
              <a:t>UPC</a:t>
            </a:r>
            <a:r>
              <a:rPr lang="en-US" altLang="zh-CN" sz="2400" dirty="0"/>
              <a:t>-A</a:t>
            </a:r>
            <a:r>
              <a:rPr lang="zh-CN" altLang="zh-CN" sz="2400" dirty="0" smtClean="0"/>
              <a:t>码</a:t>
            </a:r>
            <a:r>
              <a:rPr lang="en-US" altLang="zh-CN" sz="2400" dirty="0" smtClean="0">
                <a:solidFill>
                  <a:srgbClr val="C00000"/>
                </a:solidFill>
                <a:effectLst>
                  <a:outerShdw blurRad="38100" dist="38100" dir="2700000" algn="tl">
                    <a:srgbClr val="000000">
                      <a:alpha val="43137"/>
                    </a:srgbClr>
                  </a:outerShdw>
                </a:effectLst>
              </a:rPr>
              <a:t>0 </a:t>
            </a:r>
            <a:r>
              <a:rPr lang="en-US" altLang="zh-CN" sz="2400" b="1" dirty="0" smtClean="0">
                <a:effectLst>
                  <a:outerShdw blurRad="38100" dist="38100" dir="2700000" algn="tl">
                    <a:srgbClr val="000000">
                      <a:alpha val="43137"/>
                    </a:srgbClr>
                  </a:outerShdw>
                </a:effectLst>
              </a:rPr>
              <a:t>90324 </a:t>
            </a:r>
            <a:r>
              <a:rPr lang="en-US" altLang="zh-CN" sz="2400" dirty="0" smtClean="0"/>
              <a:t>98101 ?</a:t>
            </a:r>
            <a:r>
              <a:rPr lang="zh-CN" altLang="en-US" sz="2400" dirty="0" smtClean="0"/>
              <a:t>的二进制序列，并编程画出该条形码。</a:t>
            </a:r>
            <a:endParaRPr lang="en-US" altLang="zh-CN" sz="2400" dirty="0" smtClean="0"/>
          </a:p>
          <a:p>
            <a:r>
              <a:rPr lang="zh-CN" altLang="en-US" sz="2400" dirty="0" smtClean="0"/>
              <a:t>解：首先将</a:t>
            </a:r>
            <a:r>
              <a:rPr lang="en-US" altLang="zh-CN" sz="2400" dirty="0" err="1"/>
              <a:t>UPC</a:t>
            </a:r>
            <a:r>
              <a:rPr lang="en-US" altLang="zh-CN" sz="2400" dirty="0"/>
              <a:t>-A</a:t>
            </a:r>
            <a:r>
              <a:rPr lang="zh-CN" altLang="en-US" sz="2400" dirty="0" smtClean="0"/>
              <a:t>分成</a:t>
            </a:r>
            <a:r>
              <a:rPr lang="en-US" altLang="zh-CN" sz="2400" dirty="0" smtClean="0"/>
              <a:t>4</a:t>
            </a:r>
            <a:r>
              <a:rPr lang="zh-CN" altLang="en-US" sz="2400" dirty="0" smtClean="0"/>
              <a:t>段：</a:t>
            </a:r>
            <a:r>
              <a:rPr lang="en-US" altLang="zh-CN" sz="2400" b="1" u="sng" dirty="0" smtClean="0">
                <a:effectLst>
                  <a:outerShdw blurRad="38100" dist="38100" dir="2700000" algn="tl">
                    <a:srgbClr val="000000">
                      <a:alpha val="43137"/>
                    </a:srgbClr>
                  </a:outerShdw>
                </a:effectLst>
              </a:rPr>
              <a:t>0 </a:t>
            </a:r>
            <a:r>
              <a:rPr lang="en-US" altLang="zh-CN" sz="2400" dirty="0" smtClean="0">
                <a:solidFill>
                  <a:srgbClr val="000099"/>
                </a:solidFill>
              </a:rPr>
              <a:t>90324 </a:t>
            </a:r>
            <a:r>
              <a:rPr lang="en-US" altLang="zh-CN" sz="2400" dirty="0" smtClean="0"/>
              <a:t>98101 </a:t>
            </a:r>
            <a:r>
              <a:rPr lang="en-US" altLang="zh-CN" sz="2400" dirty="0">
                <a:solidFill>
                  <a:srgbClr val="000099"/>
                </a:solidFill>
              </a:rPr>
              <a:t>7</a:t>
            </a:r>
            <a:endParaRPr lang="en-US" altLang="zh-CN" sz="2400" dirty="0" smtClean="0">
              <a:solidFill>
                <a:srgbClr val="000099"/>
              </a:solidFill>
            </a:endParaRPr>
          </a:p>
          <a:p>
            <a:r>
              <a:rPr lang="zh-CN" altLang="zh-CN" sz="2400" dirty="0" smtClean="0"/>
              <a:t>第</a:t>
            </a:r>
            <a:r>
              <a:rPr lang="en-US" altLang="zh-CN" sz="2400" dirty="0"/>
              <a:t>1</a:t>
            </a:r>
            <a:r>
              <a:rPr lang="zh-CN" altLang="zh-CN" sz="2400" dirty="0" smtClean="0"/>
              <a:t>位</a:t>
            </a:r>
            <a:r>
              <a:rPr lang="zh-CN" altLang="en-US" sz="2400" dirty="0" smtClean="0"/>
              <a:t>“</a:t>
            </a:r>
            <a:r>
              <a:rPr lang="en-US" altLang="zh-CN" sz="2400" dirty="0" smtClean="0"/>
              <a:t>0</a:t>
            </a:r>
            <a:r>
              <a:rPr lang="zh-CN" altLang="en-US" sz="2400" dirty="0" smtClean="0"/>
              <a:t>”表示</a:t>
            </a:r>
            <a:r>
              <a:rPr lang="zh-CN" altLang="zh-CN" sz="2400" dirty="0" smtClean="0"/>
              <a:t>前缀码</a:t>
            </a:r>
            <a:r>
              <a:rPr lang="zh-CN" altLang="en-US" sz="2400" dirty="0" smtClean="0"/>
              <a:t>为</a:t>
            </a:r>
            <a:r>
              <a:rPr lang="en-US" altLang="zh-CN" sz="2400" dirty="0" smtClean="0"/>
              <a:t>0</a:t>
            </a:r>
            <a:r>
              <a:rPr lang="zh-CN" altLang="en-US" sz="2400" dirty="0" smtClean="0"/>
              <a:t>；</a:t>
            </a:r>
            <a:endParaRPr lang="en-US" altLang="zh-CN" sz="2400" dirty="0" smtClean="0"/>
          </a:p>
          <a:p>
            <a:r>
              <a:rPr lang="zh-CN" altLang="zh-CN" sz="2400" dirty="0" smtClean="0"/>
              <a:t>“</a:t>
            </a:r>
            <a:r>
              <a:rPr lang="en-US" altLang="zh-CN" sz="2400" dirty="0" smtClean="0"/>
              <a:t>90324</a:t>
            </a:r>
            <a:r>
              <a:rPr lang="zh-CN" altLang="zh-CN" sz="2400" dirty="0" smtClean="0"/>
              <a:t>”为</a:t>
            </a:r>
            <a:r>
              <a:rPr lang="zh-CN" altLang="en-US" sz="2400" dirty="0"/>
              <a:t>五</a:t>
            </a:r>
            <a:r>
              <a:rPr lang="zh-CN" altLang="zh-CN" sz="2400" dirty="0" smtClean="0"/>
              <a:t>位</a:t>
            </a:r>
            <a:r>
              <a:rPr lang="zh-CN" altLang="zh-CN" sz="2400" dirty="0"/>
              <a:t>左则数据符</a:t>
            </a:r>
            <a:r>
              <a:rPr lang="zh-CN" altLang="zh-CN" sz="2400" dirty="0" smtClean="0"/>
              <a:t>；</a:t>
            </a:r>
            <a:endParaRPr lang="en-US" altLang="zh-CN" sz="2400" dirty="0" smtClean="0"/>
          </a:p>
          <a:p>
            <a:r>
              <a:rPr lang="zh-CN" altLang="zh-CN" sz="2400" dirty="0" smtClean="0"/>
              <a:t>“</a:t>
            </a:r>
            <a:r>
              <a:rPr lang="en-US" altLang="zh-CN" sz="2400" dirty="0"/>
              <a:t>98100</a:t>
            </a:r>
            <a:r>
              <a:rPr lang="zh-CN" altLang="zh-CN" sz="2400" dirty="0"/>
              <a:t>”为五位右侧数据符</a:t>
            </a:r>
            <a:r>
              <a:rPr lang="zh-CN" altLang="zh-CN" sz="2400" dirty="0" smtClean="0"/>
              <a:t>；</a:t>
            </a:r>
            <a:endParaRPr lang="en-US" altLang="zh-CN" sz="2400" dirty="0" smtClean="0"/>
          </a:p>
          <a:p>
            <a:r>
              <a:rPr lang="zh-CN" altLang="zh-CN" sz="2400" dirty="0" smtClean="0"/>
              <a:t>最后</a:t>
            </a:r>
            <a:r>
              <a:rPr lang="zh-CN" altLang="zh-CN" sz="2400" dirty="0"/>
              <a:t>一位</a:t>
            </a:r>
            <a:r>
              <a:rPr lang="zh-CN" altLang="zh-CN" sz="2400" dirty="0" smtClean="0"/>
              <a:t>“</a:t>
            </a:r>
            <a:r>
              <a:rPr lang="en-US" altLang="zh-CN" sz="2400" dirty="0"/>
              <a:t>7</a:t>
            </a:r>
            <a:r>
              <a:rPr lang="zh-CN" altLang="zh-CN" sz="2400" dirty="0" smtClean="0"/>
              <a:t>”</a:t>
            </a:r>
            <a:r>
              <a:rPr lang="zh-CN" altLang="zh-CN" sz="2400" dirty="0"/>
              <a:t>为校验码</a:t>
            </a:r>
            <a:r>
              <a:rPr lang="zh-CN" altLang="zh-CN" sz="2400" dirty="0" smtClean="0"/>
              <a:t>。</a:t>
            </a:r>
            <a:endParaRPr lang="en-US" altLang="zh-CN" sz="2400" dirty="0" smtClean="0"/>
          </a:p>
        </p:txBody>
      </p:sp>
      <p:sp>
        <p:nvSpPr>
          <p:cNvPr id="2" name="AutoShape 2" descr="data:image/jpeg;base64,iVBORw0KGgoAAAANSUhEUgAABBoAAANICAMAAABe43wfAAADAFBMVEXr6+vw8PD09PTi4uLq6ury8vLx8fEAAAD////u7u7v7+/z8/Pf39/29vbh4eHs7Ozg4ODt7e3e3t75+fn4+Pj+/v79/f3d3d36+vr8/Pz7+/vj4+P39/f19fXm5ubk5OQICAjo6OgTExNAQEDp6ekfHx9eXl7n5+fl5eV+fn6NjY0kJCTHx8cZGRkiIiK5ubkJCQlqamrc3Nw3NzclJSUODg4dHR02Njbb29soKCgNDQ0DAwMXFxcYGBgMDAw1NTVBQUEEBAQQEBAaGhoBAQEPDw8rKysgICAHBwcbGxsnJychISEGBgYwMDA+Pj4LCwsvLy8CAgIcHBwKCgoFBQVEREQzMzMxMTHMzMwWFhY9PT3IyMgUFBRra2sSEhImJiYeHh4qKiojIyM8PDwyMjK4uLgVFRUREREuLi4pKSktLS00NDQsLCzPz8/a2to/Pz/X19eVlZXNzc2mpqa3t7fU1NS+vr5kZGSCgoKhoaHT09OsrKzGxsZRUVE7OzulpaXY2NhwcHB2dnaLi4vBwcHFxcVQUFBFRUVDQ0PV1dXAwMCDg4PJycl0dHRsbGxWVlaMjIyjo6NOTk62trY4ODjZ2dlfX1/Ly8s6Ojo5OTl9fX1CQkJNTU1TU1PS0tLKysqtra3CwsKYmJh1dXVubm6wsLBnZ2dtbW2xsbG7u7uJiYl7e3tHR0e9vb2/v7/ExMRbW1u6urplZWWurq5MTEyRkZGenp6zs7NhYWGpqamIiIjOzs6Ghoa1tbViYmKZmZlcXFx6enqqqqpXV1ePj49xcXHR0dGTk5NISEhPT0+ioqJGRkbQ0NCvr6+ampqfn5+rq6u8vLxaWlrW1tZLS0uHh4eBgYGEhIRdXV2QkJDDw8OWlpZYWFiXl5dpaWmoqKhJSUmAgIBmZmaSkpKnp6ednZ2FhYV4eHhUVFRoaGhZWVl/f3+bm5tzc3OgoKBgYGC0tLR8fHycnJx5eXmysrKkpKRVVVWOjo53d3eKiopKSkpSUlKUlJRvb29jY2NycnK+M1O7AAAgAElEQVR42uydbahlVRnHz9r7rpe99vs9597zMufc08jIvVLEeKHozSzQJpqmml4kYQokTQkNg1HREpIULD/4AoElpZFZSUSCQhIlVgpqCH4oS/FjBQUjRB8KKdr7nDN37sy9mi8zc9c6+/d8/Hk/bP7rOT/X3vvZa1rR0WqZjWrBYLBms6iFGmAwGGqAwWCoAQaDoQYYDIYaYDAYaoDBYKgBBoOhBhgM5qoaNmrh2H9egMFgzWatFiHAYLCtjK0TDAbbjhEHDAZDDTAYDDXAYDDUAIPBUAMMBkMNMBgMNcBgMMfUwJgHDAbbUAOD0jAYbAtr8XkVDAbbyvjyEgaDoQYYDIYaYDAYaoDBYKgBBoOhBhgMhhpgMJgjamDkCQaDbTPyRAgwGIyzIWEwGF9ewmAw1ACDwVADDAZDDTAYDDXAYDDUAIPBUAMMBvNSDYx5wGCwDTUwKA2DwbYwzoaEwWDbML68hMFgqAEGg6EGGAyGGmAwGGqAwWCoAQaDoQYYDOaIGhh5gsFg24w8EQIMBuNsSBgMxpeXMBgMNcBgMNQAg8FQAwwGQw0wGAw1wGAw1ACDwbxUA2MeMBhsQw0MSsNgsC2MsyFhMNg2jC8vYTAYaoDBYKgBBoOhBhgMhhpgMBhqgMFgqAEGgzmiBkaeYDDYNiNPhACDwTgbEgaD8eUlDAZDDTAYDDXAYDDUAIPBUAMMBkMNMBgMNcBgMC/VwJgHbA5ZbhW5cDYkDLaVrR3+9TNfHfZsTi6cDQmDHWW/36fr+sDzxsicXPjyEgarqneD3qiDj4za5IIaYE1n1Q6h89vz9eY68ANyQQ2wZjMre+bJt+oT66WCrFADrMFMtYcPX663q0dHZIUaYA1lomNu/Ih+mTp0LVmhBlgTmRiaq+7Sr1Af+kb1dzlZoQZYk1iZmu/eof9Pfe6LJrBkxdmQsAax/voP9auoz3SXZE5+nA0JawTLVW/132foV1UXfon8XpmxdYLNC5MD+6cL9auu/YfJ7xUZccDmgqmBuWe/fk311Dr5oQbYXLPqVsL88p36NdevJO8qUANsjllqHviWfl31bbMsyQ81wOaU/eIO/XrrzH+0B4pMUQNsDtnus8/Tb6DO/WmnI8gUNcDmjMV/2KvfYN161VJgyRQ1wOaJPf1e/cbr4L/6HPTy8mpgzAPmHbv9fH1y6t2PdDpkytmQsLlgwZE365NXB54ZBDk5czYkzHt2xcf0ya3frBhJznx5CfObXfeEPun1tiPDoSVn1ADzl43v06ekrr9yIMgZNcB8ZY/pU1XnX13dVJAzaoD5xqwyvWf1qaz7TcBrTNQA84tZuVS+cKE+tfXzUUz2qAHmEbNy0L59nz7l9Z0R2aMGmD9MtEf/PFefjrqG7DkbEuYLK0dLN/1En6Y6i+w5GxLmA8urPu1cr09fPWRKzob0dvszZKvdlPzsaKl1nz6tdVW78f3n7eWnIuXn3Yj8bGB2Pbb39JpBXzyIm95/vl5+qqRKTclPft7zs3Ff3PJZfdrrtr5teP95evnVykip2krwk5/v/NQg+vM+vQP1LhE3vP/8vPzJykgZj2PBT36O84t65keX6Z2pF5Zss/vPw8svJyujlJLB4spsbfjJz2V+5rkDeqfqnFg2u//8u3xR7eOqlRmaQAVJMVsbfvLzmN/XP6V3sB5oN7v/vLt8Ue3iZP0IyJggSMLZ2vCTn7/81v6od7T+s2wb3X++jWWUaryeBvH0HL9ON0kWx6pkLGj+8ovu/eTOmkFflNsm959/g9LtOF2slsPm7yijqBMEQdzmxz9n+Yne+Nm9eqfro3mT+8+/syHT6cMfuZBkYxlV93uzzR23DPOTX2/5kXO0A3V3k/vPuy8v62fD1c2elWtFmK0os7E2aGB+8rv2PdqJerjJ/eebGiZvjdpKlEKOs7CoN0KztWEucl7yu/py7UgdaXL/eaaGdGMZSmWTMOyao2vDXOSc5Pf4XdqZerrJ/eeXGtJjmzdh5UIWJp2ja8Nc5Fzkd+Wt2qG6tsn955Eayo2VMTZSkVKyCJN4MFsb5iJ9zy83pnxMO1WXNLn//FHDbAatWpmBaim7WBRFGCbBaLY2zEX6nZ+Nl80tH3TLDPp3Te4/b9RwbAZtKIL1OK/WJayXRikhhoPlEXORPudnpVF/OeiYGPQnWk3uP1/OhpzNoNXDJZ047Y5b3cW6umlQVyyZi/Q4v9wOhi98XjtXdza6/7w5G3I2g1a2SpF103ipZsvLg2pB6ura6VxaByF4md+Pv6AdrBv6eZP7z6cZvtV6w1Yq0Q2kmP1dNwyz3UmRiOlcmuhxG+FXfvUs8vfep52sw+1m958XlzoUsloaqcrIWqsW4umD4qr2ZGFmA7Eg8uk7JIsGvMrPBiZ5yU0x6ENWNrv//Pm/XjKWwiolAtmr/Dx5MmxEEmYrsVW2+rs+avAsP5ua1f9qV+tRY5vdf55caqqCJNsl5WpSFNWGrlqb/nJ1w6dWszCR0yWsrK06aMCb/Oodw9na3VoYNbz/fLnUNK4EvSuudnBhUi+NVEKINC+LsIjqd0Yb+zk04EV+Njbqr3sdNsOLy6Lh/efNpbYXwzBb21MUxWKspqd2ynhBFWG2W5ZK1KNq010eGnA/vzzu24cOOSwG/eEsbXr/+XOp46Jam0LYfKHfGU7O+lbxwqhy+Tiwtohnz4fRgA/5tcWRi7TTdVb9pKHZ/ef6TNYxplbqtRlLFU3H1lW/k67F05s9sTsVIkUDvuR3yQVui0F/PIgb339uj2BEUefYparxYpIsZvWLIrMcB/XcSSRWFpNulOelWR4y3uRJfsXN2vW6sZ03vf9cH5TurGci2mDtOAji1OStXHSTZKz2VEi1J3d4C5EoEYLz+ZWxuftB58Wgn6f/XD8bMpi8MlLHn7KTClVON3KVv5d4muBNfrkdmfBn7otBP0H/uf7lZf2xazhbm01n82VSiKgIizxCAz7lJ/vZ98/zwAwXl/Sf42qoj8hIwtnabJ5m3yWFLMJsj0ADPuW39rVzPBCDPtRN6T+31TA5WGutmK3NCXNpo2rNEokGPMrvy2/3QQz6/XcPSvrPaTVMPmUzcmW2NtvMpRXsGvzJ77n92g8zPG4E/ee0GiYrs2zKeLY20QlzabuLYpFnDb7kd9OdfohBX/oVY+k/p9UwWxnTErO1ESfOpbWsYNfgfn71FMA3n/JEDPrMTw8E/eewGnITiPpw/wmbrU22dS5NoAHn87OByV70RQz6sl21Geg/p8+GTOvpkv50TGYyhtZ9mbk0xpsczi9Xy+tnvckbMzy4mpb0n9tnQ0aRyOrl2DO7m2vHQdrddi4NIbid322XeiMGfT/95/7ZkKEUclcWhsWe418ZnTCXNoostxEu5/fkXn/EcMZh+s/9Ly/TyVBJvTbd/nGvjI6fS1MdgQYczu+eff6IQd8c9ug/59VQT67PvJ3Evc2vjI6bSxP8+9jO5ldtxK8+4JEY9N+DYU7/uaqGyPQ2JtcTq0pVrU0SiN7mV0ab59KGaMDR/ERneMVTPonhgreYmP5zVg3KdmxvNrnetfXOrfL2YnD08JzZK6PNc2mowcn8bGqu+5tPYjj4qB0I+s9ZNYh8ffJPf0wm18vJ8x6rZHbsYK1t5tJQg3v52cCsXuOTGPSBK0xg6T+Hdw0yC6TqjOpT9zqifr5j5YKdHsc5WZuWjXdnJ8yloQbH8rPx/9g7t9gorjOO75ndOXPmzOzcdmf24t2115fiNsWlxAQcDBg7jrHBQIGYcgsXt9xLKJWiQNQUlKJWqKVqoFXShkppH5pWCURKhNI0rVKpIU+gtpFC6UPKQyukPLTNQ3qVqs45s2uvMUlDsDznSJ+F1nh2drTznf/+9ly+8/+I/iOpwND7Hskg0J/YA4oEs+KMnHotFbtUTZim21AwLGqaKXlpgAax4oeI8tP1UpHhKili0J/o3pC0ENUdVqL0ElTNmeahybw0m+eghT+LAkhvEjR+9ItzZeLC8hM66O99U55ESpR2WeHhnJ30vLSRJoEatlPWncxLYxloimGovm4DEISLn62XjK8sk6rH8M4Rv+yC/mTwhkRhh82qKnxeGLMyIFghOl9DSiadVIYdKJF0htgwjBAufigbnFwtFRge+kOQRaA/OXZeuphb5yA+L6zylmHnRW0TNle9QDFgQLT40RK59G+pwDD2PMlj0J80m7KNipV0bIxQqd4y7Dw3yktTJkqXAwbEip9dJoekSmTQ1p6qgQH0JzAa3IZj2HZYUXIdFXjhMGbwr9PwB/G8NLUMGBAyfqT901KB4Z5n2d5K0J/gaMCNCSRUdSzHU9Vq1KFDhWKQQmzUpxjNbPyXBzQIGL/0jXkygaHjL7VBEKWgP4HRgN35BtJr29sSrpJrt201kWPTQFHBUc9hP55tsPGf7gMahIvflQ6ZwPDgK9F3v+H7hYCUFNCfoGhAqmkqKDNxDIdtoiYcU8FKETFwszoA4Y/Dy5SjAHoNosXv4e1SjSVO4Np9XHr8nSe+fGNLkGgqY9CfeGigRiUcw5WIP0ljF6fMpKkokVmGqniOxbJTq6pOjADmGgSL35YDUoHhd/XCET+pve+eJf+iBdCfeN6QNprjmV6ZFHEweZ5r52o+fCzlpNCeqnTmvFwnaof0JpHiZ4dyutQnFRjOHavdw5ax2pGDezRtLyYF0N+tUp5ifTN+GP3y/FDec2jjeTjLmEXbPdNcVDsUtl0KciCFit+x56QCw/c9dh9umVyYyMzq5lVzdhyeA/oTzRvSR2wWOGXxBaOG8wok6i2H4zzPh+VJIeOXPC0XGC5Ek4/BF741cWxoLZ+XXPGA3Qn6E2znpYJZFonrJJOmodNp56lVK2lmAAMCxk95a1AqR4bLtfvwXl81cXDrQvY4b/V27YfIAf0JhQZmvKmE3bdmK+lgFU1zz2GFyhsqjgIahInflX6ZwLDgS/Xb+MSCyaP9fTwbY+G9m7Wu+RXQn0hoyLKN8GF/jYY9YocmPEpvnn9Xw6YxfMCAQPFj1qov3iMVGF6tJzG+19pwuGUjx8TaDm3nHu1djEB/4qAhzwfKLBVVdyyr4lime9N5rmKGTVMEDIgTP5wln79LJjAsfguRyJXpzMCUJ3qWsMeRbk1b0q2teNMF/YmCBkpQLUmd2NirVph9Tu7m84w5FqBBoPjhTHB+o0xguG+bXVAo6+mcGpv6TPcIexwIyaCtGdW0X5aaQH9ioAG7LA0VFdl6ckLFLlN2OK4Lpp6nVsOmyQAaxIgfKhWfeUImMGz46zFSpjoqkyMv3fTU0P3810BP38gKbXx0k7YlAfoTAg04sujMIKTkiasmeCXipKmgYHrTlAANIsSPlsl3vrtYJjI8fbKYRcz5/tB/p+2wups9Du4JHzZtXrOrV9OuG82gPwG8IXVq5dJhzJmhlpqnzIPPqzDbLUWdch62vJwSQHqTAPHDRfv0fTKB4eyhfFq3bVxoOjHtfQ/wZUst6jmsX8tnHb5qm6A/Abwhs0Y6Z+Ekt+KjLKWPddvSZebB5zbmpWX9oCnhAhBijp+tE/KGVBuv914mNduVay3Tnmzt472fs9FfB3r5r20kD/ojsXtDprGqzMdY1SuOk0qpdWOttMcGzBRP9etDMIyIN35U9Qt/liqRYeWjQQHzCpYXb+F839rGaTE2MN69XNO28oWLltXaBVIC/cW985JvaXOxqyODVqrepLEW2+MWtg1CmJRLgAEx4qcWsxd7ZQLDkqOZvMrWcMijt3KSWNPHybBzZTiweGzfBt4Zamlr1bpAf7GjIcOW3QjG1HV11WZ749N1QjN7Tlaj2FQxKgAGBIgfyqcvPyUTGOZerRKV6iiTPTV+q+fnHXyQjzj2dwxq2uLu4ajPwNKf3iAY9BcrGliqDk6rFRsZiM2tm0aa1JpBV5ssq0lFOGWARawA8bNRKfjG12QCw/LvmQGrX1kKfvD1W5/Rw3tAq7T+4f3jvSO8oE7L5l0Hwv7FOjUN+osTDUEoaFTIKp5jNits1c3LEJ8q0XlYbWpSw54ys+ZDgIG442eQ4/+Ran/l22ViUJ2W/eMfe7+06c+xx+FoTvXJ3ogMI5p2d8iGG74K+ot1QJGneYIUM2npdqhsp5ntLea+3oTqrDIIKwcftg0FDMQdP2ubVGB4Icl6OtQg1R9/gGlsX6/WOxr9l69atozzxMiFO7T1nWXQX7zTkD5JU8NLWuw7z6ngsB9c8/xv9xLhMDFK6EFFwEDM8fuVVGB4OqpSi0n2nx+YmbWiZ+PeaN1id9RniJIctM2Dc39fdkF/8XtDtnPPPadiuCRA0fpbkLOchMqKBXmTU2uAhnjiFzy+VCYw9L1Zu4/qtT3/79ylg6Pj+2ple1vaBldGqU/zxlu1MwnQX/zekDTFyg53Ypd57jEXPiOj5EwzV8XU8nLlDKQ3xRq/P3XLBIaNZ+q38WLPh3tF//Z1PBWyrVXTuiM2rNK0s67VDvqL2RvS9bmco2OUlyhuqvIS5nnmd5jEkAMZV/zsdPbZgzKBYfiPJItsWy/nn//Q+0KHIs+JfUN8Gya/3eXDmvZbAvqLd3sVswThiTtsP0t4TOUTaijqGYf/MhhyIGOLn3/+SamsWi4ynOm05H/2pdsZgUQJ1Ad576ibdyHGerWuIK2C/uJFQ4JMaJsdY5VAnBRfsw+PpYkLGIgrfk3XZQLDilf4m3bLZP7fb+uFtXRp7X7Ghs9w1/yOuzZpF4kB+osdDTVtE1Z5UG23klaVkIBizIoxAQZiil/qBak8nN6t7YsMqi/f7munsGEt2yPS29Xd1V/Jgv7iR0OkbdVlK8msRHEn3+yWDQADccWv/XWpHBm+WS9lq3x8w+2/upENXWxEsWBU27XrEeKD1uJHA9e2kqPYxa7DOsTwkY8zfsVrC2QCw7mT9bu4MvSRLtDAhnWsWM26Lk3b8JQLuhIBDXx7sWnqlFn+AxpijB8l5OiwTGBYfaFQSz34W89HvUadDTsH97OyGh072B8vg66EQEOo7VDaKWxUQmm78JGPKX4oXzyzTyYwjH2K5CNHhiOP3cFlamzYvWshG5Dsj0wpTNCVEGggaSOXUHXVTCZNDB/5WOKH8+RUj0xg6PoNKWJdD1G46IE7uxJnw9wejfOlrbasCbq6GQ0xpVZkKsjWE55pNlNIZZr9+Nl6KXhGqkSGdUczWWrbruI3n7vji7W2rertWbWbrVKsX1Y7dgp0xdGQiPnNuHyWOaMohg8NEkv8jr8mExgGfj2RtTkj279a+0bmacvWhP/bvqRu6VDWQVcxeUNOP4b4/njoxs1y/MIuuXF6g0RgWHOjOR/dQ+HVrTN21aXcxGHzxN/fzoOuYtx5OeVYBqsYEk1mO37UyOevrpApw+ntJlKOJlsvzp3B6x5kxTBbJ/eNbIIJcWHQEH3pwUd+VuOH/dI/pPKDfe0wSVNekPfhlTN53X5esGasYRP6VdCVIGjIhl96WfjIz2r81IAclcpB/rnDpIRCoJXIJ0dneEs3y/QabNy0ea8NuhICDT7FkRMffORnK364WPrZkExguP5zDgaU9c8/NNPzF3ymYWwKJx8BXQmBhmwpS0vwkZ+9+LnZ4i/+x96ZB0lRX3F8e5bpfttTTTPbM2P3MAMsYoJyCkK4CbAhIFchyCWFHAmLYK2wnLIsghQgK1e4ghzrCgHCISBlhCCXSBRFiiIkWsGAJSuVlIIVIMZozMGcG2MqhRqmf+8339+f3z/Y97a+70Nv93vv9xgnMHx/dxwMuhGsWPZ//8dH1W/VVWv15U0P98NXgrxrgJZRzZ54ilWHUyXFNzJ4QrW33Ybr9Zq37TNuYZ+iL2n9c4EGoCH7tK8/wOxqI8OZRBeDN9RgRubu3TwPNLje8gQtw1rwbk6D182rUk86dLQogz/3LFqeclA02aOZqhP4A6cnBu2vEVLNHFO3nMOtM/qDt0fRKI1H7WzRbj6S+3/3A0Zc6L3Ejt1Sl6fY1unxGf7RbTzwEMonWzTLeHwUpyeGrS0otqNRiQRn3Znpn73KUOEhlE+2aM0GcwLDg8XxJx3dcM65sK7y9bAOD6F8skM7V8YJDGsXJ6JWg7XmuvDjf2T64CGUT1Zo5hpOYBi/PZVHeGc9NwJYHdDhIZRPNmye5tXIUJpO43pvVyKYj3sogAbpNfPmQ/nbhYzA0Ppdw04mcbypKxH0nAkPAQ2ya7rXoUndGIFhxDu1Q77E2OO0li7Na/jhof9EA9qCJNNMPeC50pQRGNr/rK7t9cfzOPeiSzHshIdSaECjtMTanu9xesmwLxV2eKZb1+sVPhH0mvCQSLshod0Gbc4wTmBYUDOdxxG3YugwlVR4CJOXcr98pNVPcQLD+japJOxD7rVZRWwFHgIaJNZ0H+VO5wSGvs1CgcSq1tCmoa5FMTdqoAcSaJBY0z3B3J39GIFh3AfesJrI47iLUx5V5EOjE9Agr6b7nAYzON143fNMxPHGapLoIRffmg48G9skBQ8BDbJqqmNdb8IIDEUHvRQDgx4JtljhYhz95sBDQIPEGxnUMJ1uzQgM2kGKP8XrBuUucDOO4X54CGiQWIs4W+7n1OF0jeIP8XqU8ve5GknnMDz0VTSg5Ukebfd6RmDov60gnoephhre6ORqKCsMeOi/tDzhlyCDZvo91qKNnMaoVjS2o34znsflu1wOxR814SHshpRS0z2h4ns5vWMYM4usWHeRGqDDbk95bAxEdHgIk5cyarqPous43XjdZ1owDgbForOzXW/QtqNodAIapNSUoH0PJzCMnkIUK0YlQM+OcT2ajeSDh4AGSdHwbgdGYOhVmshDN6hihfvh7EOjE9Agq7ayOyMwjP3CiQftj32vHOh+PAfgIaBBUu0tTjdet/rIkwzbrrNOhMtyNsBDQIOc2sQPOTUy7FPTeVTVFyGivvAQ0CClZl/i9L1y46J0FlPaivHaAx66RTSgzYOPZioUWsIJDKemkifptfOCXK83Er763y1PaJRmqVmv1GMEhpMzE3n4o6HnnxEkpqEVFnogsRtSOu0Kp/nKCdOSUXto5h+Fme1a6WDZGyYvZdMON2IEhkaV6TwmXhRnymNyCHdhAw2SaXs4zVcOrcpLZeHsaC5OXCdSZICvgAYZND9RwS5Obx9n6KQkk3izvkBx7SUFvgIapNH0SLDgDUZc6PGkQx49kUdlkUiRPYL2aKBBHk2P0kROjQyF2/KDHj1xJ8YLfYQKrV4d+ApokGcjA9V4sh0jMvylwjbig9dRmrpQsNh+CV8BDbJsZPCGzRNdGYHh80UUiIFBN+ySI6IFdwO+uiU0oOVJfM20jJ9w2gc7bP7NmM2cHFMN1r3YRbTo1sNXt9byhF+C4JqZZ9Di8YzA0HF/2NKTeXw2ULjwetQycBc2dkNKoCkW7e7DCAxN36SwmszjaH8BAzzv6PAVJi/Za0qEGnP6Xtlkkt+J9xLpRE8I2bN5KKjAV0ADd003Qm329ucDhn73NAzHvlfmqVag8WAhQ+ybXAUJrwENfDXT49T8Z3tGYJjriV9fefNRJ3Be0J7NAW0C8BrQwF0Le5cXMfpb4lLtZAdGlFa/KmqQnxEWywMN7LUvRjACQ1lBsgMjSnn/EDbKXYYPvgIamGuVDzACw8niZNQq1dkp8FBHTgReAxp4a+dXMQLDqlnpPLy/7ShwoJvID69hNyRnreIUIzA8fLx6UXSp0MunFsJrX6vlCY3SYmmq/fKrjMDQ63oiD9NveP40SOxYKwx4Dbsh+WoN5jICw8CqcCIPJUJDFgoe7DpS4DVMXrLV3mYEhsJDyaD9BhWvED3akeSF14AGrtqJVnzA0P6qk8ojeMd08eNd6cBrQANTrZLTBvkDr1X3Zi1hQLRdtgqvAQ3stNiStCmc5isXlIRSN9s6F4ZzeCsy34LXgAZ2mu6hn55kBIa1L1BAMRM5/JnHjpnpIQVeAxqYaYpBucsYgaHRFju9kWFISx4x98834DWggZemR6nNrxmBoWklJTYy+ImmzuYS9Y7EWBX8h92QXDRTpZpLC/mAYeQHhpUX2/ro9wQblrEJ+4EaKryG3ZDMtCpGG+SLDhYEUlnkzWW0Y+Y0vPYNGqXx6OSaplPopZF86qvVkw3J40+OUb3TnE/gWiN4DZOXjDTFtqYMZlRfa1pQVE/mcaWjxum8B/8BDWw0xaIhj3JqZJhK8cuo4h0Yo1mBQWsO/wENXDQlQHvuZFRcZRUUiS9ivhl4+cMas/Mp/Ac0sNBMxaC3NjIqrdkzKZoCw3PDuIFBa1IX/gMaWGg+J/cIo++VE7ZT4sp5JeK8vFHjd6458B/QwELLv5vR98pRk5N56J7QnIuFDMkwIt8H/wENHLTLHfiUVaejqT+CfEHPjVYax/N38sN/2A0pvnaYERi0Hek8wtaFThrPk++D/7AbUmjNzAvYx+/jU1K91xGpZvyqbtsobcIUDNpe+O+bNkpjvCozWl6Apj3DqKSW6omXj3mqTaWjNLZnPvyHyUuxNavkQUYFdSw33YERKO/LFwzaffAf0CC2Vncfo3p6cUjy5aNuhEqWaZzPPPgPaBBae5/RNNKjD6WiVsm8NJA1GTQv/Ac0CKwtZzS/PPp4dR7+pzXm5zH4D2gQVzvD6Mbr0Y+TlU7jFwO4k0HbDf8BDYJuZKD9jL5XdrqSF/Ym18HSJ73Yg0HrCk8CDSJqqmWVd+ZTR2M/ygn6UhsZysdpEpyl8OS3QANanm6PZvqj9vw3+FRRj3uLQ14zmUfJbzQpTjk8+S1anvBLuF2acYRTI0O1EZw2f5MDDFqTOio8id2QomnGNkY1tGF1dRqRrZos5ztYMY/JS9GuqXM4ffY7uZgiqelE+5Uu0pBB22LDk0CDOJruC9MFRt8rO5cHAkoqj9eHywMGbWwDHzwJNAijqY66idH2xD6TnbCqJ/P4eTdNpvP7xN8T8CTQIICmWOdvqbYAACAASURBVPbhQYw6nCYpIW8iEaLnZ2tyncowPAk0iKEpARoyhk/pdLlMYV/8P1YlEmxxSpPt5EfhSaBBBM1vsOoHGPA0JTcy6AYVfy4dGLTBERU+BRpE0KgWoxuvC3cayTz0KOWv0SQ8m8M6fIrdkAJovqXt+ZTNr5RkHqY3VHtzbxnJoE0xTPgUuyFdbopWnNz3+XyvLCx7ljz+VFP0haFSgkHrEYFPsRvSZU0NB8705FMzT5VYlpKc/6LT3TVJzwT4FJOXrmqmaoe2NGLUyLCYKJGEYgV/PEiT9iyBT4EGVzWDVjKqr+4r0x0YAZrVWZP4lMKnQIOrWslaPtXSujLdgRGhig2a1CcXPgUaXNTu+JBPrfT8ON2BEQ2dOyA3GLT+BJ8CDa5p311Sj02pFG2uXvoYLrjaTnIyaH2BBqDBNe0Qo/ramv9vV8lXddCkP9eC8CnQkHkttlr1Y0b3wx6rRUb6vuj93bQsOKUB+BS7ITOtmbpF793Fp0o2LCKfP5VHs7ZaVpzXVHgXuyEzrz33Qz41ciq13K1GnuGUt8wOMMTeQsKn2A2Zaa3xej4lMiZ9Sx15wosXaNlyHoFPMXmZaW3iMUYF8omvOo85R3pkDRm0MngXaMisZk3nUx71N/lCejqNeV20LDpX4V2gIWOarrJaFN1uXoB8eiqPlwZoWXWWw7tAQ4Y03Ufqp3w6nNrP8JDvX+yde5AU1RXG6WGn50wPTdv29NAzTu+yCFnepETeEQMYQEEQeRQEAkpEEERBFuUZ5BFgBcFCYIEyJigPERB5C4IkgCARKTCoJCElJhaSRCQppTQRTNjpnulew2NX7lKczPf9+bH7x2HO+e1033u/m46DpbENQlmms+hdoOGaeEowntzPJ5Ghx7L8WEBJ78CYdmso63QEvQs0XJtEhuAkPvsBeswpMG0n/ExSafbMUBZqNHoXaKj4RAbJiDfqwmcqvh5BpKfB0PvVbARDqE0BelcgGrDN4+JeJHaQ0R/eLkXpOrRgovaKUHaqTwC9e9VbnrBR+vKboiOkbOAzEr12UjSspevY0S1LyRAaWFNB7yIbsgI9xaZcRn94O2w1E3KmjrpNQlmr+xUZ/YyTlxXmKQEz/zSfjUKdNkYt91IWhWj34FAWa6gMNAANFeUpwVilL/kEsdcaaZHkLEvIVqDR7aGsVi9bQj8DDRXjKYnkKD43XreaZafrkJLm0p6hLNdMU0E/Aw0V41k7h/KZhGVq5iFIjT0yL5T1Ok7oZ6ChYrwRjIKiN+RnHoICdNMTAEMoNDWGfgYaKsLLYxTE/lzNTB0y6W+2AhdCoY6VA+hnoEG8d9MZRg/Vxb442JwdnYGFEi0kBf2MbEjRXnA1n/PLi8cHklqmjFEDAYWU7m0e0dDPyIYU6iWVqW35rFd+ka5DC6vRrQ+ACa56o59FbJTGVye/t4vPDQ0P/jZTh5Sk2YtBhPR/zJPoZ5y8FOwV8tnI0HJkpg5dpaLpIEJaK9DPQINgr/c9bNq/zUdhrw6z2kIAIa1N+ehnoEGs1/vfbNq/+rJc8i5giZzHemVab9dPoJ+BBnGeTlSZ0XrlwsdiqpJZlzh3G4jgqtl4wwqjn4EGUZ4SMIwX+QQbvPVYPCpl6ngH65WZ9ZpRdiKI8QYahHlB0t/ns5Gh8VIqAYNbx9KhIIKrGi9YsaCC8QYaRCUyBE36kk/iye0/J0tyCyEq+hmI4KrrDpuCCsYb2ZCCPE2ykmNrsOn/9tOIdC2VSqfbiSpYr8yAYTsZsoZtS8iGFOgNms+m/zvtsi0v77DgzyBCeiF3crWYhKFGNqQwT7Lp9bfZ9H+/HblmJHNkyKjTBEhwNfd1/3oNHgVw8vJqr6lTE7+by6b9O35S00xdRpWqwzzUFkRwNaPY9K3XYLyBhqu9pi5AVf7Kp/9X5pF7GVXJX8fdHUAEV4uOkCFhlIEGUd4FMATO8+n/Nyql7rVN5cFGs/L+ykuoxTpKJ2hjlIGGq/e0SCw8i9GjdKVMHZJhrW0MIqTBMIgIMURAg0AvoZ/rxKb/3xqeqUNSaQLyYNNq+JmJUQYaxHqH27Pp/16DvIcg26z6WhsgwVHrkxZGGWgQ6w3n84281lbfQ1A8dwmI4KrzJ0mM8rVAQzZtebrxFJ8/jOcivocga2p/IMHVQh3bkZANKdDTI3TLJjbt3/WPmTo0xTC39QMRXJ0KUlDHpmhkQwrzgnTjN2za/0fbvTrkhLoRGxnSml6t5PEKX/tx8lKcV7UOmx2E3b7KydQhRc3Cm0EEVzOWYmyBBsHeFj5B0a9Wybx8lNTYOJyvTKvesxhboEGw9xKfjQxrful7CIpVWQEiuLpzEsYWaBDs1W/Gpv8XLyXVq0OZgmvqXHWvi8xHoEGgV3IYaRyfjQxDVpEheceLN98BJDjqUSduyhhboEFcIkOARvDZWtx+t5WQvTrO9gESHH3/dC5FFIwt0CAskcGmEZPZBEW3O6TFg14dO5sBCa6eOBhXEQeLbEhhniZbuaerc2n/fntzLDfcsKSOg1ivTKvnPstO7XDCdiRkQ4ryRrLJg+38dIHp1WE9/xyI4OrHRzCsyIYU7G1swKb/V1Yl23v5GD0DIqRfy+40o/iKj5OX4jyFaGtTNv1/vKAk3C1dR/IrEMFVh0K68JCFEQUaRHmSEX9lEZv+/7rYVDNxsGRORVC0q4aHAnEZIwo0CPOkZKz4KJv+X7NKdVJPnTpG3QUkuK9lt+fGIwpGFGgQ5Sl2ouhdNv1/9ypKyuHMNXWPPwwkOOo4xo3Wx4gCDUI8JUK551tx6f+Bh73jxUqSin4IJLiao7nXV2JEgQYhnkyJk3x2+I3yPwRRc6xXpnUsHyMKNIj19Jc7snmU/r3/IYgW7AERXB2QMaLXDxr+T7Y8TarHpf27b7czdWgy5c2pDiQ4OtobW4+upy1P7AvRwqq6/n42/f9mTjSie3Xsug1IcDTscCCqaBhMZEOK8qSk9VRPNv0/98KjtB7OXFO3rSmQ4KjTcrLSbx/xdR4nLwW8YbCJ0Y3XR0d7dUgGbewFJDjq/wIhDhZoEOpRpWNs+r9LkVfHBTD0vR1IcNR5L8YRaBDsBZex6f/Gfb06lKQ5ewaQ4O5w+gDjCDQI9uLPsAmKbj+p1ENQ0a9bgQmOJudjHIEGwd7hdlzav+musOHVYeR9jottXZ0qxjgCDYK9Qjbv8GrMUiniO1783mAgwdHM+v4EbYwj0HC1nk60j8+Zg9UFFPESGejDhkCCoyHPlkrQxjgSsiGvytN01Sz4KZ9HaY2CvmzDP7QDEhwNWE7RsIZtRsiGFOjd8BqX9u92zHvFkKOr1j+GAQkuGLZiCK/7jdLcjlcpfIKij/f2ZRsGqC/OV7rq8wy+uuPkpWAvNqYrl/4/MSER9V3HtuB7QIKjwUtyEhg9oEGcV/LC6rP7uPT/A+vJkL067I86ggnOQ9bKGyigY/SABmGebNB6NgevO2xMlNxSl6ljJNYrXe1pTqqC0QMahHmyRVs7cGn/Fr+iuOyrYzeI4OpAZVIRBws0iPOkqLmKzUaG+86WPEp4D0HLhwIJjiZOiCURBws0iExkoIMTubR///1J73ixpFJf5MG6arzOS9DG6AENIhIZ4s3ZXPbW9n3bl8igWvs2AQmOhi5HIgM3NFzvW54S+XXYvNxfFvHq0IJm8w1AgqOmZ7GliN+Wp+t6U7QUj29hc9nbngUU8F/4PgbnK139KxiTtVKfbzj1H4UhRDbkd/OCMeMv3bm0/7sKqZKvjpdBBEdNVpuUuqXO/XyT+xoVjsglS8ZXd5y8/G6enDA+fohL/5940ouDVRSiLbXABGeH0z+lRETx1muempfaztr6QKOEjWVMoKH8niYZxuPzufT/4nW+OmTLPnIPmOBoYW0PmZJKRWu8f/qbFlUwjkBDeb1AbB2bG697feGrQ4paa+cDCY7mjfA+X8WODS99jOThvCT2RQIN5fVueYNL+/9gm68ORaXnfwEkOLq5vvf5KhHKWfbtPMxhiQDGEWgon/c0l/bvvtlXh2JT7TNAgqNb/QnaEVJ3XORnfkIyxhFoKLtn/J1L+z+4PRr36pApdwWQ4OguX4K2JpuBuhdfgh4bwxlMoKHM3qE+TNq/1ZK8uD8OttKstmBCSvce0n0J2tHYpAGX+MG24xAbi2zIMnrLB3IBw4ZHrKCueXWMagAmpNTyvXxD9n2+ay9zTdcMCduMkA1ZBs8ez+Wyt24Lq3l1aGE1Oak9mJBS6xeT3uerRxLrDlz2x/ebOoYQ2ZBX8io/yqX/Zzb3nwyNUt8uYIL7ZrHAt14ToJxvrvTla5yF+7Fx8vLyXk02B68XzSbfydAkjZ4BJDiaKPvWawIkTbnyr7QwIhhHoOEyXh6bU4qLCsnwvVencXOBBEcnhvv+WxTSP2hdlt+aQhLGEWi4lBf/DZcE+QHvRCxfHCxFz/cAE1J6dFXSj0zr07IeI6kWxTgCDRfxFJmszVxW/Rp+aieCvp3/0b0twYSUhrxklELm0rKfjJuZCGIcgYb/8eS49HELJu1/50mNgr7jxTS2HpiQUoc/JeN+ZA6fXp7f/jCBM5hAw7c82aBVA7j0//ZYPOB/m178EJiQUue64VLIjJbzNp6B+TbGEWjwe5JBr3CJW77jc/KOF5fc1T38bjAhpep1yYz4kGlNLv+KpylhHJENmfF0m6atYdL+bf6jeHVo+n/ZO/+gKK47gLt77O67t7fcLbt37K63giDFFGuJWlBAAUER1EAQS0REFFTwZ5OKv2rEMcHY2KRR05rExtYf0aTpNGOjJu3EtsamNTNpdGqTxv7Ij9oYx2mbxk7t5J9O98fd8Y5fctwBe+x7M4iz3O2+9/3x2ffj+76PBNtwPtgAGJ7xderX7QTS9YHk5eoQ8ZnZODdkwIi05/LvlcaJ/f95m6hnfQy1A/4cM8Esm69ILI/o98zANsDUYce0YKD0sHRXoCo5d8WL+X+4GPgJpB3OF3E+WLPcWGdIJqTfjRUDvdPHuDuPd14a+WC9CXvjZX/lhiOKgKaD9V7F26jM0vSoV0SRefDiwO9VgN0Ro0EDgwyONsRLIMMfteEDelb3cysxE4yyukMJJIU29Uvsjup2Z7A72h4NtCztS4sT86/YiLaDFsCBRswEEwybwpFJRJ3dCp9tZXM0OCXvD5rjpcewD20HIYBX8P5KszReRueNWK/wTPTR4sc6l4axi9oRDVLHU3Fi/g1vy0g7CL+8bg9mglGm/0nu1C9kZfh5LAZZpeNV7I42RsOk23Fi/jOPyUg7oCpvexUzwShpW0REv7REXpobmxvfLRLYHe2KBuIf8bLqd2Kqt7MdbhZk7qrEUDADGYiwJDa+U0/H6s6Vb/mxO9o0N+S78RLhdDPZSyJyUXzvzMNMMMqzO32I6aigLZZ5uTYHc8Hh0CM75YbkhXXxsup3EyLtcEOF/c8szASjXMhE9MvTIPNCbO8/DjumpQKlh2R7FVQemBEf5r9/W9jOUMXbvgwzwShFX0P0C0kwOubhrO/j7rztdl661cz4ODn66XVoO2hBegEfbGuWpx5G9AtZeexdsZ99mZeJXdRuaOCl4/Fg/lU/9SM4g35lwm7MBKNMuxyGTIW6f1BQfx67qN3QQE2NgwxvXzqq+iBSZ+D5CWaCUVKPOhFkEoJ3xSAdutGAXdRuaJB+ZXnzn3FU8VIQjds8iZlglOy9IkDOmOJAR+6gPet17KJ2Q8MvLW7+sx4SAZrbEIAnMBPMHsOLELAoMidcHMSnZWAXtRkaxCet/V78ZIyPRdPBgq3lGApGeTxRIVFk0oN8Fvhh7KIYDdZ5Lx5jFTXscLXnl2Im6KX4Zhvg0IwM9F2DfVzIfuyi1kHDUIQ8+S9a1/43OzRxuJE6f6sIQ8Eou9sElXcjujxaPejPzB+DQ48sE/I0JA++PhgThy0xiKI69H0vh+Y2lK98zy6efwf5LfuxwCHrEn7fb4dkkHVdwglkbZUbckLsbSitKK8o2pQwdQ8AMSzNOXHbNn2CvuU37Tkg0e5OXfq+vHZoqtUKqXjpfvvxzstYXKuLuWWnpzKp6VGx4clNQEBH0sD/hn1GC33KL6tdVsKQeXjokticEuLEfTiCw2iIwbVNg2DZTFRsWPsCJ6C5DYHv6gJ7kaE3+a36O5TCTqHkh7Iv9TsA48J9OJqiuZGdmWqIHvf+IFh2FGyY9joAEKJ1vpXD2I0MPcpv+uejQOAwKlOX4z7JH9KV5HFkPLiPRgaKogWawGjo5/kShLOXz8lLB8GyB8qG+l8oYcs0AGysZWxIhu7ym7eLDxxfGdCb9+pQb6Y/K7ut7z4GGSiKTWEJjIY7XoOU3wdkZFabCCOqZzAse0BsKN4S1g5C9H1nB2NPMnSV3926V4YyO0MAvjF9yGu3EPAWdx/eIANN0xSZNCbABoyGXrdd0xJwdny0v9UYr+c1rtl8dmcKAH6683MfxNiyswsHxIYF74S1A/rBwUcYO5Khu/xujw1DpiJvGo6zwCtTaGu7D6GNIzQy+AFJky5PgA0YDb1dU+RXbnRNhlTcvOWgPpEb/Ny7MbXs1HtWDoANC/6ghPV0VDD1BmNLMnST3+mdqH4JEWwqHJ4KtguWdh9CG0VQ+hQkACTpcgTYgHND9nbt0vKe1Vy9t00UgvMP52Np2XUlLdWRsqHhs7Ei0g6eVRKPMzYlAyq/mQyT+2tEv25eld8atr7Um8DKYUE8nTKJI1nTjsRklyspheZxbsger7lp8dE+ciEVnz4C/NCtfY4i/xo7y27KWMosK8iNhA0lD3Fd2iE+sciuZEDlxxTuednUUUi/mY8NXxWzgdPKTiOwXJKGA+ieyjudIkmSrIBzQ/Z4DfrV8/f2res95xRFn3RQ1QdjZtm59bpJL+o/GxZ8kQprBy2AfRMZ25IBlV/BWXTy0Q2A97VhzZR7mLNwV5szJx+pBFdiCuUEJB0YXOCdl93WJSRnPyLlap+XBcIJOfXZ2Fh2el6Tnv99QXN/+w2rfhjeDlrynZvC2JYMIfktqmJqrvmB0qlfSgK3hjkn13EvtG4MJG0sWUJqvMeROIYGITZgNHS5BhVX/3bdfHUxYJ2QBSdjYtlpTNpk/X/lGdP7w4b5l8LbQQhgRSFjYzIE5bcob+7HMvCzobg+WlHay4a7mmVeywYSGauWAk3wBJWS6PDoHfEAG3iMhvAk8mJmvxe+jwMOap3V6zGxbIZpNPITNteX35ENH74khM15E35w3yHG3mTQ5Gck0f+NCoBKB+P6CAlsXG2BiiaQFo6BNDHA09DlcCSDIBtGXlxkdGhwq3QEK99vJnB6RM25hmhX3b7CMKUra6bpBp6/g6nukw0zT+6UBXQPIc/JV77N2JkMpvyKs+Yxn5q59Umjk0zSnPeINc4Cb1esGwMZGDwQkEpIdLjETvmNtLjI6NAAxccj0fiDrJF+NLkqKsuuK5+fxTRV1FbNNzqfGcUFa3plw8TXkoCfCM9Tuf6NSluTwZDfjqwpy06eojJJJWDbpIsH3/zUIlXdLEPLxkDqU47QSTtpmvI4XGxIfiMuLjI6NEjtkan8rBlvJL0XhWXvaC1nKjJC2c5L59bWtfQS37DjFvSqsEud75/J2JoMhvxyypiqlxPcKR5SNW2bkpyuxxbmW6Sus1naqjGQGhkUehQNkzwej8PhCspvBMZFRoeGtghTBeYF109XVA7Uspsm61/NbUT/VlmeVdqNDfWfjQIS2+3t8yPG3mQw5bf80GWSH6+bNk0ThF/WcP3RPCZ/Q5o1Kpvfxlk3BtJPkJNYt8YFR0h+ik8deXGR0eWG/H2kOv8glDXof1GtutV03UE9LbzfUHxhcc91vsfmZNDkV8Mwjf8EYz1JWknmSFJV/UA5MKtfa8BDVS4JbkvGQOrT2SLLJaeMSk4Kyk8PeqJGYFxkFLkh3VxHxCp/FZgqd7PifasHYtlpTJqRMCqnqqq2tWx6TfADVcExRbH277JroxU9uK9rnZ3iCbuTIY2pnF1wTQrw2ackuzyOBLi1uszM75ZaNMcS9f23VWMg+VE8kZjMsd6Q/IySDM24SBHnhjSWwMGeyFesAbLhd2tBf782o8jcK2i81HKMWcza+tS0xikGJrK1n5ZAfMOciY1LDoqy2uOoT3yp1J5kCMlvlUaJt6kEgQ0eR5Wc4nb/az7DrA3Ib1GFJSr8iCVjIDP1AQNPE8kkFZKfw5E41uVxEWZcJCHhnZe6ox2JXOUZAL0ff76+f19ryTN+FZZo77XKmsYSfThqpISv0KMqKurW1tfOydHXKeae2Clqaux5fpuQvmDTTkNAfmtWMtnnM33cKNacaNdzasDtp8vmt6bVpuYYMVDMwkimBGaVVzS3zF0Z+8MpcrzWchU/QWlooGjeCSGkEzrlNy7RkQhJIoFwm2uYEKNBf+0PIDqgEYTfj/1ZdgRvPWZyTl5hbVV6ut7rLVueVsmU6uOI/NzsVu3vDc1LtqsA3Q3Qpc6U065nUgXl13LMBfyUSkna+81cLOK/ey/DaPKrZJjqrEjQULDk6wfWExTJqSyduX7FmfSYdshqRluw1+BKoQhI0wSJyI9wORLHsJDW81nKGA3mNUocgMqrQLf7/aWk/2NlpnB259kJE1trNzRV6fPtLdpPyX/Ha8pRhT7qzG1n7FpM+e1fB6RxLo9H6xBrti1rYvmbMeFTqE/QZPyfvWuPjeI445497/v29vbee96zfXCOLRETF9c2xsbYGMcGG2NjMGDAj/BKMK9AC00fpAEngYDSgNIKQgmtUqo2hBTSIIXSFtpGoYFITUOoIGmUKgqoSZWKVjSif7U7u3tP397tzVmcufP8YcPe7HrnN9/87ptvfvON4jVUzTfyuOfPsnC4+GCmI4LA1dQr7+yqH7sX/sV4GyocgZktBTheGsbPJbs2RKnFZNZOS5W9BsIxQQ00LX4Locf/QMV53o93VBjmhsoYVcKUcvlH38pLNpkXWFydAuq9s+N0zlID2dJL/vGYFChjZQ/YZJZNm+Uo15tNZDtcBR6YGWQGsndd0kfN/JDQs42NYyYzvTjuhgrHyg5CQQg/HCcAABwvWE1WGka2QvOJnKcG4ERRCJygwtqyUPGJedv66oxxQ3cMNUzqazyzlKfsEgGlaqqXp0sNX8tdaiBfN1GlBSZLWcBqtdpY3Ee5tpUEY7otXWSrygzVSXejzvw4oW28OEbk8L3xN1TsNlMIP0LNGouz+YTVZPHjAgGS21+uUANWgNLjj4na41i7eOuJozu/vPlnmF6WFZ1FZ3/7kCG/Yah2sHVtD2SSivVHb+6XCBAo9TGMldXiwwkmFMdylhhW/VzGoMwq27YVMHy+k3Le1rhAieb29ahrl/W1ixI/Z8YJJrFt+Kj794zFC08dh0OlKISf6JCUXPMEm++TfYkizJD95Qo1eN5F6fHtDjWEKXH/DSafr7mNu1gGYF5n/jNnPn8oNitMc2MwFtE/WV1zry3uKO+6duG537jluR4t+ZXJHvBzAHCJ3xnn63OPFJon95PtZxUMiEJo20UszlH+XfCzuS1kQxcM3hxqWrLMiKrhlXOuJCldeeDxfTQG2oj+caMJDF/T8MMJWt02QYgOrowtNWx/OZIbkvciZQj7LqsInnyByED4wCXOiwu8ADC4ZvHtiz8s6QmFu5etJ7uC2767ofPbM+/9iwf2K9ISyNE0KLSZ3TTPC5RLSvLOgvR5zjHDYBfZ+G6wq4kim9ls9lOWHeQKyJLtQ32rHoEyyK6KnnmNJR3JzhD9CycJSW2DB669Q2m/dwU7PiRA8jQ0PFQU/GwWuFBJuVgM6p5Ssb+cyQ15GaXHN2kPi5nStj/q1RK50rgEl7SLbCM3fvfJe6+fum9ec/PBp4ePHHzvtSdePj7NgqkhIUATbrO5iAjIU0DCrtycTwMh2TtfyTVmKG+teKmMYvkgBnbMTjEnljSQc6BYrOmwzAoN5ILZqyAVD9YkVpm0bTFuWCvTfvOt7PgYII5pFkCHrtlZDGM5ipcJEMX+ciM3JLYCob+Lte+CC6M/ujCiCHC0M7BA+O+ywKfJehVPAU7xOEAIqiMH8xim4ib9L7eYoWr9LpYohC5wCAPnPzrkSVwJOQwPDKnpINcNL+7d0GDgWe10Ku7oh+m++knHuHCrMWXJkojO8oRufzmx8xIppLdQxTG+vqDhJ0uBKKpSxuDfxXCftcCk2jYfzs1nwQGgrSYrT6fa9D25xAxTd5dRXqtJs20Fg+3qvrTKhf3QcWsdVGXmBkonlpqJHU/z3Q94x8NQgZuto/BL1/5ygRoOIAXKVWo4qOv/njr/TZby+nAh2DO43DVq6CdKzV6AA1y2+QBItemeodxhhjtFsgPsg/iptg1P9lxU2aEGf+tXq6uWBstqLlUTO5/ey191joOhErS/gjGzv1yghm+g9PfflUmBlKhKx/BXHt+krQJxOIuzZcGwcPBdJMJnNRViHMykgafcdKY1R4hh8XTKxeIh/HDOeWVxxBpw72alktF1jsKUTcz1Qlqv/yyV+aGiJHZT8CuIsD9NFwk5F8H+coAafoDS35+JSgKY5Nq9Q3du5XsxubZIiUwgP1Aa4LCIFXXA+P2UXSi1IrC2pTwXiKF3uer7AgqHS26mfMp9NFofUgNTdO40tvNhzrnUcQZUWunk3s48NWBh/CA3xNFFWie8hjjXVqH0978UathmpOqiarKl9sh9/xk5/eLJ7cs37jVjpUxeoXX6O2s+vfTTvg2tzUNPXXcLCAen2t9al/XEMPRp0LJdlMAWWkp9W15bXxWtHeuGQYauBkPP2+ZKHWfex85PowlHMk4NYfxUbqBjdJF+q9U2EWuIc60apb/fVJZ5zhjxYGvUuOUk2YYVC6trq1mofdbUq/6u23AewWQF8YNF2U0Maz+GyfU1y6bygIPzP9ukLEtE+w31tQ9PNvTAFKUe1QAAIABJREFUv1IoQ4DxbJyB3ojOTFNDGD+NG0CsLjIvaiVtghq0a1IDSn/fUM6DeMxAzUbViLvgnsD+TjV01js3xra7imvY1JsOXCezmRhmXpS8OE9hAB6OAB17kTmu+kmVMdwwZ5axuVW14ONRTAw4P0JvxqGMUkMEfnI7VG6wjNZFgryspgY0yZMfaXv+WSXO/TMDNVeoCd1m1lZEUEGsbZO9VYedqUs6aPFG1hJD/wmzCJTUdxxU58jfeuDAQMfhtvj4RWff1Sv/9vJo0hmArUZuSI2SKjCDEiAFP1G5JigySLeOLjLLNJDp5oZkzyH19/3wXsnAkndz51p1RlGejBveoFA0aL/OUmb4IhirpWlgsZkthY79lxPhF7qQoLySUDAvlwQ470VuyeHMDhAVP7M7QAdTQ2KcO64uMssIIe3ckGibGLu/Du91PJO0YklN6BDsJNzQRV6RUFynldlIDF+Gp74mHOBFRWDpnqaFixLhN5xc8XRFN9DIYA6P12vnEuzGPIruNWTUrYb4FVhMJmsgeskyRhfpo5ksm0akvfNSehKlu4sLFFpJ6nEoaUVmrZ2VnBvaNpNvUAxK07Mv6/xTW8PN5WyyFUvY9WRzsrbkcci/6WIqUtaTj+9+9PZySR/nLcirrxkdFpwiaoLc4BajliyjdZGEA9AT1BB9zfEqSncvyIP3YmbdCnUDdWQo4VBneWUyboDJ04u9BErT6fbsIobNG10OIVL5b5I8+4zgl6ws1cPU8XKtVqVH2QATv14jYnvmZ3rnhOY3mFlP5JJllC4SZOH52GlTg/0BlO5uYOC9bJ5uhKFxWWNbkBkeLAn+S8+2G2cou4hH0DbivNWRRcRweA0Fv8AoT0j5byaofZNWG8EvcVmtg5/nV1FrVDuX6tR7ALFFwxnJzRCBH0MIhMwNZgx4IpcsI3WRUhauS6RPDbdQuruKhfcSrM6a2Vd768hlU+ZqzAC3/wwmjDc0PKxY5wteBqnpv88aYlj/T1yUv8wIxsF4NOW/m/Ee6yarjeCXuFyPj5+1N7biVR2cETPRX777wyIaP+iLyn6DDQsmb9KWLCN1kRPUEIcabqN092xJOX7cOyvup2qy8yXqh0NTFUnk1ITxBrXM4gi0pn+SHcSw4jwhwrM9AT9NOTpFUf4LODwLwBB+iUteXPw2xjmzdEd8nBFRvnbXh0U0fsoslSFwSzixWxxd5AQ1jKaGNSjdPckO79U7wELJLkJWKYKJuhoob6qoXTsv0rZndzbEse26LT60putQ1L1VGnZTLu3QX9yC4YTDB7MWOgAmGcUvYamNi19p3Lo74uL8Klq7Xrr7wyIKPxhfZPB8Rk0H61H1nazfEqOLnKCGUWHI7UhCPY9CDaLOnrzWgYj/yOZbXCvPPB6JsO2gaZOVUV6qsrUfoR2+wKR7nRi694nhI3mIPJjnRs10bPGeJtsM4peo3ImHH6uT4PdqPJxxJN0s+VwGJhSR+OGEwOB5ZrMQcWCdSg1RusgcoYYU5BG+EZTurnbCe3nucZ3Pl7REcsPcASUmMSVo2x3rJgctekVU1oXveNHOJ87zPHlvn4E5544rqm2MqJ7bjGGcW/jRAqP4JSr74+H3mV7tsng4P43Utm0ZkPtE4mcBNPC7zeZNYV0kr+bWNJunu7JXA5l+bsjvo3T3YL46S9PLUz9bjW1p30nPq+lie5u1dYopIctW3eNQWYYOwp/uZWa4tsXJClFaRAEe3OzmTTYbR90cqDeIX6LiA6Pw4z7Qrb3HOQpn3vUFUuN+KWVgMETgB4/wwWWecAhhXSRUQGIsiztpPnsJIe3ckG6U7p6bp+rmxJZEbkPV/OHoiYW2htmshL4qOjvqYy17L7rrdOqeJYb3R0Qp9jxwIDu8Fj+GF9h8QS24Efz0SxsFRmkgqbf1628djfP/2bv22DiOMn6zd7s7u3u3t3vvO5/PdmKTNMYlxI4dv2o7jp+JE9dukiaYPGzjxElISEtB0CaiLyKVFBXhpEkJEYLwlHgEQsMzooCqgJASVfBXFVAk/qAUBAhERZGAndndu/Pd7nl3Nj6f8c0fTbrZnZ353Te/nfnmN98XOUnUvW8sRWzIDH4UytmnLC8oyOE9TLdb8gTRhST0BU2zqpZPXhb48Bcs+/SAWRfNpg14I/6CppFOe8w028aCytUbu4dzLfs+cjh8vcuTGC5cjgWZ/APnDA49BGiRirzLOn6FNIl83vDxF3j87/k4k3ms2ff7lmBYZPATsMtBYQa83Y65QaELPUG2q0wN5tc87QQ/d1uFFnrlC2Z3nEaHsHvHGlo0J0CLeg67uSVt2Uaew1kHcCzLjFb9X4XQ8HcTUqJb8jMAJJMu6/gV2kLMe0fycQsbGlk4V54j0ZbtqKWXYlhk8NOZAd0nq7pISmeGMjUUuhbcSPB7j2/QqOH6PMLIcmFPIlPumWMPquvkocmG5rq+HeMPdaheiAe7jZciDzuA481lRwx1X5nXj6zsoS7GL6Gk7hyIC3CbdfxMy5P51BB+d6EHQB7OQkUfQR+HICjWEDDGDyeuQ5GHOF4pAOsi6UpYpoaFr5FMxAcf08JsprK87E3TIzt31mv/tw1/3hon9YRVzQMDdYd37x6Z2676HzqGDSv+pBM4lpm6YeinOVtu2QIcnpZEKUDTNQINb1jHz7S8lE8N8FqhB6ryqWENianshEXbsjTBDxUQT0Q8AHkdKKEK+R9iZWpY+Noowe/d84gelOlQ+loTPuY0q2ejPMNuHmqe22OglVTnxNOGs5UDTuDYtJyIYc/P4/P7wcgbBMBpF10yFa31+2lXlKIjH7KOn2n5WjifGnYVeuCH+UIi136Cfj5fLGowxY/REt4GJFQCfgH5H7hwmRoWvPY2yT78E3qek/TGgLqztq81vaI4c7i5XltNzNdDdSLb7jdJ8v6sEzheWjbEMHiFz+kHoL1eCgTT1xjFpmmX5KWYEGywjp+p8MiAGgp+FN6TTw3+VhJZQ6I4Q8AcPyoB0MQB5aFQiiQzwMeASHnWsPA1Imn8p/VEJ7qzYUc3cmf2nDg2lREfDc/gP7qmx7Mf3Xist8Xcsv/iCI7pZcIMN7zhnH7wQkpZAydhOPM1kxmP1+2lFBJ+xTp+ZuWuwYKiYLJTMZ8aakgiDD/iK8oQKIgfkkjTVEASkTq6huagEFlZvgbCdLhEKWo+ogf9iGkXjqBkCOz+PvZARtY/g6V6jWOH8IRi88BQH/JTto2wdd3m2n9HMo/lsUtx7TIUcrSrfrAm4A1UwgQTyfRN9kfVOIYbbOBnUv6rRTjLwi9cMAMJl4cz495nv68dHlAMaU9h/CCSPMVrPam10UB0Laj9P5Y33cPYkP7Yd0ms+/NafTI8nOVoQGVVf+aupn51P34YLyxON4/u2tl1pL5w9ON/+MhB4OLLYJfipmTUj7BivZUbFPNew2f3jQmh6WDilHX8TMqXDfArlEZkgOfzcGZ67L/3UpEGQyH8XHxtwOvdpF1SuMOzEjSQjmNDcolHSSztKV1Hpq7vB/CydQJ5sHsuZN3WNItzJgzio5hNKCX3YN/QAp/UsIOpEw0nS5wYPvNRw36EAfKie0S84ZbVtzheB8TOWsfP7L0G+BUa6s/H82MlkkQY/ldxptCF8eMFr9sdCK+Mo1T37OQl4dHLn+nUEEKpICZaVOUuXkCcYLN85x1qcPQRtCM+bmlzsd3tAA4/6cnhIpXDV036QTFIhSOj7J8Cx+f2jUnMWcbPpEwYvfei+f0v+u5NyJxnizMECuPH0TWi2xssU4O9airPjRP84nN6LD2aa2X7urHitqUNTw5G66fzfGSdeNvLWoalF5zBsbN0iWHojll8ABS4lFKmv1WiW2JokBd9KPK4dfxMfTj5771qevdByOfj/Bv7b12VLMoQWAg/wEnZGW/L1GCpGpobIDC0GV3ey8M/syN4mjBaxx5E4t3hznz/+SD+4B3ZbKXqemdwSKVKDPveqoQm1BBCgQSU+S6vzIgl3hXgc4O+C75Oy/iZlHNG+F0z37o0OHhEEG/+VFGGwIL48bRCDUK4TA22qgEUSajgLQKtVRd65v4JvFPZpE0Oeox23fG3vM6aX/0JZ3C8UZrMcNcPBd64zTG8UEZSXk4SxZQkeuXc+/AXu67OwfvXGWH1AZMDNP80wjneaf+tJ4sxBBbGT6a8CjUkytRgqxo+8WESSzub1OWpoY9jxRMigx0j7Hr1CE4uN+xC225bre2Lv+0QjvESJIYrAFK8cZt5CDSRP/QzgZoUCj8Uzb0vSTVYxs+4nDbEyjhiw5Qhzg8TvLUIk3hL+AlrxDI12K4m/AOi3cuITg1hnCSht7V7eJCdGtH95zncMNqXs69pSW1DBsfLpcYL7V+Kwkqz9DuMjGS8IIH24100IyPLVtbFkRzT9n3KOn7GxVj/ZxQCp5EzxJlAANNahJMTlvCjaxRqCJapwV41sdskhnZeczYwdG2UZfsOKZf27N0x2ZG+YT43HEbL5I27rdX9isONrJHSYoZvHQ8mganyXw1xGgSAikGZduFMzm4vBebr9WiXr4lt2+2kGbeN8ftrXsTHzyaNcSbYNb27+CcnLOKHqCFZpgZ78giyhLjDavJajhe9cDurfs7GR/FqtG1LPjdg5/qAxQlxc9CZzOP7JSVkuKxMdE0lNgp+UZ9isyggGR3jUQzDQAqFLaPoefcxouf37JiTBQV70wS/qlPzvaW3TO57leCdH1tsaY91/AJRKrKiNJDOY0MqhcTQtmgn3kNCsuaWdhL7KJ4zVJ/oyp83jIxvXdU2O2Ox8jsJvwNgAD9bMsQwfT0c4gq1OST4oiLjxqEMeSTpQ9NeXyWKYShn6/pCEF5qnnHUll9V+g3wk33w6r/TM4emp1wQGCW9l+Ef7b/x2OLnn7aMXzhS4ZJXFCE4jg2pFKKkke/Dj/oYmhJ9w11NPZoYkq1evXmsMYsbelevVhYTh6bH+ndPWB5QEcbBdIqP/K5EiKH5diLOFGwzwm8Dw9BcSpI8HloPTOYLoAUzP//ZV/c4a80bKKiKQVtAEsafe+vJP7zjzVtVQewtNcDZV0XwxpOLHnvRDn4ArLBlhOOTlxDeJDG0G9ovQ9McvMI2nJ59aL3KDKsyIQz7x4a6Z7c8YH+J/Lm4EzjoRFMpEEPvyzCxQPAzjJ/MyBwQ+FRNIBOYDJ0RVGwbAAZW6kvkiNMz58eTZhrSdDGzIQDfa/99D1CLPQRs4bfiPAz3gBr+RmJndcqDQbRtBJlggGXbm7CXqno7lj/p3DCFWWG/bQfWJI4aRnxAN1YCWTCH/iRH6IWC76n4Mbwsc7QfxRbQz5YBFN4U5Xj20gzQwpMwzH5nTfq2giohpkmJINHHa4s9BOzhV6YG+9U8R2Rofiw1YXx0Sob/0bKoVO+dPFqX4YaWoTEktWyfsl3512O8Azjo5P1LTAzVPwKQ4Rdos46fHwgA+da9gg9qZszRFaJYQQPGI6S/hP7Ej501queZBE+GKUMUy/+dizwEbOJXpgb71YSJDO0kVH4QEA9RAdH16LEZlRmG9TyMvV3q385g/6TtJMtdQdoBHHzkzpISw7bfIiftQuvsiI6f5K2i0K5bIAjDvBo+y8XQFRW0MlNGoQ01ebWLiZ131q65pECEKZ/4IMHbji7yELCNX5ka7FczQWJnBxTa5mMQUF53VQifxK6ewrFMW+rY9a2tA9No/nAAx12aetC+lzPGO4BDAINLyAznRYtt1vETOb9i2VIVOluM46JDnkOZVVA6eMW2ef1ZX227s5atgzIJpr4aErHVFxd9CNjFr0wNtqv5NZGdnVPmG9DHCwG3GHwazxla1H/Yu3m4k+2sb9fXFUP19is/EaKt9iPvMA0Sz95YMmL4hdc69jp+6JsnpRhlHqzlTKgNuGheE/SARPrrDV932LhNIQITo+FPSJQvkcUfAjbxK1OD7WrWkX0ctadrJXdKnGSrV/dtVT8u66eQwKGhtecAZobqbpJv3fW4xX7QEebsJ1679L2Tx7Mm8cnHlogYLoq2f8JaHLNQSgkyjAB1/y0SFSUXjZItBTKuNbzmv+mseR219k2Mgy+QvOqXxRoCNvBbqdRALHmCLxKZ2QNr1ad5T0Di72O3r1IjvqG1Nv5v59Hp9Ham/dIY4630w18pvK477vd+U5Xr4FBwSxK3ofE7gn1pioKf1/s/9q49uIrqjGdvsnvP3b2bZbN7b+7e7IKJBCJIikAgEkghJEKDPBIjD3nGApZHCsQiFBFRNFUQlWE0nXEUcKxiS4USO9QyY0UEWhDaoh1RMlQo2FpRGctYBqz27n0k9ya59+7j7CObs5PJH9/sOXu+b3/f75495/u+4y0iWNlt5SqGFOfK9Xpz8wkyOydX4uLaMq4fj9Y3wt3qxydc0fKgeaaF9qiwX08NedLcmPDWaILZK5wcXsb6cJcU7L0gvEUxbFl4KTyyW1migxnc7t8o08Mff6br4fb7LEiymtei5cXJ9gvBOSIjw0c85+WHj4APyPUOM4nEGL5dOgd5SsQZNeNjee9gLc/5c4AxB/gq7dcjA6U1TzkwQVtFxSnv0eGAGZrAKXBwVHhFYVit/H9aW5qVZmZw3+ZXoocwvXMgVvjqb3aVyEEntU33mEjgjpwPlCEf9iB/NmORmXHojyM6xvAd1jnOs1LSLNAusdFwj6Z4L4CbNF1Waz+Ueammm1SnqadEWTT0NvRuuIyxA+UYxJpwYZjCgaP1MoPb/Y9YkblUenSsPHS0bRr8nanEMHijjsCaGLZlmXySSq+s8J59SEZ3YYOBOod6KCCSSsdHgI9KND3k70HSPBdQZz9EDSq60RwG0ByI1eajwNPuepkbpsrp16OKI6sOc8doZwZ3nd+VVo+tnVrFaqzRO81khjX6iotFsB2ux4j3zc7Mzg99KJEEIR/G1LntCr2DHcEJmLJsFBe4UKntEYAw0wVU2Q9Rg4pupGc07pdXc1SkP5rgxYJwPlWx/EVRMsk9bNo9c+uXlOuB8PMg3WSwi5yf2HIDiZsWEVm2mtX7CsPYxll5J14+4jm8wMvzSbb/LukdcMFffS4FcZFYwPWyxifM4Mx1AVX2Q9SgvBsMVGuEwN8AFk10wcF/w7mWtXIeZ23ILcuXLJutE8ILg2RqPX7euU1t9D7GtCKRpxv9FJREIVcuSbAE20ueEKdsu1vvkCvXUIInzfhCU4aGpRr7Px8ldfNcQJX9EDUo7wb8SivInghGfzFpCYx0u+urlsil3grnQ3G68VlSSj26HHX0Xob7yBRi2L0nwGMMnPRir9dDykcmpIN21kTdw17waiD1MwiB+axGY+ez+9Cmu4Aa+yFqUN6N2KwVYjOLojVdgAguut2L7h5R59ZZFj1+ezRIJB0zCy502ebxWAwfVWE8MUy/D3AEnFdIEyFoZxFU7xC003ygcNtH6h96a17KZ7Bfaf8g2+ojzXcBFfZD1KC8GyI4VysMPm6bTAcD1eXV7vWy8EZYrrcfJNtoIwNFXS+QrItNiIVTRhPDsDeCQXjLbTSVm4F7cG9mppdI3ZYFX8AY/qnc5M/46XgdX1giboULKLcfqg2pPDyCAYc0A+H19v4W3l25SN6l0HUEW2LE5QaR6XLMDJ2VpApEQ/Q+ht5mLDGM3yYESAZiaArXG2M8GTlebx8yTVsPOAhFhfkbo8lITOSKYujmt/R0WhCkrDluVrn9UG1I5Y35ldqh0MRFoMAS4Lx76RQ5LHA0NP8bk3TMC5K0eNQVIxPJSGIYdYbj4L5MNrwwyLlclE9B20OQ9Ch+81hje85V39LXNt85Vl+PlzlrnEGd/XpUoLRHx5TD1VijHQvPSzwZiUvLLA8HSt8F0QU/TTLmB5I1OEC33VdrGDFUrMnzU4wRU0AsXF8g/X0SxGjPRUuvfb3v85dONz1XPFh3Z+eBx8optFL7ocxLhTKSGqoDDev7BqIF2/4gM0zBMpheOKDLMSffmVzbTg1NBhHDDQ9l+yXSkNfKETihLFCHvcFtx2uZy8VY6BbK7YeoQZmM8Q/Qg4f6hljlZPmohGnlUMG2v4sx90t++wap7b53jEH/3iGANioMOPKjp6jtjLE2ZIbbGwKklW6hwn6IGpTJpD66EDHhXiCFIbHf7a6aDhlu93cqppaq9kyOq+2+dUaA/4EZQCQNPPOZ4JW2PWFDajipvTSt6fZD1KBIhoHj+jBxnfF7gI8A190LoMcTvBM9MjI65txUq5xlvak23QT40P9jHqCNy+XzkUSkkqGytm/YjhluAoSVbqHSfogaFMmCLTpRMbPFBzgR9K2oh4+4f3sBTsaKvR1LeWsVG3f2ww8gj2N9IwBGHrvCizwpqmg7wGbM0CpRlrqFWvshalAio/AavcA4G/kpM+ITeNTbNOAlifcFm5envnOcKy4I6Smog/jRFdu9/rO2Yob6LJpE7ug4aiAh7JQv3iP39ZwhsCsesGdD6fZv0q5j3Cpg7bqtgTmArTZ8/fS/bMQMBb04Ermjs2pDyjJGvAIBHZtDfQ0pNwh6E6YouGk5iDtK9wK8Z79oy7AWIjDZPpsTszgWhRk5qzZkTAYjXXJeLgAfWgnQT+N0E3fB6vWc30cw9gTC63ahhlnICR1XGzImOwYFIRuD4JqFAB0Qp5v2hNKEa+zDxi4+6pSttgcztKCpuxMzL6OyKigYeawof4p1CD0Rp5v0OIwen8y3+ev/1gbEUPcXDrmjg6nhHByYFK5qsQ6jzXG6ubyVuvtrWmH/17/PemrYFiSROzqYGrJKIP2EbHvSMoxmxOlGZdTpnQE1d4vXb/U3RdlrgGCQOzqYGsAtsLCyf4lFIL0jXjec0Hcq7m0nusvrf8tSZqj7tbXh0UhmPDVsgIaWqxXWoHRxAjV4btfR1aB7fd3n+/kTC5lhbDPAkDs6nBrgVWGue6zGEpi+mUANWdo/KOafBH68G02SH6y0ihkGHfFhyB0dTw04vNC471uC05XxulH9tQZtl3zYV8C71esPvFpgDTPc2hDAkDs6tjZku2wzNMgUTrICqOvidcOHaOtk8HeZAYLpXmEtDL+i0AqDjykSUQykk2tDxoqx4uRIaKCZPNACpBYR8bqVagr4/ZLpnkAQlptv75eREzq8NmRbCXdwFN669W/NR2pt7Cy8iG5aarm0vit02+ljP9O/3/xo6u74zMu2M+4mQsPNpPtNp4bTIOFwFPU5FGNWAbEbH3By0lRrz3wUoEAnpTISi7MV4YpeRHoZReGYHaiBgVk1reWc2dRwxp+gm9pSJ5N3Ar5779APMXGFZ0yRgCGXVybDeMD3p7Dohef0il45eHpZNusDlPXUEJLNgYadpeBPJlPDTjFBN3WlXBZccXHdfxvOtMjIfbhIIhpQJAsRwyOr60dXlESvqpFtV1V6WdXwoZ+tsgU10PBqxR9wLTOVGSbmUwm6qTmIovoLPoA7oRTJpSozTF1ySa63j2hAiYwINuo93Lxyi2ADagCPQFy/PrLITGp4NpBY0lV52NW4b4CAk46Aor9hqfGWvusIwBENKCzJ7NsFYd9vGmEDagAvQYttIP3vmUkNW4UEPVYobriRs3NFBnUyNoAZnt32gcSRiAYUnvEi3AwlMniqHagBVENCUE0zDXLNY4YyhkrQ42mFo9ziLHiSLnBgppF2XpwBKBLRgEIZ4bkDjtn3aqaGDHghEwSs8o7HRAA2mUYNIwCboIeiEKCy/+GOC3VheeKfhlm55pO4+DoUUpRWxl2FZflZWkOe4CnHBn8BSZmrIMsT3FpmEjVsEeL1IFklbN16gJdYxoGg3PBDY4x8fHuQQM6vXMYCaIeTPhVgLaoNGbcLC34PR5kbAeshfLsmmEMNq1zxeigp/3Z8hY/HnDqV3TEcvokL3w5wqDaDGhmcKoThay6DW5d5GZPhgb1QlJkaooYQN+w3hRuqxYTj2/mF6RoMvQ8Aj4PhmfUQ7OOCPs/y48jlVcmEM/DM/65kPTV4JPx9KIEGYdcj/OvMqCawRkior8ClWYUc/hOnwxMHz7TCNPC1VdHDR5HLK5eBh+G9gE2iDaiBpP2HIOgyKJLTgPlZEzKGc+lEariY6ubaHT1g2wwTQeazsMz7OxKIGHJ51dQA8fDBhbwNqMHjocDHEL6OfBEwkVz/nxnNDNNBYkS/mCIbZNRXPQSeJA3W7oWxDPylF8gfh8jlVVPDLfAg/j3OFtQQ+gXerVuXkbFFPlLEXjGYGlYKHQ74zU52Z/lNdA9K7BG50i2z9Zl2Sr8hyOURNcTLzuvVZWYsSdpDUuCXhjJDuUQl6oElmfYMPpvn61HwxGggXNSRkbnkKI5cHlFDB9kHOnUpbt8BCM1CDK3fcBh0zAPkukwGaX0B0GwPg6e8BvPEHG1nil3bhNzbOdQAMXzjsj5d3k+Mm1trIDWUUh318ICmzoEMjT6JZXpoKM6266rjS1d6BRS2pEfG+OAVOXAvpC2rDdlRxpC+PF1pfAf5+P5Yf2m1UczwbZd6dOCGO3N6LlAZFuNCVD9nnFKLVnx9GTk6BBnEqnyzNAZKGxK8Q/LSf3ToskNMXC/nejcZRA3/Z+/sg6OozzjOLt7u7/Z6LOH2jr3zbpRSmhDeqYDlReVFQERAhaJYXkppA2qiAYpBQCTE0haCibx0wEwLCS8hNDjghAEEoQUGZEQIhSDFCoi8FXSAlFKmODZHAjmyl2Tv9reX293v8weT+wxzcE9+z+f29p7f85sc9nVIod/rj2xr9ctbwVbx+0ib/e64eu8RzdvzRz8+HlBhFNXQtuF3XoYwgfVsGBX1d5dNuPufT/A7j+tihi21vY4V/av+xrKtNixZe1XnR1KHM6fbdwyXyOcHvHJk85sizr2GGupnFdeh30a5x3e3VPOGn+BwL+pC3wy9H6z9dWxcf+S3l4694PUyWLKhzN78z6vTL+z6ZP8TLbs9PmT/rCMvt6cIAAAXS0lEQVSb9pacWtBMIMTrtCUgV1CDqncadntUp0cWu5RHw3Hk7/RHm2bX8ToCwT/cTg5LtvqqIRic01V5i1GuZrLLydo4hmFCdqMkCChvqKEuduK5iF/JTzxcuLMu/IR299PDPixFFYwJkJDwy5XhcymZHHKPSKowBof8QQ11sNRLAyJ7JUuk2t65ZgynqoZvsRTrZ4KTvJ3R8tW+7Sqjb89eVdHzLgrPnnp5V6Hs5ZBTqKEutmDb4kiu8mvf2Z/Wn6IZ3sJSVDHw3NPk86gzPPEwcSCnUEMdjPXKCy6qfMefJznqej5qs2n5HnYsxXoZ452mabh3gcyKyKlB1RCTeX2i3elJvaRmt07LRFas8/mKabU/5aDFpv7fm/SBxoHna0MH5SCnhmp5iuELlq+OqO9V5NXzfKLdl7ibSr6OEjsWYP1sgNY8H8awWKM2Ssf2MknIaV9Xn0GuimaqAFk0Rnu6BrGmOUFCT3Zec6KHcg7kFDsvVUzXd5OPtnWr5SVclNU1U8lE84CyPolYimoYhYV5zIsOB6hBDeP8Pn/zKbsUdwzGfPyRU30DztX22rKViqWohk2msDBbJbHIadjzwhiG4YIhQA13vynnAj4SYLJKtgyZNO6Hgx/u027i0cx/JJD7JzvX93zbtRzfug7LU5WCc2iszBxiyTOrmNCSD0gul+zzeT2+EOYMsA4bxwgi8Uqs0Cj4zihYWw137hhUasDj5x5IaJbEECLZIj1a/aHoB9sfggbUqeF7Giuzl4O1XP4Yp1tmg2rwBpgfPdh8SVbx1H/PmDL9SvrN9ORtGdcy53R6Y+msvL888ctuI/uPbdW156/HPNn95xNH/8HlYqyuhvvuPzi46A5JfSe67zF77IAGVKphDZWluZ5Y7BBcwe9Ouzaq1ZOPRbyFaEJbtw1qoMEOpESeqK6doQG1aphDZ20281sqf4z79byoc1Vy5zQfqEE7+2xchHl6nIMGVKuhnM7a/B+x0karBPK3wRqStefOSQumnQ0ZMyZIwqGI9lUsRztNBCyD0uLMkkTr5E+apilX/bL8omlnQ8aa7XhfbZJeSyOCiOJXy3yXKS3OVyzUx2gL9NGWrFHx0ihtN8NlXNtdao4c75KPjwwRMS+1M0DSLZM/RrqgNVmJlNUQzzsvY8G2zqsnQc/neFDykTHfWVqrs/ebVskf23yo1mTNhRqoMhfhbowaWGt6RhSi5CPP6XRqy3OYVfInz9acqzyogSoTBYfPkzStfJnyk167i7kMSj4K5iyltz6/s0j+KNw/fAZqoN+D5pB8sshsuPnl0WUjfzF+Uv8J7/94/o4mnNePko+G2ZZQHKq11RpndpA8zZlqAzXo8qth7nWuewgTbEt3sZyASUPRbaFnKaqhdzMrbIMXyGtQgwGYnRFQ8pqadyiqgf8pYaEGqAHMHGroQ9MNX/hYqMFAasB4LrBa++EIzQnePH/JxYkmz59IhmhO0yNx0vKEYgCrnf2Hqhr44xbI3zzNWXqaiBacDQlmLHaMrhr42+bP3wjNSWpPBOy8BItz1oGyGvjVUAPUAGYC9gBtNVTO3oMaoAYwg7Me1N1wEGqAGsCMz16lrgY+H2qAGsAMzy7SVwNfRMzcFwk1gFmCleigBr6ABASoAWoAMzL7VA818O81khmowThqQLsPmIJ5e+nihq5pcuUkPrQ8xW/LExqlwWpnCWSULmrgh5eiUTreG6WxvQqsDkbKeJ3iminzh52XYBZhUpZeauAndIYaoAYwozKbPUU3N/RLhxqgBjCDMoHM4vWL95III0ANUAOYAZnvsI5q4Afmyub6GhNqALMKY5uk6OkGftg6IjFQA9QAZrgp3dIsXt8Y8TpxMlAD1ABmMOY7wOsdSx91B0wy9RuzIcEsw2xNO+ruhpSyxm4bWp7irOUJxQBWD9vC6x89y1hXwC6iUZrHbEgww7CmfExi1ks+rw3bq7DzEsw4rGts3MCPvOEhktHPGoMawKzDrvOxihf3ziTECTVADWCGYK6BfOziqTnFUAPUAGYMtoaPaUwsnww1QA1gBmA/eJaPcQz6aoOr4h922ASoAWoAi1/2Bd8A8XL2xt84CPH5HYJdhBqgBrA4ZH/iGyhSFn93YGYLEhqiUHUlEaKLexOqG55hNiSYlZh8hG/IGPr40j0zZjZx3fm/+Dwe953wVv//vG53vLCjpml5QqM0mAqW1puPgxj84tjFpzetyi4/s31ucnJy63uRfC8amF0uam+aRmlsrwJTw/byiBgFdl6CGYkFuqNmoQaUBZiSTUfNQg0oC7AwbByKFmpAWYAp2UwULdSAsgALwz5G1UINYGBK5uyLsoUawMCUrBhlayU1oOUJTDVbiLqNQWA2JJjBmOho8TQKV//AbEgwozFBfgGFq39g5yWY4Rjj/gyVCzWAgSmYjeZnYATUAGYa5iAjUbtQAxhYTSaSxI4oXqgBDEzJPu2B6oUawMCUbB2qF2oAAwvDZqN8raUGtPaAqWTnUb8WaHlCozRYhExkyFcoYP0CsyHBDMscZC0qWLfAzksw4zIHyUQJQw1gYArmkJejhqEGMDAFY51nUcRQAxiYgjH4DhNqAAML1zJNSgeijqEGMDAl69wHhQw1gIEpGTsClWxaNaDlCUwLu4ZSNmvLExY5WPRMtMk7+6GY6QZmQ4KZgdnIAsySpRvYeQlmCsZ4E5einKEGMLCaTGBJaW8UNNQABqbscCCfoKKhBjCwMOxQF9Q01AAGpmRJ76KooQYwsDCsuBXKGmoAAwvDClDXplQD2njAtLJH96OyTdPyhEZpMGoseErF71DbGgOzIcHMyQ6OR3VrCuy8BDMrO4D7kVADGFg4trkNKhxqAAMLw9JTUONQAxiYgvnIomWocqgBDKwGEzmf96Vd2HYFNYCB1WSc5Pr98nYodagBDKwGY5xuZkUeLh2MqQa0PIHpx0SR8ZOHyh5BvRuw5QkLGkxfJrLEuXITJkiqDsyGBLMKEziJkJX/wkQHdYGdl2BWYpzLI2Z9j04oqAEMrAYTGEI8qevH4qMF1AAGFoa1KNwyCfUPNYCBhWGp+y6i4QFqAAOryRweIi1JPw0NQA1gYDW/tXB6CGl8OCOv77OwAdQABhbCBIaVKh403rBn96DhUEL8qgHtOWANxxql3jrys66PQQyYDQkGdpeJYoJgCwQfsU0/uJ4565nnLH0NgdmQYGDhmbNR83dW5B/f+/n+t8Z3t54asPMSDCw8s9tYv+y995B5e8HK0tmH8k8UZazPXvjG6NGjFy5cu3bVqjlrLn3ZqVPw0ejMgszM/164UF6+fu8332RnF1Q8LCg7U1aWkTF//vzzf722fHnr1pcvn7k899bcnJzk5Js3TxzffuzYtm1FRbeKTqafPPnP/PydO6/sKSk5e3bfvtu3902viAO5uTduTNl55cr16+fObd58bkZFrPjww4MHC3NnT5ny9denTm09NXXR1Km/6tBh48bSFQdXry4svLqjDdQABqY7E6uZ5PV43MEf3NXMrfghPPMofiAkaB53MKoVRHyeqpCrmeytClc1c/mqQqpmfjkYXs8wqAEMrKF1IdJgdHeK2CZBDWBgYAo1MIOgBjCw/7N3NiuyJGUYroisCDIj8r9+sqq7fixp6RYRpNGhUUEQ8RwRRY8KuhFRcKVHYVBBXIzMxrkAcSE6oDvB1eDKOxDvQRcD3oELV0ZkZndXd7Vz5FT1nO7MJ5cPSVO835dvR2S++SVsxxrMx7EGGAx2m6niu1gDDAbbsYbBF7tjDUSeYLBDMbH5TnciTxQYBjsYO3rSnaA0y0IY7GBs/BpvXsJgsB2WfAFrgMFgO2z5UawBBoPtMPtprAEGg+0w/X2sAQaD7TDxQawBBoPtsOizWAMMBtthxSe6aA1EWGCwPVlxgKlUzIaEwbrG1BsfYzYkDAa7zZZvPOXNSxgMtmMNP/461gCDwXas4a1PYQ0wGGzHGn7yOawBBoPtWMPv+Q4FDAbbYfLXH9j/Uv4M1gCDdYzZ9bf2v5R/hzXAYB1jYv7l/S/lPzwQayDyBIMdimXzN/e/lPUDiTxRYBjscGy09/tVvwqLAbMhYbCusdf3vJCf/nzh/h5vXsJgXWN7/r9/dyKwBhisg8z+cZ/r+B8zHWENMFgHmQ7f/cHLXsX/+eu0dgasAQbrHMv0NHrnZ9/7yLNnTz7UHk+evdYe78G+8s8P/300FhHWAIN1lBk1m4yWVl0zJdvjBewqVIA1wGCdZEZoHW1d8ro9XsAGWAMMBnsPxmxIGAy2y5gNCYPB7mTMhoTBYHcw3ryEwWBYAwwGwxpgMBjWAIPBsAYYDIY1wGAwrIHSwGBYQwOJPMFgRJ7uiDxREBiMoDSzIWEwXq/izUsYDGvAGmAwrAFrgMGwBqwBBsMasAYYDIY1wGCwO63hl4ezhj+PsQYYrCNs8ubhrOE3CbMhYbCOsOSnB3OGp7FmNiQM1hWmD2YN33i538JsSBjsIbKjfx/KGt55ud/Cm5cw2ENk8vmBnOFHIdYAg3WHFZO/HMQZPlliDTBYl5ia/usAzvDVX4RYAwzWKWbDv317X2f4UhpiDTBYx5ieqD99fg9f+NpvX9/jt2ANMNhDZcZOJ+u3yucXzXH+9jfb4+3zixeyH15k4RhrgMG6yYRVW08tkvaQ/w+TymR7WQORJxgMdkfkCRFgMFinZkMuWHqiH/rdH3u0Pz8RCe2JfuiHNdxiiVY6CQtaFv3QD2vYYq4ySumRFrQs+qEf1nDF6sooZddW0LLoh35YQ30UdWW01kqWq7Y2tCz6oV/frUG4dZyrzCKUWsZ5WxtaFv3Qr+fWINwqTvlbQGEoZRy0taFl0Q/97ssaHkcso9Dr80TaJh0+ruK4XOuCuAr6od+hI0+PLig9sknpymGyiyKKxlJKO6J50Q/9Dswe32zIpLn5o4ZxulaR2++1izuWvOiHfgdkj+7NS39v2G32jDrLg3Slw6va0Mboh349tob6qdFIi0KodRrkfiHU1oZcH/qhX3+tIbkqQ6FNHARVeFkbcn3oh379tYbkevEmjBqmQTy+rA25PvRDv55aQ3FVmdBEOtJa5UFsj9rakOtDP/TrpzW0GTRXmSM90KbM8zwIYrlsa0OuD/3Qr5fWcJ1BWwh5bjNXl8CXRmshFkfTJbk+9EO/w1rD4DFl0Hy4ZGyTaj2oSn9UifSHVeT60A/9Dhx5elwZtGJQiLRK7MSz6fTIFcQflWlyaWMaGv3Q7zDsMWXQTv2CrdCikkq051VBkG7iPBZNLk3MWAajH/odhj2Kn7oQypVG6SIyxuihbW4Uu+MkDVIjxVBkzTMkQxujH/r1yBpq147XShithVQz58/1neFQxEG6skYbd96c1kY/9OvdvIZEyzg9Vuo0znO3oHO1mU/dhk+fpkGsTH2ec209po3RD/16ZQ1hYp1BH1u3ggtiXxqlhRBJVuRBHvlnRlfrOdoY/dCvT9YQjsogSM9O8jwvrW6mdio71HmQblShhY+qNas82hj90K9P1hCuc1ebXJhsOB8v6lnf2g6XzsvX0pjctveHaWP0Q78+WEN0zfTK12atdBQ2G7v5ODmzzWZPbBIhEtoY/dCvJ7Mho2h8/VP1uozjMvUPisKplT53EolVGVdRlhXhdEE8B/3QrzezIcfnqYiu2MhKaZMwG2SiiuO1PnFIj+od3jASBQ2NfujXk9mQsn5kpG9O2UmELpqFnPPvCbth9EO/3r156V92DdrabM3mS5UQUR7kWUQbox/69dAa/IiMOGhrs51mP1ZC5UF6Imhj9EO//llDPVjrLG9rcyuXtnQ1ixVtjH7o1ztrqF9lC9Wqrc0dubSc/3roh369s4a6MtOwsG1tolu5tE2el+yV0Q/9+mYNbWXCgWhrI27n0gZG8F8P/dCvV9aQhVL44f41a2uT7ubSBG2Mfuh3X9bwUCNPiU+XzGtW1DG06n/k0ojnoB/69Wc2ZBSJ1JfjpN3NjaxMqjtzaTQ0+qHffbAHuqwJlFDHaRDkJzcfGd3KpS0jwzIY/dDvXtiD/FlJHSrxtanmNx4Z3cyl6bGgjdEP/fpjDT653vp2bGfbj4xu5NIE33dGP/TrgzVE4axNock4NrrQrjaxFLPtR0bbubQFbYx+6NcDa9BmbGZN1kRWxq/cnG+X8nJ4TvvIaDuXRmujH/p13xpEdl5/+qNOrhf1/R6jVXo9WOuOXBqtjX7o1/1Vg0ql0uOln7o3Fv7+jlFD04zjrGszMHaT3sql0droh37d31AM/CjOZlJvqnRh1CCOi60PhjWluZFLo7XRD/3u3RpeedzCzJvvDssmXiI2VRw/v86lZXUGzR0XU+I56Id+fZoNWfgPD1dZUJaJTcKpcnUaF9e5NJ9Ak9aqSZTR0OiHfvfKHtZsSOEWbOlG1veFtf8MiJZhVD9DCoJ8OPJgESajMGMZjH7od8+Pch+UNRS6Hp0j6vvCqq6MP6+pjSvX5QeKaWP0Q79eWcPArtIgz7QQi8vK+POKJpcmrz5dThujH/p13xqKLaaz3H+UPBLz+sNhfsB/ZNwh6lyaWtLG6Id+fbEGvR0gMSpP81KpTbOgE/Oj6VD4XZ+0a7//m9Ha6Id+/bAGXZxbEbWvtw0KWZ1kmRpU/jZQ88HRMvdHmVm//4smtDb6oV8frEGoOJZidMW0q4ka5LHU8kh44/bfAXBHXn+mXEz5r4d+6NcHazB25fZwi3By7caFHsZBLGUzLEPJMk99OnWjotBO2SujH/r1YTZkJk7LuFyGR3p6fV6RVe0cPh85mZ8MV2dVWZ2JE+I56Id+fZkNOXHqL89deU7N9nl67D3LnJRxfNEiV7shGT70Q7/3jb3SJcxE+LvAw7R+YLR13jxsVntun1dOeLyGfujXtzcvpfYpkiIPgthGZuc8tUmDeEQbox/69cwa/OBN6ZZv6zTItRI703P8h8q3vjhKa6Mf+vXCGsb+RXi3XjNuRZebQWnM7fvHypXGTmhj9EO/PlnDrN7o+ShqlKfpKk/j4tZ5hYxdaY5oY/RDv/5YgwlFG1IPM11uVn58TnX7PHua0troh359sgZd+BiqOPLPkwdKF74ybl83vXme2rjSjGht9EO/vliDbkZ0joSQs7BQg/pLxEEsxXS3NAtaG/3QL+rHbMjIpFXiNPcDtdTM+Bl85cqP3ZLqxnk6LSs5JZ6DfujXl9mQY5tUqQ7qUXzGR9L8si1Z+hl8xXYubTyZHg8KGhr90C/sxWzIRCt5rrWKVnk+HKrLwVpJ6Td8Rt+c1ydYBqMf+r3v7JW8eVm/0lboIhLWrDbl9WAt/46bq81/2zu7FQdhIAo3aob8GRNttV23loKwff8n3ExU9hFcyCm9GnpRvjMcYhLPCEHq+Y02Bj/wK8saBj42UkQmRi07fje+PRya4zl5RrGTJB5oY/ADv5Ksga+aUCuXTljBe8POtmqXQcvZ+1kKaiwiTsEP/MqyhjEJIh7Xqg/uVfGpUT+om6m235GcZ5lWehzNJ9DG4Ad+RT1Q3M1dicrVXndJmfDid2NzrrcymieD8DjzpI1BG4Mf+JW1DXlTrbF97dmzw0JpHbdn/q/9RZr9Qor4QhuDH/gVmA255sy9sNioRrGdH42TDxfJw4L6v60htDb4gd8p1nBWNqRpeOzwhyJn7nEKnx2qybnpTcb303PA9RzwA78SsyHjLcux1UweUTy/8wjzO+f11YQ7fOAHfmfWzlqudNvFE36fJdVk3hAS28oufQfCHT7wA79za+f9hUMbrvEkkNDkM+dUa1VEG4Mf+JVqDbs2yvDrr6uv/Vup0RDxMCG0MfiBX7nWsGkjI58k84jiD9eu1xFtDH7gV7Y1ZG2qyVCkGHhBh5YFP/CDNezaVM5pw5H/kAb8wA/WcNRaStI0ZJckTYQ04Ad+sIZDGztdpJaurh1BGvADP1jD8RlWqUV61PM/AtKAH/j9l9ovEsqk0gY+yv4AAAAASUVORK5CYI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 name="AutoShape 4" descr="data:image/jpeg;base64,iVBORw0KGgoAAAANSUhEUgAABBoAAANICAMAAABe43wfAAADAFBMVEXr6+vw8PD09PTi4uLq6ury8vLx8fEAAAD////u7u7v7+/z8/Pf39/29vbh4eHs7Ozg4ODt7e3e3t75+fn4+Pj+/v79/f3d3d36+vr8/Pz7+/vj4+P39/f19fXm5ubk5OQICAjo6OgTExNAQEDp6ekfHx9eXl7n5+fl5eV+fn6NjY0kJCTHx8cZGRkiIiK5ubkJCQlqamrc3Nw3NzclJSUODg4dHR02Njbb29soKCgNDQ0DAwMXFxcYGBgMDAw1NTVBQUEEBAQQEBAaGhoBAQEPDw8rKysgICAHBwcbGxsnJychISEGBgYwMDA+Pj4LCwsvLy8CAgIcHBwKCgoFBQVEREQzMzMxMTHMzMwWFhY9PT3IyMgUFBRra2sSEhImJiYeHh4qKiojIyM8PDwyMjK4uLgVFRUREREuLi4pKSktLS00NDQsLCzPz8/a2to/Pz/X19eVlZXNzc2mpqa3t7fU1NS+vr5kZGSCgoKhoaHT09OsrKzGxsZRUVE7OzulpaXY2NhwcHB2dnaLi4vBwcHFxcVQUFBFRUVDQ0PV1dXAwMCDg4PJycl0dHRsbGxWVlaMjIyjo6NOTk62trY4ODjZ2dlfX1/Ly8s6Ojo5OTl9fX1CQkJNTU1TU1PS0tLKysqtra3CwsKYmJh1dXVubm6wsLBnZ2dtbW2xsbG7u7uJiYl7e3tHR0e9vb2/v7/ExMRbW1u6urplZWWurq5MTEyRkZGenp6zs7NhYWGpqamIiIjOzs6Ghoa1tbViYmKZmZlcXFx6enqqqqpXV1ePj49xcXHR0dGTk5NISEhPT0+ioqJGRkbQ0NCvr6+ampqfn5+rq6u8vLxaWlrW1tZLS0uHh4eBgYGEhIRdXV2QkJDDw8OWlpZYWFiXl5dpaWmoqKhJSUmAgIBmZmaSkpKnp6ednZ2FhYV4eHhUVFRoaGhZWVl/f3+bm5tzc3OgoKBgYGC0tLR8fHycnJx5eXmysrKkpKRVVVWOjo53d3eKiopKSkpSUlKUlJRvb29jY2NycnK+M1O7AAAgAElEQVR42uydbahlVRnHz9r7rpe99vs9597zMufc08jIvVLEeKHozSzQJpqmml4kYQokTQkNg1HREpIULD/4AoElpZFZSUSCQhIlVgpqCH4oS/FjBQUjRB8KKdr7nDN37sy9mi8zc9c6+/d8/Hk/bP7rOT/X3vvZa1rR0WqZjWrBYLBms6iFGmAwGGqAwWCoAQaDoQYYDIYaYDAYaoDBYKgBBoOhBhgM5qoaNmrh2H9egMFgzWatFiHAYLCtjK0TDAbbjhEHDAZDDTAYDDXAYDDUAIPBUAMMBkMNMBgMNcBgMMfUwJgHDAbbUAOD0jAYbAtr8XkVDAbbyvjyEgaDoQYYDIYaYDAYaoDBYKgBBoOhBhgMhhpgMJgjamDkCQaDbTPyRAgwGIyzIWEwGF9ewmAw1ACDwVADDAZDDTAYDDXAYDDUAIPBUAMMBvNSDYx5wGCwDTUwKA2DwbYwzoaEwWDbML68hMFgqAEGg6EGGAyGGmAwGGqAwWCoAQaDoQYYDOaIGhh5gsFg24w8EQIMBuNsSBgMxpeXMBgMNcBgMNQAg8FQAwwGQw0wGAw1wGAw1ACDwbxUA2MeMBhsQw0MSsNgsC2MsyFhMNg2jC8vYTAYaoDBYKgBBoOhBhgMhhpgMBhqgMFgqAEGgzmiBkaeYDDYNiNPhACDwTgbEgaD8eUlDAZDDTAYDDXAYDDUAIPBUAMMBkMNMBgMNcBgMC/VwJgHbA5ZbhW5cDYkDLaVrR3+9TNfHfZsTi6cDQmDHWW/36fr+sDzxsicXPjyEgarqneD3qiDj4za5IIaYE1n1Q6h89vz9eY68ANyQQ2wZjMre+bJt+oT66WCrFADrMFMtYcPX663q0dHZIUaYA1lomNu/Ih+mTp0LVmhBlgTmRiaq+7Sr1Af+kb1dzlZoQZYk1iZmu/eof9Pfe6LJrBkxdmQsAax/voP9auoz3SXZE5+nA0JawTLVW/132foV1UXfon8XpmxdYLNC5MD+6cL9auu/YfJ7xUZccDmgqmBuWe/fk311Dr5oQbYXLPqVsL88p36NdevJO8qUANsjllqHviWfl31bbMsyQ81wOaU/eIO/XrrzH+0B4pMUQNsDtnus8/Tb6DO/WmnI8gUNcDmjMV/2KvfYN161VJgyRQ1wOaJPf1e/cbr4L/6HPTy8mpgzAPmHbv9fH1y6t2PdDpkytmQsLlgwZE365NXB54ZBDk5czYkzHt2xcf0ya3frBhJznx5CfObXfeEPun1tiPDoSVn1ADzl43v06ekrr9yIMgZNcB8ZY/pU1XnX13dVJAzaoD5xqwyvWf1qaz7TcBrTNQA84tZuVS+cKE+tfXzUUz2qAHmEbNy0L59nz7l9Z0R2aMGmD9MtEf/PFefjrqG7DkbEuYLK0dLN/1En6Y6i+w5GxLmA8urPu1cr09fPWRKzob0dvszZKvdlPzsaKl1nz6tdVW78f3n7eWnIuXn3Yj8bGB2Pbb39JpBXzyIm95/vl5+qqRKTclPft7zs3Ff3PJZfdrrtr5teP95evnVykip2krwk5/v/NQg+vM+vQP1LhE3vP/8vPzJykgZj2PBT36O84t65keX6Z2pF5Zss/vPw8svJyujlJLB4spsbfjJz2V+5rkDeqfqnFg2u//8u3xR7eOqlRmaQAVJMVsbfvLzmN/XP6V3sB5oN7v/vLt8Ue3iZP0IyJggSMLZ2vCTn7/81v6od7T+s2wb3X++jWWUaryeBvH0HL9ON0kWx6pkLGj+8ovu/eTOmkFflNsm959/g9LtOF2slsPm7yijqBMEQdzmxz9n+Yne+Nm9eqfro3mT+8+/syHT6cMfuZBkYxlV93uzzR23DPOTX2/5kXO0A3V3k/vPuy8v62fD1c2elWtFmK0os7E2aGB+8rv2PdqJerjJ/eebGiZvjdpKlEKOs7CoN0KztWEucl7yu/py7UgdaXL/eaaGdGMZSmWTMOyao2vDXOSc5Pf4XdqZerrJ/eeXGtJjmzdh5UIWJp2ja8Nc5Fzkd+Wt2qG6tsn955Eayo2VMTZSkVKyCJN4MFsb5iJ9zy83pnxMO1WXNLn//FHDbAatWpmBaim7WBRFGCbBaLY2zEX6nZ+Nl80tH3TLDPp3Te4/b9RwbAZtKIL1OK/WJayXRikhhoPlEXORPudnpVF/OeiYGPQnWk3uP1/OhpzNoNXDJZ047Y5b3cW6umlQVyyZi/Q4v9wOhi98XjtXdza6/7w5G3I2g1a2SpF103ipZsvLg2pB6ura6VxaByF4md+Pv6AdrBv6eZP7z6cZvtV6w1Yq0Q2kmP1dNwyz3UmRiOlcmuhxG+FXfvUs8vfep52sw+1m958XlzoUsloaqcrIWqsW4umD4qr2ZGFmA7Eg8uk7JIsGvMrPBiZ5yU0x6ENWNrv//Pm/XjKWwiolAtmr/Dx5MmxEEmYrsVW2+rs+avAsP5ua1f9qV+tRY5vdf55caqqCJNsl5WpSFNWGrlqb/nJ1w6dWszCR0yWsrK06aMCb/Oodw9na3VoYNbz/fLnUNK4EvSuudnBhUi+NVEKINC+LsIjqd0Yb+zk04EV+Njbqr3sdNsOLy6Lh/efNpbYXwzBb21MUxWKspqd2ynhBFWG2W5ZK1KNq010eGnA/vzzu24cOOSwG/eEsbXr/+XOp46Jam0LYfKHfGU7O+lbxwqhy+Tiwtohnz4fRgA/5tcWRi7TTdVb9pKHZ/ef6TNYxplbqtRlLFU3H1lW/k67F05s9sTsVIkUDvuR3yQVui0F/PIgb339uj2BEUefYparxYpIsZvWLIrMcB/XcSSRWFpNulOelWR4y3uRJfsXN2vW6sZ03vf9cH5TurGci2mDtOAji1OStXHSTZKz2VEi1J3d4C5EoEYLz+ZWxuftB58Wgn6f/XD8bMpi8MlLHn7KTClVON3KVv5d4muBNfrkdmfBn7otBP0H/uf7lZf2xazhbm01n82VSiKgIizxCAz7lJ/vZ98/zwAwXl/Sf42qoj8hIwtnabJ5m3yWFLMJsj0ADPuW39rVzPBCDPtRN6T+31TA5WGutmK3NCXNpo2rNEokGPMrvy2/3QQz6/XcPSvrPaTVMPmUzcmW2NtvMpRXsGvzJ77n92g8zPG4E/ee0GiYrs2zKeLY20QlzabuLYpFnDb7kd9OdfohBX/oVY+k/p9UwWxnTErO1ESfOpbWsYNfgfn71FMA3n/JEDPrMTw8E/eewGnITiPpw/wmbrU22dS5NoAHn87OByV70RQz6sl21Geg/p8+GTOvpkv50TGYyhtZ9mbk0xpsczi9Xy+tnvckbMzy4mpb0n9tnQ0aRyOrl2DO7m2vHQdrddi4NIbid322XeiMGfT/95/7ZkKEUclcWhsWe418ZnTCXNoostxEu5/fkXn/EcMZh+s/9Ly/TyVBJvTbd/nGvjI6fS1MdgQYczu+eff6IQd8c9ug/59VQT67PvJ3Evc2vjI6bSxP8+9jO5ldtxK8+4JEY9N+DYU7/uaqGyPQ2JtcTq0pVrU0SiN7mV0ab59KGaMDR/ERneMVTPonhgreYmP5zVg3KdmxvNrnetfXOrfL2YnD08JzZK6PNc2mowcn8bGqu+5tPYjj4qB0I+s9ZNYh8ffJPf0wm18vJ8x6rZHbsYK1t5tJQg3v52cCsXuOTGPSBK0xg6T+Hdw0yC6TqjOpT9zqifr5j5YKdHsc5WZuWjXdnJ8yloQbH8rPx/9g7t9gorjOO75ndOXPmzOzcdmf24t2115fiNsWlxAQcDBg7jrHBQIGYcgsXt9xLKJWiQNQUlKJWqKVqoFXShkppH5pWCURKhNI0rVKpIU+gtpFC6UPKQyukPLTNQ3qVqs45s2uvMUlDsDznSJ+F1nh2drTznf/+9ly+8/+I/iOpwND7Hskg0J/YA4oEs+KMnHotFbtUTZim21AwLGqaKXlpgAax4oeI8tP1UpHhKili0J/o3pC0ENUdVqL0ElTNmeahybw0m+eghT+LAkhvEjR+9ItzZeLC8hM66O99U55ESpR2WeHhnJ30vLSRJoEatlPWncxLYxloimGovm4DEISLn62XjK8sk6rH8M4Rv+yC/mTwhkRhh82qKnxeGLMyIFghOl9DSiadVIYdKJF0htgwjBAufigbnFwtFRge+kOQRaA/OXZeuphb5yA+L6zylmHnRW0TNle9QDFgQLT40RK59G+pwDD2PMlj0J80m7KNipV0bIxQqd4y7Dw3yktTJkqXAwbEip9dJoekSmTQ1p6qgQH0JzAa3IZj2HZYUXIdFXjhMGbwr9PwB/G8NLUMGBAyfqT901KB4Z5n2d5K0J/gaMCNCSRUdSzHU9Vq1KFDhWKQQmzUpxjNbPyXBzQIGL/0jXkygaHjL7VBEKWgP4HRgN35BtJr29sSrpJrt201kWPTQFHBUc9hP55tsPGf7gMahIvflQ6ZwPDgK9F3v+H7hYCUFNCfoGhAqmkqKDNxDIdtoiYcU8FKETFwszoA4Y/Dy5SjAHoNosXv4e1SjSVO4Np9XHr8nSe+fGNLkGgqY9CfeGigRiUcw5WIP0ljF6fMpKkokVmGqniOxbJTq6pOjADmGgSL35YDUoHhd/XCET+pve+eJf+iBdCfeN6QNprjmV6ZFHEweZ5r52o+fCzlpNCeqnTmvFwnaof0JpHiZ4dyutQnFRjOHavdw5ax2pGDezRtLyYF0N+tUp5ifTN+GP3y/FDec2jjeTjLmEXbPdNcVDsUtl0KciCFit+x56QCw/c9dh9umVyYyMzq5lVzdhyeA/oTzRvSR2wWOGXxBaOG8wok6i2H4zzPh+VJIeOXPC0XGC5Ek4/BF741cWxoLZ+XXPGA3Qn6E2znpYJZFonrJJOmodNp56lVK2lmAAMCxk95a1AqR4bLtfvwXl81cXDrQvY4b/V27YfIAf0JhQZmvKmE3bdmK+lgFU1zz2GFyhsqjgIahInflX6ZwLDgS/Xb+MSCyaP9fTwbY+G9m7Wu+RXQn0hoyLKN8GF/jYY9YocmPEpvnn9Xw6YxfMCAQPFj1qov3iMVGF6tJzG+19pwuGUjx8TaDm3nHu1djEB/4qAhzwfKLBVVdyyr4lime9N5rmKGTVMEDIgTP5wln79LJjAsfguRyJXpzMCUJ3qWsMeRbk1b0q2teNMF/YmCBkpQLUmd2NirVph9Tu7m84w5FqBBoPjhTHB+o0xguG+bXVAo6+mcGpv6TPcIexwIyaCtGdW0X5aaQH9ioAG7LA0VFdl6ckLFLlN2OK4Lpp6nVsOmyQAaxIgfKhWfeUImMGz46zFSpjoqkyMv3fTU0P3810BP38gKbXx0k7YlAfoTAg04sujMIKTkiasmeCXipKmgYHrTlAANIsSPlsl3vrtYJjI8fbKYRcz5/tB/p+2wups9Du4JHzZtXrOrV9OuG82gPwG8IXVq5dJhzJmhlpqnzIPPqzDbLUWdch62vJwSQHqTAPHDRfv0fTKB4eyhfFq3bVxoOjHtfQ/wZUst6jmsX8tnHb5qm6A/Abwhs0Y6Z+Ekt+KjLKWPddvSZebB5zbmpWX9oCnhAhBijp+tE/KGVBuv914mNduVay3Tnmzt472fs9FfB3r5r20kD/ojsXtDprGqzMdY1SuOk0qpdWOttMcGzBRP9etDMIyIN35U9Qt/liqRYeWjQQHzCpYXb+F839rGaTE2MN69XNO28oWLltXaBVIC/cW985JvaXOxqyODVqrepLEW2+MWtg1CmJRLgAEx4qcWsxd7ZQLDkqOZvMrWcMijt3KSWNPHybBzZTiweGzfBt4Zamlr1bpAf7GjIcOW3QjG1HV11WZ749N1QjN7Tlaj2FQxKgAGBIgfyqcvPyUTGOZerRKV6iiTPTV+q+fnHXyQjzj2dwxq2uLu4ajPwNKf3iAY9BcrGliqDk6rFRsZiM2tm0aa1JpBV5ssq0lFOGWARawA8bNRKfjG12QCw/LvmQGrX1kKfvD1W5/Rw3tAq7T+4f3jvSO8oE7L5l0Hwv7FOjUN+osTDUEoaFTIKp5jNits1c3LEJ8q0XlYbWpSw54ys+ZDgIG442eQ4/+Ran/l22ViUJ2W/eMfe7+06c+xx+FoTvXJ3ogMI5p2d8iGG74K+ot1QJGneYIUM2npdqhsp5ntLea+3oTqrDIIKwcftg0FDMQdP2ubVGB4Icl6OtQg1R9/gGlsX6/WOxr9l69atozzxMiFO7T1nWXQX7zTkD5JU8NLWuw7z6ngsB9c8/xv9xLhMDFK6EFFwEDM8fuVVGB4OqpSi0n2nx+YmbWiZ+PeaN1id9RniJIctM2Dc39fdkF/8XtDtnPPPadiuCRA0fpbkLOchMqKBXmTU2uAhnjiFzy+VCYw9L1Zu4/qtT3/79ylg6Pj+2ple1vaBldGqU/zxlu1MwnQX/zekDTFyg53Ypd57jEXPiOj5EwzV8XU8nLlDKQ3xRq/P3XLBIaNZ+q38WLPh3tF//Z1PBWyrVXTuiM2rNK0s67VDvqL2RvS9bmco2OUlyhuqvIS5nnmd5jEkAMZV/zsdPbZgzKBYfiPJItsWy/nn//Q+0KHIs+JfUN8Gya/3eXDmvZbAvqLd3sVswThiTtsP0t4TOUTaijqGYf/MhhyIGOLn3/+SamsWi4ynOm05H/2pdsZgUQJ1Ad576ibdyHGerWuIK2C/uJFQ4JMaJsdY5VAnBRfsw+PpYkLGIgrfk3XZQLDilf4m3bLZP7fb+uFtXRp7X7Ghs9w1/yOuzZpF4kB+osdDTVtE1Z5UG23klaVkIBizIoxAQZiil/qBak8nN6t7YsMqi/f7munsGEt2yPS29Xd1V/Jgv7iR0OkbdVlK8msRHEn3+yWDQADccWv/XWpHBm+WS9lq3x8w+2/upENXWxEsWBU27XrEeKD1uJHA9e2kqPYxa7DOsTwkY8zfsVrC2QCw7mT9bu4MvSRLtDAhnWsWM26Lk3b8JQLuhIBDXx7sWnqlFn+AxpijB8l5OiwTGBYfaFQSz34W89HvUadDTsH97OyGh072B8vg66EQEOo7VDaKWxUQmm78JGPKX4oXzyzTyYwjH2K5CNHhiOP3cFlamzYvWshG5Dsj0wpTNCVEGggaSOXUHXVTCZNDB/5WOKH8+RUj0xg6PoNKWJdD1G46IE7uxJnw9wejfOlrbasCbq6GQ0xpVZkKsjWE55pNlNIZZr9+Nl6KXhGqkSGdUczWWrbruI3n7vji7W2rertWbWbrVKsX1Y7dgp0xdGQiPnNuHyWOaMohg8NEkv8jr8mExgGfj2RtTkj279a+0bmacvWhP/bvqRu6VDWQVcxeUNOP4b4/njoxs1y/MIuuXF6g0RgWHOjOR/dQ+HVrTN21aXcxGHzxN/fzoOuYtx5OeVYBqsYEk1mO37UyOevrpApw+ntJlKOJlsvzp3B6x5kxTBbJ/eNbIIJcWHQEH3pwUd+VuOH/dI/pPKDfe0wSVNekPfhlTN53X5esGasYRP6VdCVIGjIhl96WfjIz2r81IAclcpB/rnDpIRCoJXIJ0dneEs3y/QabNy0ea8NuhICDT7FkRMffORnK364WPrZkExguP5zDgaU9c8/NNPzF3ymYWwKJx8BXQmBhmwpS0vwkZ+9+LnZ4i/+x96ZB0lRX3F8e5bpfttTTTPbM2P3MAMsYoJyCkK4CbAhIFchyCWFHAmLYK2wnLIsghQgK1e4ghzrCgHCISBlhCCXSBRFiiIkWsGAJSuVlIIVIMZozMGcG2MqhRqmf+8339+f3z/Y97a+70Nv93vv9xgnMHx/dxwMuhGsWPZ//8dH1W/VVWv15U0P98NXgrxrgJZRzZ54ilWHUyXFNzJ4QrW33Ybr9Zq37TNuYZ+iL2n9c4EGoCH7tK8/wOxqI8OZRBeDN9RgRubu3TwPNLje8gQtw1rwbk6D182rUk86dLQogz/3LFqeclA02aOZqhP4A6cnBu2vEVLNHFO3nMOtM/qDt0fRKI1H7WzRbj6S+3/3A0Zc6L3Ejt1Sl6fY1unxGf7RbTzwEMonWzTLeHwUpyeGrS0otqNRiQRn3Znpn73KUOEhlE+2aM0GcwLDg8XxJx3dcM65sK7y9bAOD6F8skM7V8YJDGsXJ6JWg7XmuvDjf2T64CGUT1Zo5hpOYBi/PZVHeGc9NwJYHdDhIZRPNmye5tXIUJpO43pvVyKYj3sogAbpNfPmQ/nbhYzA0Ppdw04mcbypKxH0nAkPAQ2ya7rXoUndGIFhxDu1Q77E2OO0li7Na/jhof9EA9qCJNNMPeC50pQRGNr/rK7t9cfzOPeiSzHshIdSaECjtMTanu9xesmwLxV2eKZb1+sVPhH0mvCQSLshod0Gbc4wTmBYUDOdxxG3YugwlVR4CJOXcr98pNVPcQLD+japJOxD7rVZRWwFHgIaJNZ0H+VO5wSGvs1CgcSq1tCmoa5FMTdqoAcSaJBY0z3B3J39GIFh3AfesJrI47iLUx5V5EOjE9Agr6b7nAYzON143fNMxPHGapLoIRffmg48G9skBQ8BDbJqqmNdb8IIDEUHvRQDgx4JtljhYhz95sBDQIPEGxnUMJ1uzQgM2kGKP8XrBuUucDOO4X54CGiQWIs4W+7n1OF0jeIP8XqU8ve5GknnMDz0VTSg5Ukebfd6RmDov60gnoephhre6ORqKCsMeOi/tDzhlyCDZvo91qKNnMaoVjS2o34znsflu1wOxR814SHshpRS0z2h4ns5vWMYM4usWHeRGqDDbk95bAxEdHgIk5cyarqPous43XjdZ1owDgbForOzXW/QtqNodAIapNSUoH0PJzCMnkIUK0YlQM+OcT2ajeSDh4AGSdHwbgdGYOhVmshDN6hihfvh7EOjE9Agq7ayOyMwjP3CiQftj32vHOh+PAfgIaBBUu0tTjdet/rIkwzbrrNOhMtyNsBDQIOc2sQPOTUy7FPTeVTVFyGivvAQ0CClZl/i9L1y46J0FlPaivHaAx66RTSgzYOPZioUWsIJDKemkifptfOCXK83Er763y1PaJRmqVmv1GMEhpMzE3n4o6HnnxEkpqEVFnogsRtSOu0Kp/nKCdOSUXto5h+Fme1a6WDZGyYvZdMON2IEhkaV6TwmXhRnymNyCHdhAw2SaXs4zVcOrcpLZeHsaC5OXCdSZICvgAYZND9RwS5Obx9n6KQkk3izvkBx7SUFvgIapNH0SLDgDUZc6PGkQx49kUdlkUiRPYL2aKBBHk2P0kROjQyF2/KDHj1xJ8YLfYQKrV4d+ApokGcjA9V4sh0jMvylwjbig9dRmrpQsNh+CV8BDbJsZPCGzRNdGYHh80UUiIFBN+ySI6IFdwO+uiU0oOVJfM20jJ9w2gc7bP7NmM2cHFMN1r3YRbTo1sNXt9byhF+C4JqZZ9Di8YzA0HF/2NKTeXw2ULjwetQycBc2dkNKoCkW7e7DCAxN36SwmszjaH8BAzzv6PAVJi/Za0qEGnP6Xtlkkt+J9xLpRE8I2bN5KKjAV0ADd003Qm329ucDhn73NAzHvlfmqVag8WAhQ+ybXAUJrwENfDXT49T8Z3tGYJjriV9fefNRJ3Be0J7NAW0C8BrQwF0Le5cXMfpb4lLtZAdGlFa/KmqQnxEWywMN7LUvRjACQ1lBsgMjSnn/EDbKXYYPvgIamGuVDzACw8niZNQq1dkp8FBHTgReAxp4a+dXMQLDqlnpPLy/7ShwoJvID69hNyRnreIUIzA8fLx6UXSp0MunFsJrX6vlCY3SYmmq/fKrjMDQ63oiD9NveP40SOxYKwx4Dbsh+WoN5jICw8CqcCIPJUJDFgoe7DpS4DVMXrLV3mYEhsJDyaD9BhWvED3akeSF14AGrtqJVnzA0P6qk8ojeMd08eNd6cBrQANTrZLTBvkDr1X3Zi1hQLRdtgqvAQ3stNiStCmc5isXlIRSN9s6F4ZzeCsy34LXgAZ2mu6hn55kBIa1L1BAMRM5/JnHjpnpIQVeAxqYaYpBucsYgaHRFju9kWFISx4x98834DWggZemR6nNrxmBoWklJTYy+ImmzuYS9Y7EWBX8h92QXDRTpZpLC/mAYeQHhpUX2/ro9wQblrEJ+4EaKryG3ZDMtCpGG+SLDhYEUlnkzWW0Y+Y0vPYNGqXx6OSaplPopZF86qvVkw3J40+OUb3TnE/gWiN4DZOXjDTFtqYMZlRfa1pQVE/mcaWjxum8B/8BDWw0xaIhj3JqZJhK8cuo4h0Yo1mBQWsO/wENXDQlQHvuZFRcZRUUiS9ivhl4+cMas/Mp/Ac0sNBMxaC3NjIqrdkzKZoCw3PDuIFBa1IX/gMaWGg+J/cIo++VE7ZT4sp5JeK8vFHjd6458B/QwELLv5vR98pRk5N56J7QnIuFDMkwIt8H/wENHLTLHfiUVaejqT+CfEHPjVYax/N38sN/2A0pvnaYERi0Hek8wtaFThrPk++D/7AbUmjNzAvYx+/jU1K91xGpZvyqbtsobcIUDNpe+O+bNkpjvCozWl6Apj3DqKSW6omXj3mqTaWjNLZnPvyHyUuxNavkQUYFdSw33YERKO/LFwzaffAf0CC2Vncfo3p6cUjy5aNuhEqWaZzPPPgPaBBae5/RNNKjD6WiVsm8NJA1GTQv/Ac0CKwtZzS/PPp4dR7+pzXm5zH4D2gQVzvD6Mbr0Y+TlU7jFwO4k0HbDf8BDYJuZKD9jL5XdrqSF/Ym18HSJ73Yg0HrCk8CDSJqqmWVd+ZTR2M/ygn6UhsZysdpEpyl8OS3QANanm6PZvqj9vw3+FRRj3uLQ14zmUfJbzQpTjk8+S1anvBLuF2acYRTI0O1EZw2f5MDDFqTOio8id2QomnGNkY1tGF1dRqRrZos5ztYMY/JS9GuqXM4ffY7uZgiqelE+5Uu0pBB22LDk0CDOJruC9MFRt8rO5cHAkoqj9eHywMGbWwDHzwJNAijqY66idH2xD6TnbCqJ/P4eTdNpvP7xN8T8CTQIICmWOdvqbYAACAASURBVPbhQYw6nCYpIW8iEaLnZ2tyncowPAk0iKEpARoyhk/pdLlMYV/8P1YlEmxxSpPt5EfhSaBBBM1vsOoHGPA0JTcy6AYVfy4dGLTBERU+BRpE0KgWoxuvC3cayTz0KOWv0SQ8m8M6fIrdkAJovqXt+ZTNr5RkHqY3VHtzbxnJoE0xTPgUuyFdbopWnNz3+XyvLCx7ljz+VFP0haFSgkHrEYFPsRvSZU0NB8705FMzT5VYlpKc/6LT3TVJzwT4FJOXrmqmaoe2NGLUyLCYKJGEYgV/PEiT9iyBT4EGVzWDVjKqr+4r0x0YAZrVWZP4lMKnQIOrWslaPtXSujLdgRGhig2a1CcXPgUaXNTu+JBPrfT8ON2BEQ2dOyA3GLT+BJ8CDa5p311Sj02pFG2uXvoYLrjaTnIyaH2BBqDBNe0Qo/ramv9vV8lXddCkP9eC8CnQkHkttlr1Y0b3wx6rRUb6vuj93bQsOKUB+BS7ITOtmbpF793Fp0o2LCKfP5VHs7ZaVpzXVHgXuyEzrz33Qz41ciq13K1GnuGUt8wOMMTeQsKn2A2Zaa3xej4lMiZ9Sx15wosXaNlyHoFPMXmZaW3iMUYF8omvOo85R3pkDRm0MngXaMisZk3nUx71N/lCejqNeV20LDpX4V2gIWOarrJaFN1uXoB8eiqPlwZoWXWWw7tAQ4Y03Ufqp3w6nNrP8JDvX+yde5AU1RXG6WGn50wPTdv29NAzTu+yCFnepETeEQMYQEEQeRQEAkpEEERBFuUZ5BFgBcFCYIEyJigPERB5C4IkgCARKTCoJCElJhaSRCQppTQRTNjpnulew2NX7lKczPf9+bH7x2HO+e1033u/m46DpbENQlmms+hdoOGaeEowntzPJ5Ghx7L8WEBJ78CYdmso63QEvQs0XJtEhuAkPvsBeswpMG0n/ExSafbMUBZqNHoXaKj4RAbJiDfqwmcqvh5BpKfB0PvVbARDqE0BelcgGrDN4+JeJHaQ0R/eLkXpOrRgovaKUHaqTwC9e9VbnrBR+vKboiOkbOAzEr12UjSspevY0S1LyRAaWFNB7yIbsgI9xaZcRn94O2w1E3KmjrpNQlmr+xUZ/YyTlxXmKQEz/zSfjUKdNkYt91IWhWj34FAWa6gMNAANFeUpwVilL/kEsdcaaZHkLEvIVqDR7aGsVi9bQj8DDRXjKYnkKD43XreaZafrkJLm0p6hLNdMU0E/Aw0V41k7h/KZhGVq5iFIjT0yL5T1Ok7oZ6ChYrwRjIKiN+RnHoICdNMTAEMoNDWGfgYaKsLLYxTE/lzNTB0y6W+2AhdCoY6VA+hnoEG8d9MZRg/Vxb442JwdnYGFEi0kBf2MbEjRXnA1n/PLi8cHklqmjFEDAYWU7m0e0dDPyIYU6iWVqW35rFd+ka5DC6vRrQ+ACa56o59FbJTGVye/t4vPDQ0P/jZTh5Sk2YtBhPR/zJPoZ5y8FOwV8tnI0HJkpg5dpaLpIEJaK9DPQINgr/c9bNq/zUdhrw6z2kIAIa1N+ehnoEGs1/vfbNq/+rJc8i5giZzHemVab9dPoJ+BBnGeTlSZ0XrlwsdiqpJZlzh3G4jgqtl4wwqjn4EGUZ4SMIwX+QQbvPVYPCpl6ngH65WZ9ZpRdiKI8QYahHlB0t/ns5Gh8VIqAYNbx9KhIIKrGi9YsaCC8QYaRCUyBE36kk/iye0/J0tyCyEq+hmI4KrrDpuCCsYb2ZCCPE2ykmNrsOn/9tOIdC2VSqfbiSpYr8yAYTsZsoZtS8iGFOgNms+m/zvtsi0v77DgzyBCeiF3crWYhKFGNqQwT7Lp9bfZ9H+/HblmJHNkyKjTBEhwNfd1/3oNHgVw8vJqr6lTE7+by6b9O35S00xdRpWqwzzUFkRwNaPY9K3XYLyBhqu9pi5AVf7Kp/9X5pF7GVXJX8fdHUAEV4uOkCFhlIEGUd4FMATO8+n/Nyql7rVN5cFGs/L+ykuoxTpKJ2hjlIGGq/e0SCw8i9GjdKVMHZJhrW0MIqTBMIgIMURAg0AvoZ/rxKb/3xqeqUNSaQLyYNNq+JmJUQYaxHqH27Pp/16DvIcg26z6WhsgwVHrkxZGGWgQ6w3n84281lbfQ1A8dwmI4KrzJ0mM8rVAQzZtebrxFJ8/jOcivocga2p/IMHVQh3bkZANKdDTI3TLJjbt3/WPmTo0xTC39QMRXJ0KUlDHpmhkQwrzgnTjN2za/0fbvTrkhLoRGxnSml6t5PEKX/tx8lKcV7UOmx2E3b7KydQhRc3Cm0EEVzOWYmyBBsHeFj5B0a9Wybx8lNTYOJyvTKvesxhboEGw9xKfjQxrful7CIpVWQEiuLpzEsYWaBDs1W/Gpv8XLyXVq0OZgmvqXHWvi8xHoEGgV3IYaRyfjQxDVpEheceLN98BJDjqUSduyhhboEFcIkOARvDZWtx+t5WQvTrO9gESHH3/dC5FFIwt0CAskcGmEZPZBEW3O6TFg14dO5sBCa6eOBhXEQeLbEhhniZbuaerc2n/fntzLDfcsKSOg1ivTKvnPstO7XDCdiRkQ4ryRrLJg+38dIHp1WE9/xyI4OrHRzCsyIYU7G1swKb/V1Yl23v5GD0DIqRfy+40o/iKj5OX4jyFaGtTNv1/vKAk3C1dR/IrEMFVh0K68JCFEQUaRHmSEX9lEZv+/7rYVDNxsGRORVC0q4aHAnEZIwo0CPOkZKz4KJv+X7NKdVJPnTpG3QUkuK9lt+fGIwpGFGgQ5Sl2ouhdNv1/9ypKyuHMNXWPPwwkOOo4xo3Wx4gCDUI8JUK551tx6f+Bh73jxUqSin4IJLiao7nXV2JEgQYhnkyJk3x2+I3yPwRRc6xXpnUsHyMKNIj19Jc7snmU/r3/IYgW7AERXB2QMaLXDxr+T7Y8TarHpf27b7czdWgy5c2pDiQ4OtobW4+upy1P7AvRwqq6/n42/f9mTjSie3Xsug1IcDTscCCqaBhMZEOK8qSk9VRPNv0/98KjtB7OXFO3rSmQ4KjTcrLSbx/xdR4nLwW8YbCJ0Y3XR0d7dUgGbewFJDjq/wIhDhZoEOpRpWNs+r9LkVfHBTD0vR1IcNR5L8YRaBDsBZex6f/Gfb06lKQ5ewaQ4O5w+gDjCDQI9uLPsAmKbj+p1ENQ0a9bgQmOJudjHIEGwd7hdlzav+musOHVYeR9jottXZ0qxjgCDYK9Qjbv8GrMUiniO1783mAgwdHM+v4EbYwj0HC1nk60j8+Zg9UFFPESGejDhkCCoyHPlkrQxjgSsiGvytN01Sz4KZ9HaY2CvmzDP7QDEhwNWE7RsIZtRsiGFOjd8BqX9u92zHvFkKOr1j+GAQkuGLZiCK/7jdLcjlcpfIKij/f2ZRsGqC/OV7rq8wy+uuPkpWAvNqYrl/4/MSER9V3HtuB7QIKjwUtyEhg9oEGcV/LC6rP7uPT/A+vJkL067I86ggnOQ9bKGyigY/SABmGebNB6NgevO2xMlNxSl6ljJNYrXe1pTqqC0QMahHmyRVs7cGn/Fr+iuOyrYzeI4OpAZVIRBws0iPOkqLmKzUaG+86WPEp4D0HLhwIJjiZOiCURBws0iExkoIMTubR///1J73ixpFJf5MG6arzOS9DG6AENIhIZ4s3ZXPbW9n3bl8igWvs2AQmOhi5HIgM3NFzvW54S+XXYvNxfFvHq0IJm8w1AgqOmZ7GliN+Wp+t6U7QUj29hc9nbngUU8F/4PgbnK139KxiTtVKfbzj1H4UhRDbkd/OCMeMv3bm0/7sKqZKvjpdBBEdNVpuUuqXO/XyT+xoVjsglS8ZXd5y8/G6enDA+fohL/5940ouDVRSiLbXABGeH0z+lRETx1muempfaztr6QKOEjWVMoKH8niYZxuPzufT/4nW+OmTLPnIPmOBoYW0PmZJKRWu8f/qbFlUwjkBDeb1AbB2bG697feGrQ4paa+cDCY7mjfA+X8WODS99jOThvCT2RQIN5fVueYNL+/9gm68ORaXnfwEkOLq5vvf5KhHKWfbtPMxhiQDGEWgon/c0l/bvvtlXh2JT7TNAgqNb/QnaEVJ3XORnfkIyxhFoKLtn/J1L+z+4PRr36pApdwWQ4OguX4K2JpuBuhdfgh4bwxlMoKHM3qE+TNq/1ZK8uD8OttKstmBCSvce0n0J2tHYpAGX+MG24xAbi2zIMnrLB3IBw4ZHrKCueXWMagAmpNTyvXxD9n2+ay9zTdcMCduMkA1ZBs8ez+Wyt24Lq3l1aGE1Oak9mJBS6xeT3uerRxLrDlz2x/ebOoYQ2ZBX8io/yqX/Zzb3nwyNUt8uYIL7ZrHAt14ToJxvrvTla5yF+7Fx8vLyXk02B68XzSbfydAkjZ4BJDiaKPvWawIkTbnyr7QwIhhHoOEyXh6bU4qLCsnwvVencXOBBEcnhvv+WxTSP2hdlt+aQhLGEWi4lBf/DZcE+QHvRCxfHCxFz/cAE1J6dFXSj0zr07IeI6kWxTgCDRfxFJmszVxW/Rp+aieCvp3/0b0twYSUhrxklELm0rKfjJuZCGIcgYb/8eS49HELJu1/50mNgr7jxTS2HpiQUoc/JeN+ZA6fXp7f/jCBM5hAw7c82aBVA7j0//ZYPOB/m178EJiQUue64VLIjJbzNp6B+TbGEWjwe5JBr3CJW77jc/KOF5fc1T38bjAhpep1yYz4kGlNLv+KpylhHJENmfF0m6atYdL+bf6jeHVo+n/ZO/+gKK47gLt77O67t7fcLbt37K63giDFFGuJWlBAAUER1EAQS0REFFTwZ5OKv2rEMcHY2KRR05rExtYf0aTpNGOjJu3EtsamNTNpdGqTxv7Ij9oYx2mbxk7t5J9O98fd8Y5fctwBe+x7M4iz3O2+9/3x2ffj+76PBNtwPtgAGJ7xderX7QTS9YHk5eoQ8ZnZODdkwIi05/LvlcaJ/f95m6hnfQy1A/4cM8Esm69ILI/o98zANsDUYce0YKD0sHRXoCo5d8WL+X+4GPgJpB3OF3E+WLPcWGdIJqTfjRUDvdPHuDuPd14a+WC9CXvjZX/lhiOKgKaD9V7F26jM0vSoV0SRefDiwO9VgN0Ro0EDgwyONsRLIMMfteEDelb3cysxE4yyukMJJIU29Uvsjup2Z7A72h4NtCztS4sT86/YiLaDFsCBRswEEwybwpFJRJ3dCp9tZXM0OCXvD5rjpcewD20HIYBX8P5KszReRueNWK/wTPTR4sc6l4axi9oRDVLHU3Fi/g1vy0g7CL+8bg9mglGm/0nu1C9kZfh5LAZZpeNV7I42RsOk23Fi/jOPyUg7oCpvexUzwShpW0REv7REXpobmxvfLRLYHe2KBuIf8bLqd2Kqt7MdbhZk7qrEUDADGYiwJDa+U0/H6s6Vb/mxO9o0N+S78RLhdDPZSyJyUXzvzMNMMMqzO32I6aigLZZ5uTYHc8Hh0CM75YbkhXXxsup3EyLtcEOF/c8szASjXMhE9MvTIPNCbO8/DjumpQKlh2R7FVQemBEf5r9/W9jOUMXbvgwzwShFX0P0C0kwOubhrO/j7rztdl661cz4ODn66XVoO2hBegEfbGuWpx5G9AtZeexdsZ99mZeJXdRuaOCl4/Fg/lU/9SM4g35lwm7MBKNMuxyGTIW6f1BQfx67qN3QQE2NgwxvXzqq+iBSZ+D5CWaCUVKPOhFkEoJ3xSAdutGAXdRuaJB+ZXnzn3FU8VIQjds8iZlglOy9IkDOmOJAR+6gPet17KJ2Q8MvLW7+sx4SAZrbEIAnMBPMHsOLELAoMidcHMSnZWAXtRkaxCet/V78ZIyPRdPBgq3lGApGeTxRIVFk0oN8Fvhh7KIYDdZ5Lx5jFTXscLXnl2Im6KX4Zhvg0IwM9F2DfVzIfuyi1kHDUIQ8+S9a1/43OzRxuJE6f6sIQ8Eou9sElXcjujxaPejPzB+DQ48sE/I0JA++PhgThy0xiKI69H0vh+Y2lK98zy6efwf5LfuxwCHrEn7fb4dkkHVdwglkbZUbckLsbSitKK8o2pQwdQ8AMSzNOXHbNn2CvuU37Tkg0e5OXfq+vHZoqtUKqXjpfvvxzstYXKuLuWWnpzKp6VGx4clNQEBH0sD/hn1GC33KL6tdVsKQeXjokticEuLEfTiCw2iIwbVNg2DZTFRsWPsCJ6C5DYHv6gJ7kaE3+a36O5TCTqHkh7Iv9TsA48J9OJqiuZGdmWqIHvf+IFh2FGyY9joAEKJ1vpXD2I0MPcpv+uejQOAwKlOX4z7JH9KV5HFkPLiPRgaKogWawGjo5/kShLOXz8lLB8GyB8qG+l8oYcs0AGysZWxIhu7ym7eLDxxfGdCb9+pQb6Y/K7ut7z4GGSiKTWEJjIY7XoOU3wdkZFabCCOqZzAse0BsKN4S1g5C9H1nB2NPMnSV3926V4YyO0MAvjF9yGu3EPAWdx/eIANN0xSZNCbABoyGXrdd0xJwdny0v9UYr+c1rtl8dmcKAH6683MfxNiyswsHxIYF74S1A/rBwUcYO5Khu/xujw1DpiJvGo6zwCtTaGu7D6GNIzQy+AFJky5PgA0YDb1dU+RXbnRNhlTcvOWgPpEb/Ny7MbXs1HtWDoANC/6ghPV0VDD1BmNLMnST3+mdqH4JEWwqHJ4KtguWdh9CG0VQ+hQkACTpcgTYgHND9nbt0vKe1Vy9t00UgvMP52Np2XUlLdWRsqHhs7Ei0g6eVRKPMzYlAyq/mQyT+2tEv25eld8atr7Um8DKYUE8nTKJI1nTjsRklyspheZxbsger7lp8dE+ciEVnz4C/NCtfY4i/xo7y27KWMosK8iNhA0lD3Fd2iE+sciuZEDlxxTuednUUUi/mY8NXxWzgdPKTiOwXJKGA+ieyjudIkmSrIBzQ/Z4DfrV8/f2res95xRFn3RQ1QdjZtm59bpJL+o/GxZ8kQprBy2AfRMZ25IBlV/BWXTy0Q2A97VhzZR7mLNwV5szJx+pBFdiCuUEJB0YXOCdl93WJSRnPyLlap+XBcIJOfXZ2Fh2el6Tnv99QXN/+w2rfhjeDlrynZvC2JYMIfktqmJqrvmB0qlfSgK3hjkn13EvtG4MJG0sWUJqvMeROIYGITZgNHS5BhVX/3bdfHUxYJ2QBSdjYtlpTNpk/X/lGdP7w4b5l8LbQQhgRSFjYzIE5bcob+7HMvCzobg+WlHay4a7mmVeywYSGauWAk3wBJWS6PDoHfEAG3iMhvAk8mJmvxe+jwMOap3V6zGxbIZpNPITNteX35ENH74khM15E35w3yHG3mTQ5Gck0f+NCoBKB+P6CAlsXG2BiiaQFo6BNDHA09DlcCSDIBtGXlxkdGhwq3QEK99vJnB6RM25hmhX3b7CMKUra6bpBp6/g6nukw0zT+6UBXQPIc/JV77N2JkMpvyKs+Yxn5q59Umjk0zSnPeINc4Cb1esGwMZGDwQkEpIdLjETvmNtLjI6NAAxccj0fiDrJF+NLkqKsuuK5+fxTRV1FbNNzqfGcUFa3plw8TXkoCfCM9Tuf6NSluTwZDfjqwpy06eojJJJWDbpIsH3/zUIlXdLEPLxkDqU47QSTtpmvI4XGxIfiMuLjI6NEjtkan8rBlvJL0XhWXvaC1nKjJC2c5L59bWtfQS37DjFvSqsEud75/J2JoMhvxyypiqlxPcKR5SNW2bkpyuxxbmW6Sus1naqjGQGhkUehQNkzwej8PhCspvBMZFRoeGtghTBeYF109XVA7Uspsm61/NbUT/VlmeVdqNDfWfjQIS2+3t8yPG3mQw5bf80GWSH6+bNk0ThF/WcP3RPCZ/Q5o1Kpvfxlk3BtJPkJNYt8YFR0h+ik8deXGR0eWG/H2kOv8glDXof1GtutV03UE9LbzfUHxhcc91vsfmZNDkV8Mwjf8EYz1JWknmSFJV/UA5MKtfa8BDVS4JbkvGQOrT2SLLJaeMSk4Kyk8PeqJGYFxkFLkh3VxHxCp/FZgqd7PifasHYtlpTJqRMCqnqqq2tWx6TfADVcExRbH277JroxU9uK9rnZ3iCbuTIY2pnF1wTQrw2ackuzyOBLi1uszM75ZaNMcS9f23VWMg+VE8kZjMsd6Q/IySDM24SBHnhjSWwMGeyFesAbLhd2tBf782o8jcK2i81HKMWcza+tS0xikGJrK1n5ZAfMOciY1LDoqy2uOoT3yp1J5kCMlvlUaJt6kEgQ0eR5Wc4nb/az7DrA3Ib1GFJSr8iCVjIDP1AQNPE8kkFZKfw5E41uVxEWZcJCHhnZe6ox2JXOUZAL0ff76+f19ryTN+FZZo77XKmsYSfThqpISv0KMqKurW1tfOydHXKeae2Clqaux5fpuQvmDTTkNAfmtWMtnnM33cKNacaNdzasDtp8vmt6bVpuYYMVDMwkimBGaVVzS3zF0Z+8MpcrzWchU/QWlooGjeCSGkEzrlNy7RkQhJIoFwm2uYEKNBf+0PIDqgEYTfj/1ZdgRvPWZyTl5hbVV6ut7rLVueVsmU6uOI/NzsVu3vDc1LtqsA3Q3Qpc6U065nUgXl13LMBfyUSkna+81cLOK/ey/DaPKrZJjqrEjQULDk6wfWExTJqSyduX7FmfSYdshqRluw1+BKoQhI0wSJyI9wORLHsJDW81nKGA3mNUocgMqrQLf7/aWk/2NlpnB259kJE1trNzRV6fPtLdpPyX/Ha8pRhT7qzG1n7FpM+e1fB6RxLo9H6xBrti1rYvmbMeFTqE/QZPyfvWuPjeI445497/v29vbee96zfXCOLRETF9c2xsbYGMcGG2NjMGDAj/BKMK9AC00fpAEngYDSgNIKQgmtUqo2hBTSIIXSFtpGoYFITUOoIGmUKgqoSZWKVjSif7U7u3tP397tzVmcufP8YcPe7HrnN9/87ptvfvON4jVUzTfyuOfPsnC4+GCmI4LA1dQr7+yqH7sX/sV4GyocgZktBTheGsbPJbs2RKnFZNZOS5W9BsIxQQ00LX4Locf/QMV53o93VBjmhsoYVcKUcvlH38pLNpkXWFydAuq9s+N0zlID2dJL/vGYFChjZQ/YZJZNm+Uo15tNZDtcBR6YGWQGsndd0kfN/JDQs42NYyYzvTjuhgrHyg5CQQg/HCcAABwvWE1WGka2QvOJnKcG4ERRCJygwtqyUPGJedv66oxxQ3cMNUzqazyzlKfsEgGlaqqXp0sNX8tdaiBfN1GlBSZLWcBqtdpY3Ee5tpUEY7otXWSrygzVSXejzvw4oW28OEbk8L3xN1TsNlMIP0LNGouz+YTVZPHjAgGS21+uUANWgNLjj4na41i7eOuJozu/vPlnmF6WFZ1FZ3/7kCG/Yah2sHVtD2SSivVHb+6XCBAo9TGMldXiwwkmFMdylhhW/VzGoMwq27YVMHy+k3Le1rhAieb29ahrl/W1ixI/Z8YJJrFt+Kj794zFC08dh0OlKISf6JCUXPMEm++TfYkizJD95Qo1eN5F6fHtDjWEKXH/DSafr7mNu1gGYF5n/jNnPn8oNitMc2MwFtE/WV1zry3uKO+6duG537jluR4t+ZXJHvBzAHCJ3xnn63OPFJon95PtZxUMiEJo20UszlH+XfCzuS1kQxcM3hxqWrLMiKrhlXOuJCldeeDxfTQG2oj+caMJDF/T8MMJWt02QYgOrowtNWx/OZIbkvciZQj7LqsInnyByED4wCXOiwu8ADC4ZvHtiz8s6QmFu5etJ7uC2767ofPbM+/9iwf2K9ISyNE0KLSZ3TTPC5RLSvLOgvR5zjHDYBfZ+G6wq4kim9ls9lOWHeQKyJLtQ32rHoEyyK6KnnmNJR3JzhD9CycJSW2DB669Q2m/dwU7PiRA8jQ0PFQU/GwWuFBJuVgM6p5Ssb+cyQ15GaXHN2kPi5nStj/q1RK50rgEl7SLbCM3fvfJe6+fum9ec/PBp4ePHHzvtSdePj7NgqkhIUATbrO5iAjIU0DCrtycTwMh2TtfyTVmKG+teKmMYvkgBnbMTjEnljSQc6BYrOmwzAoN5ILZqyAVD9YkVpm0bTFuWCvTfvOt7PgYII5pFkCHrtlZDGM5ipcJEMX+ciM3JLYCob+Lte+CC6M/ujCiCHC0M7BA+O+ywKfJehVPAU7xOEAIqiMH8xim4ib9L7eYoWr9LpYohC5wCAPnPzrkSVwJOQwPDKnpINcNL+7d0GDgWe10Ku7oh+m++knHuHCrMWXJkojO8oRufzmx8xIppLdQxTG+vqDhJ0uBKKpSxuDfxXCftcCk2jYfzs1nwQGgrSYrT6fa9D25xAxTd5dRXqtJs20Fg+3qvrTKhf3QcWsdVGXmBkonlpqJHU/z3Q94x8NQgZuto/BL1/5ygRoOIAXKVWo4qOv/njr/TZby+nAh2DO43DVq6CdKzV6AA1y2+QBItemeodxhhjtFsgPsg/iptg1P9lxU2aEGf+tXq6uWBstqLlUTO5/ey191joOhErS/gjGzv1yghm+g9PfflUmBlKhKx/BXHt+krQJxOIuzZcGwcPBdJMJnNRViHMykgafcdKY1R4hh8XTKxeIh/HDOeWVxxBpw72alktF1jsKUTcz1Qlqv/yyV+aGiJHZT8CuIsD9NFwk5F8H+coAafoDS35+JSgKY5Nq9Q3du5XsxubZIiUwgP1Aa4LCIFXXA+P2UXSi1IrC2pTwXiKF3uer7AgqHS26mfMp9NFofUgNTdO40tvNhzrnUcQZUWunk3s48NWBh/CA3xNFFWie8hjjXVqH0978UathmpOqiarKl9sh9/xk5/eLJ7cs37jVjpUxeoXX6O2s+vfTTvg2tzUNPXXcLCAen2t9al/XEMPRp0LJdlMAWWkp9W15bXxWtHeuGQYauBkPP2+ZKHWfex85PowlHMk4NYfxUbqBjdJF+q9U2EWuIc60apb/fVJZ5zhjxYGvUuOUk2YYVC6trq1mofdbUq/6u23AewWQF8YNF2U0Maz+GyfU1y6bygIPzP9ukLEtE+w31tQ9PNvTAFKUe1QAAIABJREFUv1IoQ4DxbJyB3ojOTFNDGD+NG0CsLjIvaiVtghq0a1IDSn/fUM6DeMxAzUbViLvgnsD+TjV01js3xra7imvY1JsOXCezmRhmXpS8OE9hAB6OAB17kTmu+kmVMdwwZ5axuVW14ONRTAw4P0JvxqGMUkMEfnI7VG6wjNZFgryspgY0yZMfaXv+WSXO/TMDNVeoCd1m1lZEUEGsbZO9VYedqUs6aPFG1hJD/wmzCJTUdxxU58jfeuDAQMfhtvj4RWff1Sv/9vJo0hmArUZuSI2SKjCDEiAFP1G5JigySLeOLjLLNJDp5oZkzyH19/3wXsnAkndz51p1RlGejBveoFA0aL/OUmb4IhirpWlgsZkthY79lxPhF7qQoLySUDAvlwQ470VuyeHMDhAVP7M7QAdTQ2KcO64uMssIIe3ckGibGLu/Du91PJO0YklN6BDsJNzQRV6RUFynldlIDF+Gp74mHOBFRWDpnqaFixLhN5xc8XRFN9DIYA6P12vnEuzGPIruNWTUrYb4FVhMJmsgeskyRhfpo5ksm0akvfNSehKlu4sLFFpJ6nEoaUVmrZ2VnBvaNpNvUAxK07Mv6/xTW8PN5WyyFUvY9WRzsrbkcci/6WIqUtaTj+9+9PZySR/nLcirrxkdFpwiaoLc4BajliyjdZGEA9AT1BB9zfEqSncvyIP3YmbdCnUDdWQo4VBneWUyboDJ04u9BErT6fbsIobNG10OIVL5b5I8+4zgl6ws1cPU8XKtVqVH2QATv14jYnvmZ3rnhOY3mFlP5JJllC4SZOH52GlTg/0BlO5uYOC9bJ5uhKFxWWNbkBkeLAn+S8+2G2cou4hH0DbivNWRRcRweA0Fv8AoT0j5byaofZNWG8EvcVmtg5/nV1FrVDuX6tR7ALFFwxnJzRCBH0MIhMwNZgx4IpcsI3WRUhauS6RPDbdQuruKhfcSrM6a2Vd768hlU+ZqzAC3/wwmjDc0PKxY5wteBqnpv88aYlj/T1yUv8wIxsF4NOW/m/Ee6yarjeCXuFyPj5+1N7biVR2cETPRX777wyIaP+iLyn6DDQsmb9KWLCN1kRPUEIcabqN092xJOX7cOyvup2qy8yXqh0NTFUnk1ITxBrXM4gi0pn+SHcSw4jwhwrM9AT9NOTpFUf4LODwLwBB+iUteXPw2xjmzdEd8nBFRvnbXh0U0fsoslSFwSzixWxxd5AQ1jKaGNSjdPckO79U7wELJLkJWKYKJuhoob6qoXTsv0rZndzbEse26LT60putQ1L1VGnZTLu3QX9yC4YTDB7MWOgAmGcUvYamNi19p3Lo74uL8Klq7Xrr7wyIKPxhfZPB8Rk0H61H1nazfEqOLnKCGUWHI7UhCPY9CDaLOnrzWgYj/yOZbXCvPPB6JsO2gaZOVUV6qsrUfoR2+wKR7nRi694nhI3mIPJjnRs10bPGeJtsM4peo3ImHH6uT4PdqPJxxJN0s+VwGJhSR+OGEwOB5ZrMQcWCdSg1RusgcoYYU5BG+EZTurnbCe3nucZ3Pl7REcsPcASUmMSVo2x3rJgctekVU1oXveNHOJ87zPHlvn4E5544rqm2MqJ7bjGGcW/jRAqP4JSr74+H3mV7tsng4P43Utm0ZkPtE4mcBNPC7zeZNYV0kr+bWNJunu7JXA5l+bsjvo3T3YL46S9PLUz9bjW1p30nPq+lie5u1dYopIctW3eNQWYYOwp/uZWa4tsXJClFaRAEe3OzmTTYbR90cqDeIX6LiA6Pw4z7Qrb3HOQpn3vUFUuN+KWVgMETgB4/wwWWecAhhXSRUQGIsiztpPnsJIe3ckG6U7p6bp+rmxJZEbkPV/OHoiYW2htmshL4qOjvqYy17L7rrdOqeJYb3R0Qp9jxwIDu8Fj+GF9h8QS24Efz0SxsFRmkgqbf1628djfP/2bv22DiOMn6zd7s7u3u3t3vvO5/PdmKTNMYlxI4dv2o7jp+JE9dukiaYPGzjxElISEtB0CaiLyKVFBXhpEkJEYLwlHgEQsMzooCqgJASVfBXFVAk/qAUBAhERZGAndndu/Pd7nl3Nj6f8c0fTbrZnZ353Te/nfnmN98XOUnUvW8sRWzIDH4UytmnLC8oyOE9TLdb8gTRhST0BU2zqpZPXhb48Bcs+/SAWRfNpg14I/6CppFOe8w028aCytUbu4dzLfs+cjh8vcuTGC5cjgWZ/APnDA49BGiRirzLOn6FNIl83vDxF3j87/k4k3ms2ff7lmBYZPATsMtBYQa83Y65QaELPUG2q0wN5tc87QQ/d1uFFnrlC2Z3nEaHsHvHGlo0J0CLeg67uSVt2Uaew1kHcCzLjFb9X4XQ8HcTUqJb8jMAJJMu6/gV2kLMe0fycQsbGlk4V54j0ZbtqKWXYlhk8NOZAd0nq7pISmeGMjUUuhbcSPB7j2/QqOH6PMLIcmFPIlPumWMPquvkocmG5rq+HeMPdaheiAe7jZciDzuA481lRwx1X5nXj6zsoS7GL6Gk7hyIC3CbdfxMy5P51BB+d6EHQB7OQkUfQR+HICjWEDDGDyeuQ5GHOF4pAOsi6UpYpoaFr5FMxAcf08JsprK87E3TIzt31mv/tw1/3hon9YRVzQMDdYd37x6Z2676HzqGDSv+pBM4lpm6YeinOVtu2QIcnpZEKUDTNQINb1jHz7S8lE8N8FqhB6ryqWENianshEXbsjTBDxUQT0Q8AHkdKKEK+R9iZWpY+Noowe/d84gelOlQ+loTPuY0q2ejPMNuHmqe22OglVTnxNOGs5UDTuDYtJyIYc/P4/P7wcgbBMBpF10yFa31+2lXlKIjH7KOn2n5WjifGnYVeuCH+UIi136Cfj5fLGowxY/REt4GJFQCfgH5H7hwmRoWvPY2yT78E3qek/TGgLqztq81vaI4c7i5XltNzNdDdSLb7jdJ8v6sEzheWjbEMHiFz+kHoL1eCgTT1xjFpmmX5KWYEGywjp+p8MiAGgp+FN6TTw3+VhJZQ6I4Q8AcPyoB0MQB5aFQiiQzwMeASHnWsPA1Imn8p/VEJ7qzYUc3cmf2nDg2lREfDc/gP7qmx7Mf3Xist8Xcsv/iCI7pZcIMN7zhnH7wQkpZAydhOPM1kxmP1+2lFBJ+xTp+ZuWuwYKiYLJTMZ8aakgiDD/iK8oQKIgfkkjTVEASkTq6huagEFlZvgbCdLhEKWo+ogf9iGkXjqBkCOz+PvZARtY/g6V6jWOH8IRi88BQH/JTto2wdd3m2n9HMo/lsUtx7TIUcrSrfrAm4A1UwgQTyfRN9kfVOIYbbOBnUv6rRTjLwi9cMAMJl4cz495nv68dHlAMaU9h/CCSPMVrPam10UB0Laj9P5Y33cPYkP7Yd0ms+/NafTI8nOVoQGVVf+aupn51P34YLyxON4/u2tl1pL5w9ON/+MhB4OLLYJfipmTUj7BivZUbFPNew2f3jQmh6WDilHX8TMqXDfArlEZkgOfzcGZ67L/3UpEGQyH8XHxtwOvdpF1SuMOzEjSQjmNDcolHSSztKV1Hpq7vB/CydQJ5sHsuZN3WNItzJgzio5hNKCX3YN/QAp/UsIOpEw0nS5wYPvNRw36EAfKie0S84ZbVtzheB8TOWsfP7L0G+BUa6s/H82MlkkQY/ldxptCF8eMFr9sdCK+Mo1T37OQl4dHLn+nUEEKpICZaVOUuXkCcYLN85x1qcPQRtCM+bmlzsd3tAA4/6cnhIpXDV036QTFIhSOj7J8Cx+f2jUnMWcbPpEwYvfei+f0v+u5NyJxnizMECuPH0TWi2xssU4O9airPjRP84nN6LD2aa2X7urHitqUNTw5G66fzfGSdeNvLWoalF5zBsbN0iWHojll8ABS4lFKmv1WiW2JokBd9KPK4dfxMfTj5771qevdByOfj/Bv7b12VLMoQWAg/wEnZGW/L1GCpGpobIDC0GV3ey8M/syN4mjBaxx5E4t3hznz/+SD+4B3ZbKXqemdwSKVKDPveqoQm1BBCgQSU+S6vzIgl3hXgc4O+C75Oy/iZlHNG+F0z37o0OHhEEG/+VFGGwIL48bRCDUK4TA22qgEUSajgLQKtVRd65v4JvFPZpE0Oeox23fG3vM6aX/0JZ3C8UZrMcNcPBd64zTG8UEZSXk4SxZQkeuXc+/AXu67OwfvXGWH1AZMDNP80wjneaf+tJ4sxBBbGT6a8CjUkytRgqxo+8WESSzub1OWpoY9jxRMigx0j7Hr1CE4uN+xC225bre2Lv+0QjvESJIYrAFK8cZt5CDSRP/QzgZoUCj8Uzb0vSTVYxs+4nDbEyjhiw5Qhzg8TvLUIk3hL+AlrxDI12K4m/AOi3cuITg1hnCSht7V7eJCdGtH95zncMNqXs69pSW1DBsfLpcYL7V+Kwkqz9DuMjGS8IIH24100IyPLVtbFkRzT9n3KOn7GxVj/ZxQCp5EzxJlAANNahJMTlvCjaxRqCJapwV41sdskhnZeczYwdG2UZfsOKZf27N0x2ZG+YT43HEbL5I27rdX9isONrJHSYoZvHQ8mganyXw1xGgSAikGZduFMzm4vBebr9WiXr4lt2+2kGbeN8ftrXsTHzyaNcSbYNb27+CcnLOKHqCFZpgZ78giyhLjDavJajhe9cDurfs7GR/FqtG1LPjdg5/qAxQlxc9CZzOP7JSVkuKxMdE0lNgp+UZ9isyggGR3jUQzDQAqFLaPoefcxouf37JiTBQV70wS/qlPzvaW3TO57leCdH1tsaY91/AJRKrKiNJDOY0MqhcTQtmgn3kNCsuaWdhL7KJ4zVJ/oyp83jIxvXdU2O2Ox8jsJvwNgAD9bMsQwfT0c4gq1OST4oiLjxqEMeSTpQ9NeXyWKYShn6/pCEF5qnnHUll9V+g3wk33w6r/TM4emp1wQGCW9l+Ef7b/x2OLnn7aMXzhS4ZJXFCE4jg2pFKKkke/Dj/oYmhJ9w11NPZoYkq1evXmsMYsbelevVhYTh6bH+ndPWB5QEcbBdIqP/K5EiKH5diLOFGwzwm8Dw9BcSpI8HloPTOYLoAUzP//ZV/c4a80bKKiKQVtAEsafe+vJP7zjzVtVQewtNcDZV0XwxpOLHnvRDn4ArLBlhOOTlxDeJDG0G9ovQ9McvMI2nJ59aL3KDKsyIQz7x4a6Z7c8YH+J/Lm4EzjoRFMpEEPvyzCxQPAzjJ/MyBwQ+FRNIBOYDJ0RVGwbAAZW6kvkiNMz58eTZhrSdDGzIQDfa/99D1CLPQRs4bfiPAz3gBr+RmJndcqDQbRtBJlggGXbm7CXqno7lj/p3DCFWWG/bQfWJI4aRnxAN1YCWTCH/iRH6IWC76n4Mbwsc7QfxRbQz5YBFN4U5Xj20gzQwpMwzH5nTfq2giohpkmJINHHa4s9BOzhV6YG+9U8R2Rofiw1YXx0Sob/0bKoVO+dPFqX4YaWoTEktWyfsl3512O8Azjo5P1LTAzVPwKQ4Rdos46fHwgA+da9gg9qZszRFaJYQQPGI6S/hP7Ej501queZBE+GKUMUy/+dizwEbOJXpgb71YSJDO0kVH4QEA9RAdH16LEZlRmG9TyMvV3q385g/6TtJMtdQdoBHHzkzpISw7bfIiftQuvsiI6f5K2i0K5bIAjDvBo+y8XQFRW0MlNGoQ01ebWLiZ131q65pECEKZ/4IMHbji7yELCNX5ka7FczQWJnBxTa5mMQUF53VQifxK6ewrFMW+rY9a2tA9No/nAAx12aetC+lzPGO4BDAINLyAznRYtt1vETOb9i2VIVOluM46JDnkOZVVA6eMW2ef1ZX227s5atgzIJpr4aErHVFxd9CNjFr0wNtqv5NZGdnVPmG9DHCwG3GHwazxla1H/Yu3m4k+2sb9fXFUP19is/EaKt9iPvMA0Sz95YMmL4hdc69jp+6JsnpRhlHqzlTKgNuGheE/SARPrrDV932LhNIQITo+FPSJQvkcUfAjbxK1OD7WrWkX0ctadrJXdKnGSrV/dtVT8u66eQwKGhtecAZobqbpJv3fW4xX7QEebsJ1679L2Tx7Mm8cnHlogYLoq2f8JaHLNQSgkyjAB1/y0SFSUXjZItBTKuNbzmv+mseR219k2Mgy+QvOqXxRoCNvBbqdRALHmCLxKZ2QNr1ad5T0Di72O3r1IjvqG1Nv5v59Hp9Ham/dIY4630w18pvK477vd+U5Xr4FBwSxK3ofE7gn1pioKf1/s/9q49uIrqjGdvsnvP3b2bZbN7b+7e7IKJBCJIikAgEkghJEKDPBIjD3nGApZHCsQiFBFRNFUQlWE0nXEUcKxiS4USO9QyY0UEWhDaoh1RMlQo2FpRGctYBqz27n0k9ya59+7j7CObs5PJH9/sOXu+b3/f75495/u+4y0iWNlt5SqGFOfK9Xpz8wkyOydX4uLaMq4fj9Y3wt3qxydc0fKgeaaF9qiwX08NedLcmPDWaILZK5wcXsb6cJcU7L0gvEUxbFl4KTyyW1migxnc7t8o08Mff6br4fb7LEiymtei5cXJ9gvBOSIjw0c85+WHj4APyPUOM4nEGL5dOgd5SsQZNeNjee9gLc/5c4AxB/gq7dcjA6U1TzkwQVtFxSnv0eGAGZrAKXBwVHhFYVit/H9aW5qVZmZw3+ZXoocwvXMgVvjqb3aVyEEntU33mEjgjpwPlCEf9iB/NmORmXHojyM6xvAd1jnOs1LSLNAusdFwj6Z4L4CbNF1Waz+Ueammm1SnqadEWTT0NvRuuIyxA+UYxJpwYZjCgaP1MoPb/Y9YkblUenSsPHS0bRr8nanEMHijjsCaGLZlmXySSq+s8J59SEZ3YYOBOod6KCCSSsdHgI9KND3k70HSPBdQZz9EDSq60RwG0ByI1eajwNPuepkbpsrp16OKI6sOc8doZwZ3nd+VVo+tnVrFaqzRO81khjX6iotFsB2ux4j3zc7Mzg99KJEEIR/G1LntCr2DHcEJmLJsFBe4UKntEYAw0wVU2Q9Rg4pupGc07pdXc1SkP5rgxYJwPlWx/EVRMsk9bNo9c+uXlOuB8PMg3WSwi5yf2HIDiZsWEVm2mtX7CsPYxll5J14+4jm8wMvzSbb/LukdcMFffS4FcZFYwPWyxifM4Mx1AVX2Q9SgvBsMVGuEwN8AFk10wcF/w7mWtXIeZ23ILcuXLJutE8ILg2RqPX7euU1t9D7GtCKRpxv9FJREIVcuSbAE20ueEKdsu1vvkCvXUIInzfhCU4aGpRr7Px8ldfNcQJX9EDUo7wb8SivInghGfzFpCYx0u+urlsil3grnQ3G68VlSSj26HHX0Xob7yBRi2L0nwGMMnPRir9dDykcmpIN21kTdw17waiD1MwiB+axGY+ez+9Cmu4Aa+yFqUN6N2KwVYjOLojVdgAguut2L7h5R59ZZFj1+ezRIJB0zCy502ebxWAwfVWE8MUy/D3AEnFdIEyFoZxFU7xC003ygcNtH6h96a17KZ7Bfaf8g2+ojzXcBFfZD1KC8GyI4VysMPm6bTAcD1eXV7vWy8EZYrrcfJNtoIwNFXS+QrItNiIVTRhPDsDeCQXjLbTSVm4F7cG9mppdI3ZYFX8AY/qnc5M/46XgdX1giboULKLcfqg2pPDyCAYc0A+H19v4W3l25SN6l0HUEW2LE5QaR6XLMDJ2VpApEQ/Q+ht5mLDGM3yYESAZiaArXG2M8GTlebx8yTVsPOAhFhfkbo8lITOSKYujmt/R0WhCkrDluVrn9UG1I5Y35ldqh0MRFoMAS4Lx76RQ5LHA0NP8bk3TMC5K0eNQVIxPJSGIYdYbj4L5MNrwwyLlclE9B20OQ9Ch+81hje85V39LXNt85Vl+PlzlrnEGd/XpUoLRHx5TD1VijHQvPSzwZiUvLLA8HSt8F0QU/TTLmB5I1OEC33VdrGDFUrMnzU4wRU0AsXF8g/X0SxGjPRUuvfb3v85dONz1XPFh3Z+eBx8optFL7ocxLhTKSGqoDDev7BqIF2/4gM0zBMpheOKDLMSffmVzbTg1NBhHDDQ9l+yXSkNfKETihLFCHvcFtx2uZy8VY6BbK7YeoQZmM8Q/Qg4f6hljlZPmohGnlUMG2v4sx90t++wap7b53jEH/3iGANioMOPKjp6jtjLE2ZIbbGwKklW6hwn6IGpTJpD66EDHhXiCFIbHf7a6aDhlu93cqppaq9kyOq+2+dUaA/4EZQCQNPPOZ4JW2PWFDajipvTSt6fZD1KBIhoHj+jBxnfF7gI8A190LoMcTvBM9MjI65txUq5xlvak23QT40P9jHqCNy+XzkUSkkqGytm/YjhluAoSVbqHSfogaFMmCLTpRMbPFBzgR9K2oh4+4f3sBTsaKvR1LeWsVG3f2ww8gj2N9IwBGHrvCizwpqmg7wGbM0CpRlrqFWvshalAio/AavcA4G/kpM+ITeNTbNOAlifcFm5envnOcKy4I6Smog/jRFdu9/rO2Yob6LJpE7ug4aiAh7JQv3iP39ZwhsCsesGdD6fZv0q5j3Cpg7bqtgTmArTZ8/fS/bMQMBb04Ermjs2pDyjJGvAIBHZtDfQ0pNwh6E6YouGk5iDtK9wK8Z79oy7AWIjDZPpsTszgWhRk5qzZkTAYjXXJeLgAfWgnQT+N0E3fB6vWc30cw9gTC63ahhlnICR1XGzImOwYFIRuD4JqFAB0Qp5v2hNKEa+zDxi4+6pSttgcztKCpuxMzL6OyKigYeawof4p1CD0Rp5v0OIwen8y3+ev/1gbEUPcXDrmjg6nhHByYFK5qsQ6jzXG6ubyVuvtrWmH/17/PemrYFiSROzqYGrJKIP2EbHvSMoxmxOlGZdTpnQE1d4vXb/U3RdlrgGCQOzqYGsAtsLCyf4lFIL0jXjec0Hcq7m0nusvrf8tSZqj7tbXh0UhmPDVsgIaWqxXWoHRxAjV4btfR1aB7fd3n+/kTC5lhbDPAkDs6nBrgVWGue6zGEpi+mUANWdo/KOafBH68G02SH6y0ihkGHfFhyB0dTw04vNC471uC05XxulH9tQZtl3zYV8C71esPvFpgDTPc2hDAkDs6tjZku2wzNMgUTrICqOvidcOHaOtk8HeZAYLpXmEtDL+i0AqDjykSUQykk2tDxoqx4uRIaKCZPNACpBYR8bqVagr4/ZLpnkAQlptv75eREzq8NmRbCXdwFN669W/NR2pt7Cy8iG5aarm0vit02+ljP9O/3/xo6u74zMu2M+4mQsPNpPtNp4bTIOFwFPU5FGNWAbEbH3By0lRrz3wUoEAnpTISi7MV4YpeRHoZReGYHaiBgVk1reWc2dRwxp+gm9pSJ5N3Ar5779APMXGFZ0yRgCGXVybDeMD3p7Dohef0il45eHpZNusDlPXUEJLNgYadpeBPJlPDTjFBN3WlXBZccXHdfxvOtMjIfbhIIhpQJAsRwyOr60dXlESvqpFtV1V6WdXwoZ+tsgU10PBqxR9wLTOVGSbmUwm6qTmIovoLPoA7oRTJpSozTF1ySa63j2hAiYwINuo93Lxyi2ADagCPQFy/PrLITGp4NpBY0lV52NW4b4CAk46Aor9hqfGWvusIwBENKCzJ7NsFYd9vGmEDagAvQYttIP3vmUkNW4UEPVYobriRs3NFBnUyNoAZnt32gcSRiAYUnvEi3AwlMniqHagBVENCUE0zDXLNY4YyhkrQ42mFo9ziLHiSLnBgppF2XpwBKBLRgEIZ4bkDjtn3aqaGDHghEwSs8o7HRAA2mUYNIwCboIeiEKCy/+GOC3VheeKfhlm55pO4+DoUUpRWxl2FZflZWkOe4CnHBn8BSZmrIMsT3FpmEjVsEeL1IFklbN16gJdYxoGg3PBDY4x8fHuQQM6vXMYCaIeTPhVgLaoNGbcLC34PR5kbAeshfLsmmEMNq1zxeigp/3Z8hY/HnDqV3TEcvokL3w5wqDaDGhmcKoThay6DW5d5GZPhgb1QlJkaooYQN+w3hRuqxYTj2/mF6RoMvQ8Aj4PhmfUQ7OOCPs/y48jlVcmEM/DM/65kPTV4JPx9KIEGYdcj/OvMqCawRkior8ClWYUc/hOnwxMHz7TCNPC1VdHDR5HLK5eBh+G9gE2iDaiBpP2HIOgyKJLTgPlZEzKGc+lEariY6ubaHT1g2wwTQeazsMz7OxKIGHJ51dQA8fDBhbwNqMHjocDHEL6OfBEwkVz/nxnNDNNBYkS/mCIbZNRXPQSeJA3W7oWxDPylF8gfh8jlVVPDLfAg/j3OFtQQ+gXerVuXkbFFPlLEXjGYGlYKHQ74zU52Z/lNdA9K7BG50i2z9Zl2Sr8hyOURNcTLzuvVZWYsSdpDUuCXhjJDuUQl6oElmfYMPpvn61HwxGggXNSRkbnkKI5cHlFDB9kHOnUpbt8BCM1CDK3fcBh0zAPkukwGaX0B0GwPg6e8BvPEHG1nil3bhNzbOdQAMXzjsj5d3k+Mm1trIDWUUh318ICmzoEMjT6JZXpoKM6266rjS1d6BRS2pEfG+OAVOXAvpC2rDdlRxpC+PF1pfAf5+P5Yf2m1UczwbZd6dOCGO3N6LlAZFuNCVD9nnFKLVnx9GTk6BBnEqnyzNAZKGxK8Q/LSf3ToskNMXC/nejcZRA3/Z+/sg6OozzjOLt7u7/Z6LOH2jr3zbpRSmhDeqYDlReVFQERAhaJYXkppA2qiAYpBQCTE0haCibx0wEwLCS8hNDjghAEEoQUGZEQIhSDFCoi8FXSAlFKmODZHAjmyl2Tv9reX293v8weT+wxzcE9+z+f29p7f85sc9nVIod/rj2xr9ctbwVbx+0ib/e64eu8RzdvzRz8+HlBhFNXQtuF3XoYwgfVsGBX1d5dNuPufT/A7j+tihi21vY4V/av+xrKtNixZe1XnR1KHM6fbdwyXyOcHvHJk85sizr2GGupnFdeh30a5x3e3VPOGn+BwL+pC3wy9H6z9dWxcf+S3l4694PUyWLKhzN78z6vTL+z6ZP8TLbs9PmT/rCMvt6cIAAAXS0lEQVSb9pacWtBMIMTrtCUgV1CDqncadntUp0cWu5RHw3Hk7/RHm2bX8ToCwT/cTg5LtvqqIRic01V5i1GuZrLLydo4hmFCdqMkCChvqKEuduK5iF/JTzxcuLMu/IR299PDPixFFYwJkJDwy5XhcymZHHKPSKowBof8QQ11sNRLAyJ7JUuk2t65ZgynqoZvsRTrZ4KTvJ3R8tW+7Sqjb89eVdHzLgrPnnp5V6Hs5ZBTqKEutmDb4kiu8mvf2Z/Wn6IZ3sJSVDHw3NPk86gzPPEwcSCnUEMdjPXKCy6qfMefJznqej5qs2n5HnYsxXoZ452mabh3gcyKyKlB1RCTeX2i3elJvaRmt07LRFas8/mKabU/5aDFpv7fm/SBxoHna0MH5SCnhmp5iuELlq+OqO9V5NXzfKLdl7ibSr6OEjsWYP1sgNY8H8awWKM2Ssf2MknIaV9Xn0GuimaqAFk0Rnu6BrGmOUFCT3Zec6KHcg7kFDsvVUzXd5OPtnWr5SVclNU1U8lE84CyPolYimoYhYV5zIsOB6hBDeP8Pn/zKbsUdwzGfPyRU30DztX22rKViqWohk2msDBbJbHIadjzwhiG4YIhQA13vynnAj4SYLJKtgyZNO6Hgx/u027i0cx/JJD7JzvX93zbtRzfug7LU5WCc2iszBxiyTOrmNCSD0gul+zzeT2+EOYMsA4bxwgi8Uqs0Cj4zihYWw137hhUasDj5x5IaJbEECLZIj1a/aHoB9sfggbUqeF7Giuzl4O1XP4Yp1tmg2rwBpgfPdh8SVbx1H/PmDL9SvrN9ORtGdcy53R6Y+msvL888ctuI/uPbdW156/HPNn95xNH/8HlYqyuhvvuPzi46A5JfSe67zF77IAGVKphDZWluZ5Y7BBcwe9Ouzaq1ZOPRbyFaEJbtw1qoMEOpESeqK6doQG1aphDZ20281sqf4z79byoc1Vy5zQfqEE7+2xchHl6nIMGVKuhnM7a/B+x0karBPK3wRqStefOSQumnQ0ZMyZIwqGI9lUsRztNBCyD0uLMkkTr5E+apilX/bL8omlnQ8aa7XhfbZJeSyOCiOJXy3yXKS3OVyzUx2gL9NGWrFHx0ihtN8NlXNtdao4c75KPjwwRMS+1M0DSLZM/RrqgNVmJlNUQzzsvY8G2zqsnQc/neFDykTHfWVqrs/ebVskf23yo1mTNhRqoMhfhbowaWGt6RhSi5CPP6XRqy3OYVfInz9acqzyogSoTBYfPkzStfJnyk167i7kMSj4K5iyltz6/s0j+KNw/fAZqoN+D5pB8sshsuPnl0WUjfzF+Uv8J7/94/o4mnNePko+G2ZZQHKq11RpndpA8zZlqAzXo8qth7nWuewgTbEt3sZyASUPRbaFnKaqhdzMrbIMXyGtQgwGYnRFQ8pqadyiqgf8pYaEGqAHMHGroQ9MNX/hYqMFAasB4LrBa++EIzQnePH/JxYkmz59IhmhO0yNx0vKEYgCrnf2Hqhr44xbI3zzNWXqaiBacDQlmLHaMrhr42+bP3wjNSWpPBOy8BItz1oGyGvjVUAPUAGYC9gBtNVTO3oMaoAYwg7Me1N1wEGqAGsCMz16lrgY+H2qAGsAMzy7SVwNfRMzcFwk1gFmCleigBr6ABASoAWoAMzL7VA818O81khmowThqQLsPmIJ5e+nihq5pcuUkPrQ8xW/LExqlwWpnCWSULmrgh5eiUTreG6WxvQqsDkbKeJ3iminzh52XYBZhUpZeauAndIYaoAYwozKbPUU3N/RLhxqgBjCDMoHM4vWL95III0ANUAOYAZnvsI5q4Afmyub6GhNqALMKY5uk6OkGftg6IjFQA9QAZrgp3dIsXt8Y8TpxMlAD1ABmMOY7wOsdSx91B0wy9RuzIcEsw2xNO+ruhpSyxm4bWp7irOUJxQBWD9vC6x89y1hXwC6iUZrHbEgww7CmfExi1ks+rw3bq7DzEsw4rGts3MCPvOEhktHPGoMawKzDrvOxihf3ziTECTVADWCGYK6BfOziqTnFUAPUAGYMtoaPaUwsnww1QA1gBmA/eJaPcQz6aoOr4h922ASoAWoAi1/2Bd8A8XL2xt84CPH5HYJdhBqgBrA4ZH/iGyhSFn93YGYLEhqiUHUlEaKLexOqG55hNiSYlZh8hG/IGPr40j0zZjZx3fm/+Dwe953wVv//vG53vLCjpml5QqM0mAqW1puPgxj84tjFpzetyi4/s31ucnJy63uRfC8amF0uam+aRmlsrwJTw/byiBgFdl6CGYkFuqNmoQaUBZiSTUfNQg0oC7AwbByKFmpAWYAp2UwULdSAsgALwz5G1UINYGBK5uyLsoUawMCUrBhlayU1oOUJTDVbiLqNQWA2JJjBmOho8TQKV//AbEgwozFBfgGFq39g5yWY4Rjj/gyVCzWAgSmYjeZnYATUAGYa5iAjUbtQAxhYTSaSxI4oXqgBDEzJPu2B6oUawMCUbB2qF2oAAwvDZqN8raUGtPaAqWTnUb8WaHlCozRYhExkyFcoYP0CsyHBDMscZC0qWLfAzksw4zIHyUQJQw1gYArmkJejhqEGMDAFY51nUcRQAxiYgjH4DhNqAAML1zJNSgeijqEGMDAl69wHhQw1gIEpGTsClWxaNaDlCUwLu4ZSNmvLExY5WPRMtMk7+6GY6QZmQ4KZgdnIAsySpRvYeQlmCsZ4E5einKEGMLCaTGBJaW8UNNQABqbscCCfoKKhBjCwMOxQF9Q01AAGpmRJ76KooQYwsDCsuBXKGmoAAwvDClDXplQD2njAtLJH96OyTdPyhEZpMGoseErF71DbGgOzIcHMyQ6OR3VrCuy8BDMrO4D7kVADGFg4trkNKhxqAAMLw9JTUONQAxiYgvnIomWocqgBDKwGEzmf96Vd2HYFNYCB1WSc5Pr98nYodagBDKwGY5xuZkUeLh2MqQa0PIHpx0SR8ZOHyh5BvRuw5QkLGkxfJrLEuXITJkiqDsyGBLMKEziJkJX/wkQHdYGdl2BWYpzLI2Z9j04oqAEMrAYTGEI8qevH4qMF1AAGFoa1KNwyCfUPNYCBhWGp+y6i4QFqAAOryRweIi1JPw0NQA1gYDW/tXB6CGl8OCOv77OwAdQABhbCBIaVKh403rBn96DhUEL8qgHtOWANxxql3jrys66PQQyYDQkGdpeJYoJgCwQfsU0/uJ4565nnLH0NgdmQYGDhmbNR83dW5B/f+/n+t8Z3t54asPMSDCw8s9tYv+y995B5e8HK0tmH8k8UZazPXvjG6NGjFy5cu3bVqjlrLn3ZqVPw0ejMgszM/164UF6+fu8332RnF1Q8LCg7U1aWkTF//vzzf722fHnr1pcvn7k899bcnJzk5Js3TxzffuzYtm1FRbeKTqafPPnP/PydO6/sKSk5e3bfvtu3902viAO5uTduTNl55cr16+fObd58bkZFrPjww4MHC3NnT5ny9denTm09NXXR1Km/6tBh48bSFQdXry4svLqjDdQABqY7E6uZ5PV43MEf3NXMrfghPPMofiAkaB53MKoVRHyeqpCrmeytClc1c/mqQqpmfjkYXs8wqAEMrKF1IdJgdHeK2CZBDWBgYAo1MIOgBjCw/7N3NiuyJGUYroisCDIj8r9+sqq7fixp6RYRpNGhUUEQ8RwRRY8KuhFRcKVHYVBBXIzMxrkAcSE6oDvB1eDKOxDvQRcD3oELV0ZkZndXd7Vz5FT1nO7MJ5cPSVO835dvR2S++SVsxxrMx7EGGAx2m6niu1gDDAbbsYbBF7tjDUSeYLBDMbH5TnciTxQYBjsYO3rSnaA0y0IY7GBs/BpvXsJgsB2WfAFrgMFgO2z5UawBBoPtMPtprAEGg+0w/X2sAQaD7TDxQawBBoPtsOizWAMMBtthxSe6aA1EWGCwPVlxgKlUzIaEwbrG1BsfYzYkDAa7zZZvPOXNSxgMtmMNP/461gCDwXas4a1PYQ0wGGzHGn7yOawBBoPtWMPv+Q4FDAbbYfLXH9j/Uv4M1gCDdYzZ9bf2v5R/hzXAYB1jYv7l/S/lPzwQayDyBIMdimXzN/e/lPUDiTxRYBjscGy09/tVvwqLAbMhYbCusdf3vJCf/nzh/h5vXsJgXWN7/r9/dyKwBhisg8z+cZ/r+B8zHWENMFgHmQ7f/cHLXsX/+eu0dgasAQbrHMv0NHrnZ9/7yLNnTz7UHk+evdYe78G+8s8P/300FhHWAIN1lBk1m4yWVl0zJdvjBewqVIA1wGCdZEZoHW1d8ro9XsAGWAMMBnsPxmxIGAy2y5gNCYPB7mTMhoTBYHcw3ryEwWBYAwwGwxpgMBjWAIPBsAYYDIY1wGAwrIHSwGBYQwOJPMFgRJ7uiDxREBiMoDSzIWEwXq/izUsYDGvAGmAwrAFrgMGwBqwBBsMasAYYDIY1wGCwO63hl4ezhj+PsQYYrCNs8ubhrOE3CbMhYbCOsOSnB3OGp7FmNiQM1hWmD2YN33i538JsSBjsIbKjfx/KGt55ud/Cm5cw2ENk8vmBnOFHIdYAg3WHFZO/HMQZPlliDTBYl5ia/usAzvDVX4RYAwzWKWbDv317X2f4UhpiDTBYx5ieqD99fg9f+NpvX9/jt2ANMNhDZcZOJ+u3yucXzXH+9jfb4+3zixeyH15k4RhrgMG6yYRVW08tkvaQ/w+TymR7WQORJxgMdkfkCRFgMFinZkMuWHqiH/rdH3u0Pz8RCe2JfuiHNdxiiVY6CQtaFv3QD2vYYq4ySumRFrQs+qEf1nDF6sooZddW0LLoh35YQ30UdWW01kqWq7Y2tCz6oV/frUG4dZyrzCKUWsZ5WxtaFv3Qr+fWINwqTvlbQGEoZRy0taFl0Q/97ssaHkcso9Dr80TaJh0+ruK4XOuCuAr6od+hI0+PLig9sknpymGyiyKKxlJKO6J50Q/9Dswe32zIpLn5o4ZxulaR2++1izuWvOiHfgdkj+7NS39v2G32jDrLg3Slw6va0Mboh349tob6qdFIi0KodRrkfiHU1oZcH/qhX3+tIbkqQ6FNHARVeFkbcn3oh379tYbkevEmjBqmQTy+rA25PvRDv55aQ3FVmdBEOtJa5UFsj9rakOtDP/TrpzW0GTRXmSM90KbM8zwIYrlsa0OuD/3Qr5fWcJ1BWwh5bjNXl8CXRmshFkfTJbk+9EO/w1rD4DFl0Hy4ZGyTaj2oSn9UifSHVeT60A/9Dhx5elwZtGJQiLRK7MSz6fTIFcQflWlyaWMaGv3Q7zDsMWXQTv2CrdCikkq051VBkG7iPBZNLk3MWAajH/odhj2Kn7oQypVG6SIyxuihbW4Uu+MkDVIjxVBkzTMkQxujH/r1yBpq147XShithVQz58/1neFQxEG6skYbd96c1kY/9OvdvIZEyzg9Vuo0znO3oHO1mU/dhk+fpkGsTH2ec209po3RD/16ZQ1hYp1BH1u3ggtiXxqlhRBJVuRBHvlnRlfrOdoY/dCvT9YQjsogSM9O8jwvrW6mdio71HmQblShhY+qNas82hj90K9P1hCuc1ebXJhsOB8v6lnf2g6XzsvX0pjctveHaWP0Q78+WEN0zfTK12atdBQ2G7v5ODmzzWZPbBIhEtoY/dCvJ7Mho2h8/VP1uozjMvUPisKplT53EolVGVdRlhXhdEE8B/3QrzezIcfnqYiu2MhKaZMwG2SiiuO1PnFIj+od3jASBQ2NfujXk9mQsn5kpG9O2UmELpqFnPPvCbth9EO/3r156V92DdrabM3mS5UQUR7kWUQbox/69dAa/IiMOGhrs51mP1ZC5UF6Imhj9EO//llDPVjrLG9rcyuXtnQ1ixVtjH7o1ztrqF9lC9Wqrc0dubSc/3roh369s4a6MtOwsG1tolu5tE2el+yV0Q/9+mYNbWXCgWhrI27n0gZG8F8P/dCvV9aQhVL44f41a2uT7ubSBG2Mfuh3X9bwUCNPiU+XzGtW1DG06n/k0ojnoB/69Wc2ZBSJ1JfjpN3NjaxMqjtzaTQ0+qHffbAHuqwJlFDHaRDkJzcfGd3KpS0jwzIY/dDvXtiD/FlJHSrxtanmNx4Z3cyl6bGgjdEP/fpjDT653vp2bGfbj4xu5NIE33dGP/TrgzVE4axNock4NrrQrjaxFLPtR0bbubQFbYx+6NcDa9BmbGZN1kRWxq/cnG+X8nJ4TvvIaDuXRmujH/p13xpEdl5/+qNOrhf1/R6jVXo9WOuOXBqtjX7o1/1Vg0ql0uOln7o3Fv7+jlFD04zjrGszMHaT3sql0droh37d31AM/CjOZlJvqnRh1CCOi60PhjWluZFLo7XRD/3u3RpeedzCzJvvDssmXiI2VRw/v86lZXUGzR0XU+I56Id+fZoNWfgPD1dZUJaJTcKpcnUaF9e5NJ9Ak9aqSZTR0OiHfvfKHtZsSOEWbOlG1veFtf8MiJZhVD9DCoJ8OPJgESajMGMZjH7od8+Pch+UNRS6Hp0j6vvCqq6MP6+pjSvX5QeKaWP0Q79eWcPArtIgz7QQi8vK+POKJpcmrz5dThujH/p13xqKLaaz3H+UPBLz+sNhfsB/ZNwh6lyaWtLG6Id+fbEGvR0gMSpP81KpTbOgE/Oj6VD4XZ+0a7//m9Ha6Id+/bAGXZxbEbWvtw0KWZ1kmRpU/jZQ88HRMvdHmVm//4smtDb6oV8frEGoOJZidMW0q4ka5LHU8kh44/bfAXBHXn+mXEz5r4d+6NcHazB25fZwi3By7caFHsZBLGUzLEPJMk99OnWjotBO2SujH/r1YTZkJk7LuFyGR3p6fV6RVe0cPh85mZ8MV2dVWZ2JE+I56Id+fZkNOXHqL89deU7N9nl67D3LnJRxfNEiV7shGT70Q7/3jb3SJcxE+LvAw7R+YLR13jxsVntun1dOeLyGfujXtzcvpfYpkiIPgthGZuc8tUmDeEQbox/69cwa/OBN6ZZv6zTItRI703P8h8q3vjhKa6Mf+vXCGsb+RXi3XjNuRZebQWnM7fvHypXGTmhj9EO/PlnDrN7o+ShqlKfpKk/j4tZ5hYxdaY5oY/RDv/5YgwlFG1IPM11uVn58TnX7PHua0troh359sgZd+BiqOPLPkwdKF74ybl83vXme2rjSjGht9EO/vliDbkZ0joSQs7BQg/pLxEEsxXS3NAtaG/3QL+rHbMjIpFXiNPcDtdTM+Bl85cqP3ZLqxnk6LSs5JZ6DfujXl9mQY5tUqQ7qUXzGR9L8si1Z+hl8xXYubTyZHg8KGhr90C/sxWzIRCt5rrWKVnk+HKrLwVpJ6Td8Rt+c1ydYBqMf+r3v7JW8eVm/0lboIhLWrDbl9WAt/46bq81/2zu7FQdhIAo3aob8GRNttV23loKwff8n3ExU9hFcyCm9GnpRvjMcYhLPCEHq+Y02Bj/wK8saBj42UkQmRi07fje+PRya4zl5RrGTJB5oY/ADv5Ksga+aUCuXTljBe8POtmqXQcvZ+1kKaiwiTsEP/MqyhjEJIh7Xqg/uVfGpUT+om6m235GcZ5lWehzNJ9DG4Ad+RT1Q3M1dicrVXndJmfDid2NzrrcymieD8DjzpI1BG4Mf+JW1DXlTrbF97dmzw0JpHbdn/q/9RZr9Qor4QhuDH/gVmA255sy9sNioRrGdH42TDxfJw4L6v60htDb4gd8p1nBWNqRpeOzwhyJn7nEKnx2qybnpTcb303PA9RzwA78SsyHjLcux1UweUTy/8wjzO+f11YQ7fOAHfmfWzlqudNvFE36fJdVk3hAS28oufQfCHT7wA79za+f9hUMbrvEkkNDkM+dUa1VEG4Mf+JVqDbs2yvDrr6uv/Vup0RDxMCG0MfiBX7nWsGkjI58k84jiD9eu1xFtDH7gV7Y1ZG2qyVCkGHhBh5YFP/CDNezaVM5pw5H/kAb8wA/WcNRaStI0ZJckTYQ04Ad+sIZDGztdpJaurh1BGvADP1jD8RlWqUV61PM/AtKAH/j9l9ovEsqk0gY+yv4AAAAASUVORK5CYII="/>
          <p:cNvSpPr>
            <a:spLocks noChangeAspect="1" noChangeArrowheads="1"/>
          </p:cNvSpPr>
          <p:nvPr/>
        </p:nvSpPr>
        <p:spPr bwMode="auto">
          <a:xfrm>
            <a:off x="307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4" name="灯片编号占位符 3"/>
          <p:cNvSpPr>
            <a:spLocks noGrp="1"/>
          </p:cNvSpPr>
          <p:nvPr>
            <p:ph type="sldNum" sz="quarter" idx="10"/>
          </p:nvPr>
        </p:nvSpPr>
        <p:spPr/>
        <p:txBody>
          <a:bodyPr/>
          <a:lstStyle/>
          <a:p>
            <a:pPr>
              <a:defRPr/>
            </a:pPr>
            <a:r>
              <a:rPr lang="zh-CN" altLang="en-US" smtClean="0"/>
              <a:t>桂小林 </a:t>
            </a:r>
            <a:fld id="{E571E082-43F8-4F30-9C8C-45C7B9D41DDF}" type="slidenum">
              <a:rPr lang="en-US" altLang="zh-CN" smtClean="0"/>
              <a:pPr>
                <a:defRPr/>
              </a:pPr>
              <a:t>37</a:t>
            </a:fld>
            <a:endParaRPr lang="en-US" altLang="zh-CN"/>
          </a:p>
        </p:txBody>
      </p:sp>
      <p:sp>
        <p:nvSpPr>
          <p:cNvPr id="5" name="矩形 4"/>
          <p:cNvSpPr/>
          <p:nvPr/>
        </p:nvSpPr>
        <p:spPr>
          <a:xfrm>
            <a:off x="5496827" y="2931790"/>
            <a:ext cx="3528392" cy="1015663"/>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r>
              <a:rPr lang="zh-CN" altLang="zh-CN"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前</a:t>
            </a:r>
            <a:r>
              <a:rPr lang="zh-CN" altLang="zh-CN" sz="2000" dirty="0">
                <a:ln w="18415" cmpd="sng">
                  <a:solidFill>
                    <a:srgbClr val="FFFFFF"/>
                  </a:solidFill>
                  <a:prstDash val="solid"/>
                </a:ln>
                <a:solidFill>
                  <a:srgbClr val="FFFFFF"/>
                </a:solidFill>
                <a:effectLst>
                  <a:outerShdw blurRad="63500" dir="3600000" algn="tl" rotWithShape="0">
                    <a:srgbClr val="000000">
                      <a:alpha val="70000"/>
                    </a:srgbClr>
                  </a:outerShdw>
                </a:effectLst>
              </a:rPr>
              <a:t>置</a:t>
            </a:r>
            <a:r>
              <a:rPr lang="zh-CN" altLang="zh-CN"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码</a:t>
            </a:r>
            <a:r>
              <a:rPr lang="zh-CN" alt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固定</a:t>
            </a:r>
            <a:r>
              <a:rPr lang="zh-CN" altLang="zh-CN"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为</a:t>
            </a:r>
            <a:r>
              <a:rPr lang="en-US" altLang="zh-CN"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0</a:t>
            </a:r>
            <a:r>
              <a:rPr lang="zh-CN" altLang="zh-CN"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r>
              <a:rPr lang="zh-CN" alt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左边</a:t>
            </a:r>
            <a:r>
              <a:rPr lang="zh-CN" altLang="zh-CN"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每个</a:t>
            </a:r>
            <a:r>
              <a:rPr lang="zh-CN" altLang="zh-CN" sz="2000" dirty="0">
                <a:ln w="18415" cmpd="sng">
                  <a:solidFill>
                    <a:srgbClr val="FFFFFF"/>
                  </a:solidFill>
                  <a:prstDash val="solid"/>
                </a:ln>
                <a:solidFill>
                  <a:srgbClr val="FFFFFF"/>
                </a:solidFill>
                <a:effectLst>
                  <a:outerShdw blurRad="63500" dir="3600000" algn="tl" rotWithShape="0">
                    <a:srgbClr val="000000">
                      <a:alpha val="70000"/>
                    </a:srgbClr>
                  </a:outerShdw>
                </a:effectLst>
              </a:rPr>
              <a:t>字符的</a:t>
            </a:r>
            <a:r>
              <a:rPr lang="en-US" altLang="zh-CN" sz="2000" dirty="0">
                <a:ln w="18415" cmpd="sng">
                  <a:solidFill>
                    <a:srgbClr val="FFFFFF"/>
                  </a:solidFill>
                  <a:prstDash val="solid"/>
                </a:ln>
                <a:solidFill>
                  <a:srgbClr val="FFFFFF"/>
                </a:solidFill>
                <a:effectLst>
                  <a:outerShdw blurRad="63500" dir="3600000" algn="tl" rotWithShape="0">
                    <a:srgbClr val="000000">
                      <a:alpha val="70000"/>
                    </a:srgbClr>
                  </a:outerShdw>
                </a:effectLst>
              </a:rPr>
              <a:t>7</a:t>
            </a:r>
            <a:r>
              <a:rPr lang="zh-CN" altLang="zh-CN" sz="2000" dirty="0">
                <a:ln w="18415" cmpd="sng">
                  <a:solidFill>
                    <a:srgbClr val="FFFFFF"/>
                  </a:solidFill>
                  <a:prstDash val="solid"/>
                </a:ln>
                <a:solidFill>
                  <a:srgbClr val="FFFFFF"/>
                </a:solidFill>
                <a:effectLst>
                  <a:outerShdw blurRad="63500" dir="3600000" algn="tl" rotWithShape="0">
                    <a:srgbClr val="000000">
                      <a:alpha val="70000"/>
                    </a:srgbClr>
                  </a:outerShdw>
                </a:effectLst>
              </a:rPr>
              <a:t>个模块编码使用的</a:t>
            </a:r>
            <a:r>
              <a:rPr lang="zh-CN" altLang="zh-CN"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字符集为</a:t>
            </a:r>
            <a:r>
              <a:rPr lang="en-US" altLang="zh-CN" sz="2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AAAAAA</a:t>
            </a:r>
            <a:endParaRPr lang="zh-CN" alt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5040133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01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2281" y="12081"/>
            <a:ext cx="2016224" cy="28477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7106" name="Rectangle 6"/>
          <p:cNvSpPr txBox="1">
            <a:spLocks noGrp="1" noChangeArrowheads="1"/>
          </p:cNvSpPr>
          <p:nvPr/>
        </p:nvSpPr>
        <p:spPr bwMode="auto">
          <a:xfrm>
            <a:off x="6443666" y="4800600"/>
            <a:ext cx="2700337" cy="342900"/>
          </a:xfrm>
          <a:prstGeom prst="rect">
            <a:avLst/>
          </a:prstGeom>
          <a:noFill/>
          <a:ln w="9525">
            <a:noFill/>
            <a:miter lim="800000"/>
            <a:headEnd/>
            <a:tailEnd/>
          </a:ln>
        </p:spPr>
        <p:txBody>
          <a:bodyPr/>
          <a:lstStyle/>
          <a:p>
            <a:pPr algn="r">
              <a:defRPr/>
            </a:pPr>
            <a:r>
              <a:rPr lang="zh-CN" altLang="en-US" sz="1400" b="1">
                <a:solidFill>
                  <a:srgbClr val="FF3300"/>
                </a:solidFill>
                <a:effectLst>
                  <a:outerShdw blurRad="38100" dist="38100" dir="2700000" algn="tl">
                    <a:srgbClr val="C0C0C0"/>
                  </a:outerShdw>
                </a:effectLst>
              </a:rPr>
              <a:t>桂小林 </a:t>
            </a:r>
            <a:fld id="{2852D82B-D3AC-4FD9-B254-9179CA6C4266}" type="slidenum">
              <a:rPr lang="en-US" sz="1400" b="1">
                <a:solidFill>
                  <a:srgbClr val="FF3300"/>
                </a:solidFill>
                <a:effectLst>
                  <a:outerShdw blurRad="38100" dist="38100" dir="2700000" algn="tl">
                    <a:srgbClr val="C0C0C0"/>
                  </a:outerShdw>
                </a:effectLst>
              </a:rPr>
              <a:pPr algn="r">
                <a:defRPr/>
              </a:pPr>
              <a:t>38</a:t>
            </a:fld>
            <a:endParaRPr lang="en-US" sz="1400" b="1">
              <a:solidFill>
                <a:srgbClr val="FF3300"/>
              </a:solidFill>
              <a:effectLst>
                <a:outerShdw blurRad="38100" dist="38100" dir="2700000" algn="tl">
                  <a:srgbClr val="C0C0C0"/>
                </a:outerShdw>
              </a:effectLst>
            </a:endParaRPr>
          </a:p>
        </p:txBody>
      </p:sp>
      <p:sp>
        <p:nvSpPr>
          <p:cNvPr id="11268" name="Rectangle 2"/>
          <p:cNvSpPr>
            <a:spLocks noGrp="1" noChangeArrowheads="1"/>
          </p:cNvSpPr>
          <p:nvPr>
            <p:ph type="title" idx="4294967295"/>
          </p:nvPr>
        </p:nvSpPr>
        <p:spPr>
          <a:xfrm>
            <a:off x="457200" y="195264"/>
            <a:ext cx="6491064" cy="669131"/>
          </a:xfrm>
        </p:spPr>
        <p:txBody>
          <a:bodyPr/>
          <a:lstStyle/>
          <a:p>
            <a:r>
              <a:rPr lang="en-US" altLang="zh-CN" dirty="0" err="1" smtClean="0"/>
              <a:t>UPC</a:t>
            </a:r>
            <a:r>
              <a:rPr lang="en-US" altLang="zh-CN" dirty="0" smtClean="0"/>
              <a:t>-A</a:t>
            </a:r>
            <a:r>
              <a:rPr lang="zh-CN" altLang="zh-CN" dirty="0" smtClean="0"/>
              <a:t>编码</a:t>
            </a:r>
            <a:r>
              <a:rPr lang="zh-CN" altLang="en-US" dirty="0" smtClean="0"/>
              <a:t>实例</a:t>
            </a:r>
            <a:endParaRPr lang="zh-CN" altLang="zh-CN" dirty="0" smtClean="0"/>
          </a:p>
        </p:txBody>
      </p:sp>
      <p:sp>
        <p:nvSpPr>
          <p:cNvPr id="14" name="Rectangle 3"/>
          <p:cNvSpPr txBox="1">
            <a:spLocks noChangeArrowheads="1"/>
          </p:cNvSpPr>
          <p:nvPr/>
        </p:nvSpPr>
        <p:spPr bwMode="auto">
          <a:xfrm>
            <a:off x="107504" y="955414"/>
            <a:ext cx="8162933" cy="936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110000"/>
              </a:lnSpc>
              <a:spcBef>
                <a:spcPct val="20000"/>
              </a:spcBef>
              <a:spcAft>
                <a:spcPct val="0"/>
              </a:spcAft>
              <a:buBlip>
                <a:blip r:embed="rId4"/>
              </a:buBlip>
              <a:defRPr sz="2800">
                <a:solidFill>
                  <a:schemeClr val="tx1"/>
                </a:solidFill>
                <a:latin typeface="+mn-lt"/>
                <a:ea typeface="+mn-ea"/>
                <a:cs typeface="+mn-cs"/>
              </a:defRPr>
            </a:lvl1pPr>
            <a:lvl2pPr marL="742950" indent="-285750" algn="l" rtl="0" eaLnBrk="0" fontAlgn="base" hangingPunct="0">
              <a:lnSpc>
                <a:spcPct val="120000"/>
              </a:lnSpc>
              <a:spcBef>
                <a:spcPct val="10000"/>
              </a:spcBef>
              <a:spcAft>
                <a:spcPct val="10000"/>
              </a:spcAft>
              <a:buFont typeface="Wingdings" pitchFamily="2" charset="2"/>
              <a:buChar char="Ø"/>
              <a:defRPr sz="2400" b="1">
                <a:solidFill>
                  <a:srgbClr val="000099"/>
                </a:solidFill>
                <a:latin typeface="+mn-lt"/>
                <a:ea typeface="楷体_GB2312" pitchFamily="49" charset="-122"/>
              </a:defRPr>
            </a:lvl2pPr>
            <a:lvl3pPr marL="1143000" indent="-228600" algn="l" rtl="0" eaLnBrk="0" fontAlgn="base" hangingPunct="0">
              <a:spcBef>
                <a:spcPct val="20000"/>
              </a:spcBef>
              <a:spcAft>
                <a:spcPct val="0"/>
              </a:spcAft>
              <a:buChar char="•"/>
              <a:defRPr sz="2400" b="1">
                <a:solidFill>
                  <a:srgbClr val="FF3300"/>
                </a:solidFill>
                <a:latin typeface="+mn-lt"/>
                <a:ea typeface="+mj-ea"/>
              </a:defRPr>
            </a:lvl3pPr>
            <a:lvl4pPr marL="1600200" indent="-228600" algn="l" rtl="0" eaLnBrk="0" fontAlgn="base" hangingPunct="0">
              <a:spcBef>
                <a:spcPct val="20000"/>
              </a:spcBef>
              <a:spcAft>
                <a:spcPct val="0"/>
              </a:spcAft>
              <a:buChar char="–"/>
              <a:defRPr sz="2000">
                <a:solidFill>
                  <a:schemeClr val="tx1"/>
                </a:solidFill>
                <a:latin typeface="+mn-lt"/>
                <a:ea typeface="宋体"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itchFamily="2" charset="-122"/>
              </a:defRPr>
            </a:lvl5pPr>
            <a:lvl6pPr marL="2514600" indent="-228600" algn="l" rtl="0" eaLnBrk="0" fontAlgn="base" hangingPunct="0">
              <a:spcBef>
                <a:spcPct val="20000"/>
              </a:spcBef>
              <a:spcAft>
                <a:spcPct val="0"/>
              </a:spcAft>
              <a:buChar char="»"/>
              <a:defRPr sz="2000">
                <a:solidFill>
                  <a:schemeClr val="tx1"/>
                </a:solidFill>
                <a:latin typeface="+mn-lt"/>
                <a:ea typeface="宋体" pitchFamily="2" charset="-122"/>
              </a:defRPr>
            </a:lvl6pPr>
            <a:lvl7pPr marL="2971800" indent="-228600" algn="l" rtl="0" eaLnBrk="0" fontAlgn="base" hangingPunct="0">
              <a:spcBef>
                <a:spcPct val="20000"/>
              </a:spcBef>
              <a:spcAft>
                <a:spcPct val="0"/>
              </a:spcAft>
              <a:buChar char="»"/>
              <a:defRPr sz="2000">
                <a:solidFill>
                  <a:schemeClr val="tx1"/>
                </a:solidFill>
                <a:latin typeface="+mn-lt"/>
                <a:ea typeface="宋体" pitchFamily="2" charset="-122"/>
              </a:defRPr>
            </a:lvl7pPr>
            <a:lvl8pPr marL="3429000" indent="-228600" algn="l" rtl="0" eaLnBrk="0" fontAlgn="base" hangingPunct="0">
              <a:spcBef>
                <a:spcPct val="20000"/>
              </a:spcBef>
              <a:spcAft>
                <a:spcPct val="0"/>
              </a:spcAft>
              <a:buChar char="»"/>
              <a:defRPr sz="2000">
                <a:solidFill>
                  <a:schemeClr val="tx1"/>
                </a:solidFill>
                <a:latin typeface="+mn-lt"/>
                <a:ea typeface="宋体" pitchFamily="2" charset="-122"/>
              </a:defRPr>
            </a:lvl8pPr>
            <a:lvl9pPr marL="3886200" indent="-228600" algn="l" rtl="0" eaLnBrk="0" fontAlgn="base" hangingPunct="0">
              <a:spcBef>
                <a:spcPct val="20000"/>
              </a:spcBef>
              <a:spcAft>
                <a:spcPct val="0"/>
              </a:spcAft>
              <a:buChar char="»"/>
              <a:defRPr sz="2000">
                <a:solidFill>
                  <a:schemeClr val="tx1"/>
                </a:solidFill>
                <a:latin typeface="+mn-lt"/>
                <a:ea typeface="宋体" pitchFamily="2" charset="-122"/>
              </a:defRPr>
            </a:lvl9pPr>
          </a:lstStyle>
          <a:p>
            <a:r>
              <a:rPr lang="en-US" altLang="zh-CN" sz="2400" dirty="0" err="1" smtClean="0"/>
              <a:t>UPC</a:t>
            </a:r>
            <a:r>
              <a:rPr lang="en-US" altLang="zh-CN" sz="2400" dirty="0" smtClean="0"/>
              <a:t>-A</a:t>
            </a:r>
            <a:r>
              <a:rPr lang="zh-CN" altLang="en-US" sz="2400" dirty="0" smtClean="0"/>
              <a:t>编码</a:t>
            </a:r>
            <a:r>
              <a:rPr lang="zh-CN" altLang="en-US" sz="2400" dirty="0"/>
              <a:t>规则</a:t>
            </a:r>
            <a:r>
              <a:rPr lang="zh-CN" altLang="en-US" sz="2400" dirty="0" smtClean="0"/>
              <a:t>，</a:t>
            </a:r>
            <a:r>
              <a:rPr lang="en-US" altLang="zh-CN" sz="2400" dirty="0"/>
              <a:t>5</a:t>
            </a:r>
            <a:r>
              <a:rPr lang="zh-CN" altLang="zh-CN" sz="2400" dirty="0"/>
              <a:t>位的左侧数据</a:t>
            </a:r>
            <a:r>
              <a:rPr lang="zh-CN" altLang="zh-CN" sz="2400" dirty="0" smtClean="0"/>
              <a:t>码</a:t>
            </a:r>
            <a:r>
              <a:rPr lang="zh-CN" altLang="en-US" sz="2400" dirty="0" smtClean="0"/>
              <a:t>。</a:t>
            </a:r>
            <a:endParaRPr lang="en-US" altLang="zh-CN" sz="2400" dirty="0" smtClean="0"/>
          </a:p>
          <a:p>
            <a:r>
              <a:rPr lang="en-US" altLang="zh-CN" sz="2400" dirty="0" smtClean="0"/>
              <a:t>0 90324 98100 7</a:t>
            </a:r>
            <a:r>
              <a:rPr lang="zh-CN" altLang="en-US" sz="2400" dirty="0" smtClean="0"/>
              <a:t>的二进制如下表。</a:t>
            </a:r>
            <a:endParaRPr lang="en-US" altLang="zh-CN" sz="2400" dirty="0" smtClean="0"/>
          </a:p>
        </p:txBody>
      </p:sp>
      <p:sp>
        <p:nvSpPr>
          <p:cNvPr id="2" name="AutoShape 2" descr="data:image/jpeg;base64,iVBORw0KGgoAAAANSUhEUgAABBoAAANICAMAAABe43wfAAADAFBMVEXr6+vw8PD09PTi4uLq6ury8vLx8fEAAAD////u7u7v7+/z8/Pf39/29vbh4eHs7Ozg4ODt7e3e3t75+fn4+Pj+/v79/f3d3d36+vr8/Pz7+/vj4+P39/f19fXm5ubk5OQICAjo6OgTExNAQEDp6ekfHx9eXl7n5+fl5eV+fn6NjY0kJCTHx8cZGRkiIiK5ubkJCQlqamrc3Nw3NzclJSUODg4dHR02Njbb29soKCgNDQ0DAwMXFxcYGBgMDAw1NTVBQUEEBAQQEBAaGhoBAQEPDw8rKysgICAHBwcbGxsnJychISEGBgYwMDA+Pj4LCwsvLy8CAgIcHBwKCgoFBQVEREQzMzMxMTHMzMwWFhY9PT3IyMgUFBRra2sSEhImJiYeHh4qKiojIyM8PDwyMjK4uLgVFRUREREuLi4pKSktLS00NDQsLCzPz8/a2to/Pz/X19eVlZXNzc2mpqa3t7fU1NS+vr5kZGSCgoKhoaHT09OsrKzGxsZRUVE7OzulpaXY2NhwcHB2dnaLi4vBwcHFxcVQUFBFRUVDQ0PV1dXAwMCDg4PJycl0dHRsbGxWVlaMjIyjo6NOTk62trY4ODjZ2dlfX1/Ly8s6Ojo5OTl9fX1CQkJNTU1TU1PS0tLKysqtra3CwsKYmJh1dXVubm6wsLBnZ2dtbW2xsbG7u7uJiYl7e3tHR0e9vb2/v7/ExMRbW1u6urplZWWurq5MTEyRkZGenp6zs7NhYWGpqamIiIjOzs6Ghoa1tbViYmKZmZlcXFx6enqqqqpXV1ePj49xcXHR0dGTk5NISEhPT0+ioqJGRkbQ0NCvr6+ampqfn5+rq6u8vLxaWlrW1tZLS0uHh4eBgYGEhIRdXV2QkJDDw8OWlpZYWFiXl5dpaWmoqKhJSUmAgIBmZmaSkpKnp6ednZ2FhYV4eHhUVFRoaGhZWVl/f3+bm5tzc3OgoKBgYGC0tLR8fHycnJx5eXmysrKkpKRVVVWOjo53d3eKiopKSkpSUlKUlJRvb29jY2NycnK+M1O7AAAgAElEQVR42uydbahlVRnHz9r7rpe99vs9597zMufc08jIvVLEeKHozSzQJpqmml4kYQokTQkNg1HREpIULD/4AoElpZFZSUSCQhIlVgpqCH4oS/FjBQUjRB8KKdr7nDN37sy9mi8zc9c6+/d8/Hk/bP7rOT/X3vvZa1rR0WqZjWrBYLBms6iFGmAwGGqAwWCoAQaDoQYYDIYaYDAYaoDBYKgBBoOhBhgM5qoaNmrh2H9egMFgzWatFiHAYLCtjK0TDAbbjhEHDAZDDTAYDDXAYDDUAIPBUAMMBkMNMBgMNcBgMMfUwJgHDAbbUAOD0jAYbAtr8XkVDAbbyvjyEgaDoQYYDIYaYDAYaoDBYKgBBoOhBhgMhhpgMJgjamDkCQaDbTPyRAgwGIyzIWEwGF9ewmAw1ACDwVADDAZDDTAYDDXAYDDUAIPBUAMMBvNSDYx5wGCwDTUwKA2DwbYwzoaEwWDbML68hMFgqAEGg6EGGAyGGmAwGGqAwWCoAQaDoQYYDOaIGhh5gsFg24w8EQIMBuNsSBgMxpeXMBgMNcBgMNQAg8FQAwwGQw0wGAw1wGAw1ACDwbxUA2MeMBhsQw0MSsNgsC2MsyFhMNg2jC8vYTAYaoDBYKgBBoOhBhgMhhpgMBhqgMFgqAEGgzmiBkaeYDDYNiNPhACDwTgbEgaD8eUlDAZDDTAYDDXAYDDUAIPBUAMMBkMNMBgMNcBgMC/VwJgHbA5ZbhW5cDYkDLaVrR3+9TNfHfZsTi6cDQmDHWW/36fr+sDzxsicXPjyEgarqneD3qiDj4za5IIaYE1n1Q6h89vz9eY68ANyQQ2wZjMre+bJt+oT66WCrFADrMFMtYcPX663q0dHZIUaYA1lomNu/Ih+mTp0LVmhBlgTmRiaq+7Sr1Af+kb1dzlZoQZYk1iZmu/eof9Pfe6LJrBkxdmQsAax/voP9auoz3SXZE5+nA0JawTLVW/132foV1UXfon8XpmxdYLNC5MD+6cL9auu/YfJ7xUZccDmgqmBuWe/fk311Dr5oQbYXLPqVsL88p36NdevJO8qUANsjllqHviWfl31bbMsyQ81wOaU/eIO/XrrzH+0B4pMUQNsDtnus8/Tb6DO/WmnI8gUNcDmjMV/2KvfYN161VJgyRQ1wOaJPf1e/cbr4L/6HPTy8mpgzAPmHbv9fH1y6t2PdDpkytmQsLlgwZE365NXB54ZBDk5czYkzHt2xcf0ya3frBhJznx5CfObXfeEPun1tiPDoSVn1ADzl43v06ekrr9yIMgZNcB8ZY/pU1XnX13dVJAzaoD5xqwyvWf1qaz7TcBrTNQA84tZuVS+cKE+tfXzUUz2qAHmEbNy0L59nz7l9Z0R2aMGmD9MtEf/PFefjrqG7DkbEuYLK0dLN/1En6Y6i+w5GxLmA8urPu1cr09fPWRKzob0dvszZKvdlPzsaKl1nz6tdVW78f3n7eWnIuXn3Yj8bGB2Pbb39JpBXzyIm95/vl5+qqRKTclPft7zs3Ff3PJZfdrrtr5teP95evnVykip2krwk5/v/NQg+vM+vQP1LhE3vP/8vPzJykgZj2PBT36O84t65keX6Z2pF5Zss/vPw8svJyujlJLB4spsbfjJz2V+5rkDeqfqnFg2u//8u3xR7eOqlRmaQAVJMVsbfvLzmN/XP6V3sB5oN7v/vLt8Ue3iZP0IyJggSMLZ2vCTn7/81v6od7T+s2wb3X++jWWUaryeBvH0HL9ON0kWx6pkLGj+8ovu/eTOmkFflNsm959/g9LtOF2slsPm7yijqBMEQdzmxz9n+Yne+Nm9eqfro3mT+8+/syHT6cMfuZBkYxlV93uzzR23DPOTX2/5kXO0A3V3k/vPuy8v62fD1c2elWtFmK0os7E2aGB+8rv2PdqJerjJ/eebGiZvjdpKlEKOs7CoN0KztWEucl7yu/py7UgdaXL/eaaGdGMZSmWTMOyao2vDXOSc5Pf4XdqZerrJ/eeXGtJjmzdh5UIWJp2ja8Nc5Fzkd+Wt2qG6tsn955Eayo2VMTZSkVKyCJN4MFsb5iJ9zy83pnxMO1WXNLn//FHDbAatWpmBaim7WBRFGCbBaLY2zEX6nZ+Nl80tH3TLDPp3Te4/b9RwbAZtKIL1OK/WJayXRikhhoPlEXORPudnpVF/OeiYGPQnWk3uP1/OhpzNoNXDJZ047Y5b3cW6umlQVyyZi/Q4v9wOhi98XjtXdza6/7w5G3I2g1a2SpF103ipZsvLg2pB6ura6VxaByF4md+Pv6AdrBv6eZP7z6cZvtV6w1Yq0Q2kmP1dNwyz3UmRiOlcmuhxG+FXfvUs8vfep52sw+1m958XlzoUsloaqcrIWqsW4umD4qr2ZGFmA7Eg8uk7JIsGvMrPBiZ5yU0x6ENWNrv//Pm/XjKWwiolAtmr/Dx5MmxEEmYrsVW2+rs+avAsP5ua1f9qV+tRY5vdf55caqqCJNsl5WpSFNWGrlqb/nJ1w6dWszCR0yWsrK06aMCb/Oodw9na3VoYNbz/fLnUNK4EvSuudnBhUi+NVEKINC+LsIjqd0Yb+zk04EV+Njbqr3sdNsOLy6Lh/efNpbYXwzBb21MUxWKspqd2ynhBFWG2W5ZK1KNq010eGnA/vzzu24cOOSwG/eEsbXr/+XOp46Jam0LYfKHfGU7O+lbxwqhy+Tiwtohnz4fRgA/5tcWRi7TTdVb9pKHZ/ef6TNYxplbqtRlLFU3H1lW/k67F05s9sTsVIkUDvuR3yQVui0F/PIgb339uj2BEUefYparxYpIsZvWLIrMcB/XcSSRWFpNulOelWR4y3uRJfsXN2vW6sZ03vf9cH5TurGci2mDtOAji1OStXHSTZKz2VEi1J3d4C5EoEYLz+ZWxuftB58Wgn6f/XD8bMpi8MlLHn7KTClVON3KVv5d4muBNfrkdmfBn7otBP0H/uf7lZf2xazhbm01n82VSiKgIizxCAz7lJ/vZ98/zwAwXl/Sf42qoj8hIwtnabJ5m3yWFLMJsj0ADPuW39rVzPBCDPtRN6T+31TA5WGutmK3NCXNpo2rNEokGPMrvy2/3QQz6/XcPSvrPaTVMPmUzcmW2NtvMpRXsGvzJ77n92g8zPG4E/ee0GiYrs2zKeLY20QlzabuLYpFnDb7kd9OdfohBX/oVY+k/p9UwWxnTErO1ESfOpbWsYNfgfn71FMA3n/JEDPrMTw8E/eewGnITiPpw/wmbrU22dS5NoAHn87OByV70RQz6sl21Geg/p8+GTOvpkv50TGYyhtZ9mbk0xpsczi9Xy+tnvckbMzy4mpb0n9tnQ0aRyOrl2DO7m2vHQdrddi4NIbid322XeiMGfT/95/7ZkKEUclcWhsWe418ZnTCXNoostxEu5/fkXn/EcMZh+s/9Ly/TyVBJvTbd/nGvjI6fS1MdgQYczu+eff6IQd8c9ug/59VQT67PvJ3Evc2vjI6bSxP8+9jO5ldtxK8+4JEY9N+DYU7/uaqGyPQ2JtcTq0pVrU0SiN7mV0ab59KGaMDR/ERneMVTPonhgreYmP5zVg3KdmxvNrnetfXOrfL2YnD08JzZK6PNc2mowcn8bGqu+5tPYjj4qB0I+s9ZNYh8ffJPf0wm18vJ8x6rZHbsYK1t5tJQg3v52cCsXuOTGPSBK0xg6T+Hdw0yC6TqjOpT9zqifr5j5YKdHsc5WZuWjXdnJ8yloQbH8rPx/9g7t9gorjOO75ndOXPmzOzcdmf24t2115fiNsWlxAQcDBg7jrHBQIGYcgsXt9xLKJWiQNQUlKJWqKVqoFXShkppH5pWCURKhNI0rVKpIU+gtpFC6UPKQyukPLTNQ3qVqs45s2uvMUlDsDznSJ+F1nh2drTznf/+9ly+8/+I/iOpwND7Hskg0J/YA4oEs+KMnHotFbtUTZim21AwLGqaKXlpgAax4oeI8tP1UpHhKili0J/o3pC0ENUdVqL0ElTNmeahybw0m+eghT+LAkhvEjR+9ItzZeLC8hM66O99U55ESpR2WeHhnJ30vLSRJoEatlPWncxLYxloimGovm4DEISLn62XjK8sk6rH8M4Rv+yC/mTwhkRhh82qKnxeGLMyIFghOl9DSiadVIYdKJF0htgwjBAufigbnFwtFRge+kOQRaA/OXZeuphb5yA+L6zylmHnRW0TNle9QDFgQLT40RK59G+pwDD2PMlj0J80m7KNipV0bIxQqd4y7Dw3yktTJkqXAwbEip9dJoekSmTQ1p6qgQH0JzAa3IZj2HZYUXIdFXjhMGbwr9PwB/G8NLUMGBAyfqT901KB4Z5n2d5K0J/gaMCNCSRUdSzHU9Vq1KFDhWKQQmzUpxjNbPyXBzQIGL/0jXkygaHjL7VBEKWgP4HRgN35BtJr29sSrpJrt201kWPTQFHBUc9hP55tsPGf7gMahIvflQ6ZwPDgK9F3v+H7hYCUFNCfoGhAqmkqKDNxDIdtoiYcU8FKETFwszoA4Y/Dy5SjAHoNosXv4e1SjSVO4Np9XHr8nSe+fGNLkGgqY9CfeGigRiUcw5WIP0ljF6fMpKkokVmGqniOxbJTq6pOjADmGgSL35YDUoHhd/XCET+pve+eJf+iBdCfeN6QNprjmV6ZFHEweZ5r52o+fCzlpNCeqnTmvFwnaof0JpHiZ4dyutQnFRjOHavdw5ax2pGDezRtLyYF0N+tUp5ifTN+GP3y/FDec2jjeTjLmEXbPdNcVDsUtl0KciCFit+x56QCw/c9dh9umVyYyMzq5lVzdhyeA/oTzRvSR2wWOGXxBaOG8wok6i2H4zzPh+VJIeOXPC0XGC5Ek4/BF741cWxoLZ+XXPGA3Qn6E2znpYJZFonrJJOmodNp56lVK2lmAAMCxk95a1AqR4bLtfvwXl81cXDrQvY4b/V27YfIAf0JhQZmvKmE3bdmK+lgFU1zz2GFyhsqjgIahInflX6ZwLDgS/Xb+MSCyaP9fTwbY+G9m7Wu+RXQn0hoyLKN8GF/jYY9YocmPEpvnn9Xw6YxfMCAQPFj1qov3iMVGF6tJzG+19pwuGUjx8TaDm3nHu1djEB/4qAhzwfKLBVVdyyr4lime9N5rmKGTVMEDIgTP5wln79LJjAsfguRyJXpzMCUJ3qWsMeRbk1b0q2teNMF/YmCBkpQLUmd2NirVph9Tu7m84w5FqBBoPjhTHB+o0xguG+bXVAo6+mcGpv6TPcIexwIyaCtGdW0X5aaQH9ioAG7LA0VFdl6ckLFLlN2OK4Lpp6nVsOmyQAaxIgfKhWfeUImMGz46zFSpjoqkyMv3fTU0P3810BP38gKbXx0k7YlAfoTAg04sujMIKTkiasmeCXipKmgYHrTlAANIsSPlsl3vrtYJjI8fbKYRcz5/tB/p+2wups9Du4JHzZtXrOrV9OuG82gPwG8IXVq5dJhzJmhlpqnzIPPqzDbLUWdch62vJwSQHqTAPHDRfv0fTKB4eyhfFq3bVxoOjHtfQ/wZUst6jmsX8tnHb5qm6A/Abwhs0Y6Z+Ekt+KjLKWPddvSZebB5zbmpWX9oCnhAhBijp+tE/KGVBuv914mNduVay3Tnmzt472fs9FfB3r5r20kD/ojsXtDprGqzMdY1SuOk0qpdWOttMcGzBRP9etDMIyIN35U9Qt/liqRYeWjQQHzCpYXb+F839rGaTE2MN69XNO28oWLltXaBVIC/cW985JvaXOxqyODVqrepLEW2+MWtg1CmJRLgAEx4qcWsxd7ZQLDkqOZvMrWcMijt3KSWNPHybBzZTiweGzfBt4Zamlr1bpAf7GjIcOW3QjG1HV11WZ749N1QjN7Tlaj2FQxKgAGBIgfyqcvPyUTGOZerRKV6iiTPTV+q+fnHXyQjzj2dwxq2uLu4ajPwNKf3iAY9BcrGliqDk6rFRsZiM2tm0aa1JpBV5ssq0lFOGWARawA8bNRKfjG12QCw/LvmQGrX1kKfvD1W5/Rw3tAq7T+4f3jvSO8oE7L5l0Hwv7FOjUN+osTDUEoaFTIKp5jNits1c3LEJ8q0XlYbWpSw54ys+ZDgIG442eQ4/+Ran/l22ViUJ2W/eMfe7+06c+xx+FoTvXJ3ogMI5p2d8iGG74K+ot1QJGneYIUM2npdqhsp5ntLea+3oTqrDIIKwcftg0FDMQdP2ubVGB4Icl6OtQg1R9/gGlsX6/WOxr9l69atozzxMiFO7T1nWXQX7zTkD5JU8NLWuw7z6ngsB9c8/xv9xLhMDFK6EFFwEDM8fuVVGB4OqpSi0n2nx+YmbWiZ+PeaN1id9RniJIctM2Dc39fdkF/8XtDtnPPPadiuCRA0fpbkLOchMqKBXmTU2uAhnjiFzy+VCYw9L1Zu4/qtT3/79ylg6Pj+2ple1vaBldGqU/zxlu1MwnQX/zekDTFyg53Ypd57jEXPiOj5EwzV8XU8nLlDKQ3xRq/P3XLBIaNZ+q38WLPh3tF//Z1PBWyrVXTuiM2rNK0s67VDvqL2RvS9bmco2OUlyhuqvIS5nnmd5jEkAMZV/zsdPbZgzKBYfiPJItsWy/nn//Q+0KHIs+JfUN8Gya/3eXDmvZbAvqLd3sVswThiTtsP0t4TOUTaijqGYf/MhhyIGOLn3/+SamsWi4ynOm05H/2pdsZgUQJ1Ad576ibdyHGerWuIK2C/uJFQ4JMaJsdY5VAnBRfsw+PpYkLGIgrfk3XZQLDilf4m3bLZP7fb+uFtXRp7X7Ghs9w1/yOuzZpF4kB+osdDTVtE1Z5UG23klaVkIBizIoxAQZiil/qBak8nN6t7YsMqi/f7munsGEt2yPS29Xd1V/Jgv7iR0OkbdVlK8msRHEn3+yWDQADccWv/XWpHBm+WS9lq3x8w+2/upENXWxEsWBU27XrEeKD1uJHA9e2kqPYxa7DOsTwkY8zfsVrC2QCw7mT9bu4MvSRLtDAhnWsWM26Lk3b8JQLuhIBDXx7sWnqlFn+AxpijB8l5OiwTGBYfaFQSz34W89HvUadDTsH97OyGh072B8vg66EQEOo7VDaKWxUQmm78JGPKX4oXzyzTyYwjH2K5CNHhiOP3cFlamzYvWshG5Dsj0wpTNCVEGggaSOXUHXVTCZNDB/5WOKH8+RUj0xg6PoNKWJdD1G46IE7uxJnw9wejfOlrbasCbq6GQ0xpVZkKsjWE55pNlNIZZr9+Nl6KXhGqkSGdUczWWrbruI3n7vji7W2rertWbWbrVKsX1Y7dgp0xdGQiPnNuHyWOaMohg8NEkv8jr8mExgGfj2RtTkj279a+0bmacvWhP/bvqRu6VDWQVcxeUNOP4b4/njoxs1y/MIuuXF6g0RgWHOjOR/dQ+HVrTN21aXcxGHzxN/fzoOuYtx5OeVYBqsYEk1mO37UyOevrpApw+ntJlKOJlsvzp3B6x5kxTBbJ/eNbIIJcWHQEH3pwUd+VuOH/dI/pPKDfe0wSVNekPfhlTN53X5esGasYRP6VdCVIGjIhl96WfjIz2r81IAclcpB/rnDpIRCoJXIJ0dneEs3y/QabNy0ea8NuhICDT7FkRMffORnK364WPrZkExguP5zDgaU9c8/NNPzF3ymYWwKJx8BXQmBhmwpS0vwkZ+9+LnZ4i/+x96ZB0lRX3F8e5bpfttTTTPbM2P3MAMsYoJyCkK4CbAhIFchyCWFHAmLYK2wnLIsghQgK1e4ghzrCgHCISBlhCCXSBRFiiIkWsGAJSuVlIIVIMZozMGcG2MqhRqmf+8339+f3z/Y97a+70Nv93vv9xgnMHx/dxwMuhGsWPZ//8dH1W/VVWv15U0P98NXgrxrgJZRzZ54ilWHUyXFNzJ4QrW33Ybr9Zq37TNuYZ+iL2n9c4EGoCH7tK8/wOxqI8OZRBeDN9RgRubu3TwPNLje8gQtw1rwbk6D182rUk86dLQogz/3LFqeclA02aOZqhP4A6cnBu2vEVLNHFO3nMOtM/qDt0fRKI1H7WzRbj6S+3/3A0Zc6L3Ejt1Sl6fY1unxGf7RbTzwEMonWzTLeHwUpyeGrS0otqNRiQRn3Znpn73KUOEhlE+2aM0GcwLDg8XxJx3dcM65sK7y9bAOD6F8skM7V8YJDGsXJ6JWg7XmuvDjf2T64CGUT1Zo5hpOYBi/PZVHeGc9NwJYHdDhIZRPNmye5tXIUJpO43pvVyKYj3sogAbpNfPmQ/nbhYzA0Ppdw04mcbypKxH0nAkPAQ2ya7rXoUndGIFhxDu1Q77E2OO0li7Na/jhof9EA9qCJNNMPeC50pQRGNr/rK7t9cfzOPeiSzHshIdSaECjtMTanu9xesmwLxV2eKZb1+sVPhH0mvCQSLshod0Gbc4wTmBYUDOdxxG3YugwlVR4CJOXcr98pNVPcQLD+japJOxD7rVZRWwFHgIaJNZ0H+VO5wSGvs1CgcSq1tCmoa5FMTdqoAcSaJBY0z3B3J39GIFh3AfesJrI47iLUx5V5EOjE9Agr6b7nAYzON143fNMxPHGapLoIRffmg48G9skBQ8BDbJqqmNdb8IIDEUHvRQDgx4JtljhYhz95sBDQIPEGxnUMJ1uzQgM2kGKP8XrBuUucDOO4X54CGiQWIs4W+7n1OF0jeIP8XqU8ve5GknnMDz0VTSg5Ukebfd6RmDov60gnoephhre6ORqKCsMeOi/tDzhlyCDZvo91qKNnMaoVjS2o34znsflu1wOxR814SHshpRS0z2h4ns5vWMYM4usWHeRGqDDbk95bAxEdHgIk5cyarqPous43XjdZ1owDgbForOzXW/QtqNodAIapNSUoH0PJzCMnkIUK0YlQM+OcT2ajeSDh4AGSdHwbgdGYOhVmshDN6hihfvh7EOjE9Agq7ayOyMwjP3CiQftj32vHOh+PAfgIaBBUu0tTjdet/rIkwzbrrNOhMtyNsBDQIOc2sQPOTUy7FPTeVTVFyGivvAQ0CClZl/i9L1y46J0FlPaivHaAx66RTSgzYOPZioUWsIJDKemkifptfOCXK83Er763y1PaJRmqVmv1GMEhpMzE3n4o6HnnxEkpqEVFnogsRtSOu0Kp/nKCdOSUXto5h+Fme1a6WDZGyYvZdMON2IEhkaV6TwmXhRnymNyCHdhAw2SaXs4zVcOrcpLZeHsaC5OXCdSZICvgAYZND9RwS5Obx9n6KQkk3izvkBx7SUFvgIapNH0SLDgDUZc6PGkQx49kUdlkUiRPYL2aKBBHk2P0kROjQyF2/KDHj1xJ8YLfYQKrV4d+ApokGcjA9V4sh0jMvylwjbig9dRmrpQsNh+CV8BDbJsZPCGzRNdGYHh80UUiIFBN+ySI6IFdwO+uiU0oOVJfM20jJ9w2gc7bP7NmM2cHFMN1r3YRbTo1sNXt9byhF+C4JqZZ9Di8YzA0HF/2NKTeXw2ULjwetQycBc2dkNKoCkW7e7DCAxN36SwmszjaH8BAzzv6PAVJi/Za0qEGnP6Xtlkkt+J9xLpRE8I2bN5KKjAV0ADd003Qm329ucDhn73NAzHvlfmqVag8WAhQ+ybXAUJrwENfDXT49T8Z3tGYJjriV9fefNRJ3Be0J7NAW0C8BrQwF0Le5cXMfpb4lLtZAdGlFa/KmqQnxEWywMN7LUvRjACQ1lBsgMjSnn/EDbKXYYPvgIamGuVDzACw8niZNQq1dkp8FBHTgReAxp4a+dXMQLDqlnpPLy/7ShwoJvID69hNyRnreIUIzA8fLx6UXSp0MunFsJrX6vlCY3SYmmq/fKrjMDQ63oiD9NveP40SOxYKwx4Dbsh+WoN5jICw8CqcCIPJUJDFgoe7DpS4DVMXrLV3mYEhsJDyaD9BhWvED3akeSF14AGrtqJVnzA0P6qk8ojeMd08eNd6cBrQANTrZLTBvkDr1X3Zi1hQLRdtgqvAQ3stNiStCmc5isXlIRSN9s6F4ZzeCsy34LXgAZ2mu6hn55kBIa1L1BAMRM5/JnHjpnpIQVeAxqYaYpBucsYgaHRFju9kWFISx4x98834DWggZemR6nNrxmBoWklJTYy+ImmzuYS9Y7EWBX8h92QXDRTpZpLC/mAYeQHhpUX2/ro9wQblrEJ+4EaKryG3ZDMtCpGG+SLDhYEUlnkzWW0Y+Y0vPYNGqXx6OSaplPopZF86qvVkw3J40+OUb3TnE/gWiN4DZOXjDTFtqYMZlRfa1pQVE/mcaWjxum8B/8BDWw0xaIhj3JqZJhK8cuo4h0Yo1mBQWsO/wENXDQlQHvuZFRcZRUUiS9ivhl4+cMas/Mp/Ac0sNBMxaC3NjIqrdkzKZoCw3PDuIFBa1IX/gMaWGg+J/cIo++VE7ZT4sp5JeK8vFHjd6458B/QwELLv5vR98pRk5N56J7QnIuFDMkwIt8H/wENHLTLHfiUVaejqT+CfEHPjVYax/N38sN/2A0pvnaYERi0Hek8wtaFThrPk++D/7AbUmjNzAvYx+/jU1K91xGpZvyqbtsobcIUDNpe+O+bNkpjvCozWl6Apj3DqKSW6omXj3mqTaWjNLZnPvyHyUuxNavkQUYFdSw33YERKO/LFwzaffAf0CC2Vncfo3p6cUjy5aNuhEqWaZzPPPgPaBBae5/RNNKjD6WiVsm8NJA1GTQv/Ac0CKwtZzS/PPp4dR7+pzXm5zH4D2gQVzvD6Mbr0Y+TlU7jFwO4k0HbDf8BDYJuZKD9jL5XdrqSF/Ym18HSJ73Yg0HrCk8CDSJqqmWVd+ZTR2M/ygn6UhsZysdpEpyl8OS3QANanm6PZvqj9vw3+FRRj3uLQ14zmUfJbzQpTjk8+S1anvBLuF2acYRTI0O1EZw2f5MDDFqTOio8id2QomnGNkY1tGF1dRqRrZos5ztYMY/JS9GuqXM4ffY7uZgiqelE+5Uu0pBB22LDk0CDOJruC9MFRt8rO5cHAkoqj9eHywMGbWwDHzwJNAijqY66idH2xD6TnbCqJ/P4eTdNpvP7xN8T8CTQIICmWOdvqbYAACAASURBVPbhQYw6nCYpIW8iEaLnZ2tyncowPAk0iKEpARoyhk/pdLlMYV/8P1YlEmxxSpPt5EfhSaBBBM1vsOoHGPA0JTcy6AYVfy4dGLTBERU+BRpE0KgWoxuvC3cayTz0KOWv0SQ8m8M6fIrdkAJovqXt+ZTNr5RkHqY3VHtzbxnJoE0xTPgUuyFdbopWnNz3+XyvLCx7ljz+VFP0haFSgkHrEYFPsRvSZU0NB8705FMzT5VYlpKc/6LT3TVJzwT4FJOXrmqmaoe2NGLUyLCYKJGEYgV/PEiT9iyBT4EGVzWDVjKqr+4r0x0YAZrVWZP4lMKnQIOrWslaPtXSujLdgRGhig2a1CcXPgUaXNTu+JBPrfT8ON2BEQ2dOyA3GLT+BJ8CDa5p311Sj02pFG2uXvoYLrjaTnIyaH2BBqDBNe0Qo/ramv9vV8lXddCkP9eC8CnQkHkttlr1Y0b3wx6rRUb6vuj93bQsOKUB+BS7ITOtmbpF793Fp0o2LCKfP5VHs7ZaVpzXVHgXuyEzrz33Qz41ciq13K1GnuGUt8wOMMTeQsKn2A2Zaa3xej4lMiZ9Sx15wosXaNlyHoFPMXmZaW3iMUYF8omvOo85R3pkDRm0MngXaMisZk3nUx71N/lCejqNeV20LDpX4V2gIWOarrJaFN1uXoB8eiqPlwZoWXWWw7tAQ4Y03Ufqp3w6nNrP8JDvX+yde5AU1RXG6WGn50wPTdv29NAzTu+yCFnepETeEQMYQEEQeRQEAkpEEERBFuUZ5BFgBcFCYIEyJigPERB5C4IkgCARKTCoJCElJhaSRCQppTQRTNjpnulew2NX7lKczPf9+bH7x2HO+e1033u/m46DpbENQlmms+hdoOGaeEowntzPJ5Ghx7L8WEBJ78CYdmso63QEvQs0XJtEhuAkPvsBeswpMG0n/ExSafbMUBZqNHoXaKj4RAbJiDfqwmcqvh5BpKfB0PvVbARDqE0BelcgGrDN4+JeJHaQ0R/eLkXpOrRgovaKUHaqTwC9e9VbnrBR+vKboiOkbOAzEr12UjSspevY0S1LyRAaWFNB7yIbsgI9xaZcRn94O2w1E3KmjrpNQlmr+xUZ/YyTlxXmKQEz/zSfjUKdNkYt91IWhWj34FAWa6gMNAANFeUpwVilL/kEsdcaaZHkLEvIVqDR7aGsVi9bQj8DDRXjKYnkKD43XreaZafrkJLm0p6hLNdMU0E/Aw0V41k7h/KZhGVq5iFIjT0yL5T1Ok7oZ6ChYrwRjIKiN+RnHoICdNMTAEMoNDWGfgYaKsLLYxTE/lzNTB0y6W+2AhdCoY6VA+hnoEG8d9MZRg/Vxb442JwdnYGFEi0kBf2MbEjRXnA1n/PLi8cHklqmjFEDAYWU7m0e0dDPyIYU6iWVqW35rFd+ka5DC6vRrQ+ACa56o59FbJTGVye/t4vPDQ0P/jZTh5Sk2YtBhPR/zJPoZ5y8FOwV8tnI0HJkpg5dpaLpIEJaK9DPQINgr/c9bNq/zUdhrw6z2kIAIa1N+ehnoEGs1/vfbNq/+rJc8i5giZzHemVab9dPoJ+BBnGeTlSZ0XrlwsdiqpJZlzh3G4jgqtl4wwqjn4EGUZ4SMIwX+QQbvPVYPCpl6ngH65WZ9ZpRdiKI8QYahHlB0t/ns5Gh8VIqAYNbx9KhIIKrGi9YsaCC8QYaRCUyBE36kk/iye0/J0tyCyEq+hmI4KrrDpuCCsYb2ZCCPE2ykmNrsOn/9tOIdC2VSqfbiSpYr8yAYTsZsoZtS8iGFOgNms+m/zvtsi0v77DgzyBCeiF3crWYhKFGNqQwT7Lp9bfZ9H+/HblmJHNkyKjTBEhwNfd1/3oNHgVw8vJqr6lTE7+by6b9O35S00xdRpWqwzzUFkRwNaPY9K3XYLyBhqu9pi5AVf7Kp/9X5pF7GVXJX8fdHUAEV4uOkCFhlIEGUd4FMATO8+n/Nyql7rVN5cFGs/L+ykuoxTpKJ2hjlIGGq/e0SCw8i9GjdKVMHZJhrW0MIqTBMIgIMURAg0AvoZ/rxKb/3xqeqUNSaQLyYNNq+JmJUQYaxHqH27Pp/16DvIcg26z6WhsgwVHrkxZGGWgQ6w3n84281lbfQ1A8dwmI4KrzJ0mM8rVAQzZtebrxFJ8/jOcivocga2p/IMHVQh3bkZANKdDTI3TLJjbt3/WPmTo0xTC39QMRXJ0KUlDHpmhkQwrzgnTjN2za/0fbvTrkhLoRGxnSml6t5PEKX/tx8lKcV7UOmx2E3b7KydQhRc3Cm0EEVzOWYmyBBsHeFj5B0a9Wybx8lNTYOJyvTKvesxhboEGw9xKfjQxrful7CIpVWQEiuLpzEsYWaBDs1W/Gpv8XLyXVq0OZgmvqXHWvi8xHoEGgV3IYaRyfjQxDVpEheceLN98BJDjqUSduyhhboEFcIkOARvDZWtx+t5WQvTrO9gESHH3/dC5FFIwt0CAskcGmEZPZBEW3O6TFg14dO5sBCa6eOBhXEQeLbEhhniZbuaerc2n/fntzLDfcsKSOg1ivTKvnPstO7XDCdiRkQ4ryRrLJg+38dIHp1WE9/xyI4OrHRzCsyIYU7G1swKb/V1Yl23v5GD0DIqRfy+40o/iKj5OX4jyFaGtTNv1/vKAk3C1dR/IrEMFVh0K68JCFEQUaRHmSEX9lEZv+/7rYVDNxsGRORVC0q4aHAnEZIwo0CPOkZKz4KJv+X7NKdVJPnTpG3QUkuK9lt+fGIwpGFGgQ5Sl2ouhdNv1/9ypKyuHMNXWPPwwkOOo4xo3Wx4gCDUI8JUK551tx6f+Bh73jxUqSin4IJLiao7nXV2JEgQYhnkyJk3x2+I3yPwRRc6xXpnUsHyMKNIj19Jc7snmU/r3/IYgW7AERXB2QMaLXDxr+T7Y8TarHpf27b7czdWgy5c2pDiQ4OtobW4+upy1P7AvRwqq6/n42/f9mTjSie3Xsug1IcDTscCCqaBhMZEOK8qSk9VRPNv0/98KjtB7OXFO3rSmQ4KjTcrLSbx/xdR4nLwW8YbCJ0Y3XR0d7dUgGbewFJDjq/wIhDhZoEOpRpWNs+r9LkVfHBTD0vR1IcNR5L8YRaBDsBZex6f/Gfb06lKQ5ewaQ4O5w+gDjCDQI9uLPsAmKbj+p1ENQ0a9bgQmOJudjHIEGwd7hdlzav+musOHVYeR9jottXZ0qxjgCDYK9Qjbv8GrMUiniO1783mAgwdHM+v4EbYwj0HC1nk60j8+Zg9UFFPESGejDhkCCoyHPlkrQxjgSsiGvytN01Sz4KZ9HaY2CvmzDP7QDEhwNWE7RsIZtRsiGFOjd8BqX9u92zHvFkKOr1j+GAQkuGLZiCK/7jdLcjlcpfIKij/f2ZRsGqC/OV7rq8wy+uuPkpWAvNqYrl/4/MSER9V3HtuB7QIKjwUtyEhg9oEGcV/LC6rP7uPT/A+vJkL067I86ggnOQ9bKGyigY/SABmGebNB6NgevO2xMlNxSl6ljJNYrXe1pTqqC0QMahHmyRVs7cGn/Fr+iuOyrYzeI4OpAZVIRBws0iPOkqLmKzUaG+86WPEp4D0HLhwIJjiZOiCURBws0iExkoIMTubR///1J73ixpFJf5MG6arzOS9DG6AENIhIZ4s3ZXPbW9n3bl8igWvs2AQmOhi5HIgM3NFzvW54S+XXYvNxfFvHq0IJm8w1AgqOmZ7GliN+Wp+t6U7QUj29hc9nbngUU8F/4PgbnK139KxiTtVKfbzj1H4UhRDbkd/OCMeMv3bm0/7sKqZKvjpdBBEdNVpuUuqXO/XyT+xoVjsglS8ZXd5y8/G6enDA+fohL/5940ouDVRSiLbXABGeH0z+lRETx1muempfaztr6QKOEjWVMoKH8niYZxuPzufT/4nW+OmTLPnIPmOBoYW0PmZJKRWu8f/qbFlUwjkBDeb1AbB2bG697feGrQ4paa+cDCY7mjfA+X8WODS99jOThvCT2RQIN5fVueYNL+/9gm68ORaXnfwEkOLq5vvf5KhHKWfbtPMxhiQDGEWgon/c0l/bvvtlXh2JT7TNAgqNb/QnaEVJ3XORnfkIyxhFoKLtn/J1L+z+4PRr36pApdwWQ4OguX4K2JpuBuhdfgh4bwxlMoKHM3qE+TNq/1ZK8uD8OttKstmBCSvce0n0J2tHYpAGX+MG24xAbi2zIMnrLB3IBw4ZHrKCueXWMagAmpNTyvXxD9n2+ay9zTdcMCduMkA1ZBs8ez+Wyt24Lq3l1aGE1Oak9mJBS6xeT3uerRxLrDlz2x/ebOoYQ2ZBX8io/yqX/Zzb3nwyNUt8uYIL7ZrHAt14ToJxvrvTla5yF+7Fx8vLyXk02B68XzSbfydAkjZ4BJDiaKPvWawIkTbnyr7QwIhhHoOEyXh6bU4qLCsnwvVencXOBBEcnhvv+WxTSP2hdlt+aQhLGEWi4lBf/DZcE+QHvRCxfHCxFz/cAE1J6dFXSj0zr07IeI6kWxTgCDRfxFJmszVxW/Rp+aieCvp3/0b0twYSUhrxklELm0rKfjJuZCGIcgYb/8eS49HELJu1/50mNgr7jxTS2HpiQUoc/JeN+ZA6fXp7f/jCBM5hAw7c82aBVA7j0//ZYPOB/m178EJiQUue64VLIjJbzNp6B+TbGEWjwe5JBr3CJW77jc/KOF5fc1T38bjAhpep1yYz4kGlNLv+KpylhHJENmfF0m6atYdL+bf6jeHVo+n/ZO/+gKK47gLt77O67t7fcLbt37K63giDFFGuJWlBAAUER1EAQS0REFFTwZ5OKv2rEMcHY2KRR05rExtYf0aTpNGOjJu3EtsamNTNpdGqTxv7Ij9oYx2mbxk7t5J9O98fd8Y5fctwBe+x7M4iz3O2+9/3x2ffj+76PBNtwPtgAGJ7xderX7QTS9YHk5eoQ8ZnZODdkwIi05/LvlcaJ/f95m6hnfQy1A/4cM8Esm69ILI/o98zANsDUYce0YKD0sHRXoCo5d8WL+X+4GPgJpB3OF3E+WLPcWGdIJqTfjRUDvdPHuDuPd14a+WC9CXvjZX/lhiOKgKaD9V7F26jM0vSoV0SRefDiwO9VgN0Ro0EDgwyONsRLIMMfteEDelb3cysxE4yyukMJJIU29Uvsjup2Z7A72h4NtCztS4sT86/YiLaDFsCBRswEEwybwpFJRJ3dCp9tZXM0OCXvD5rjpcewD20HIYBX8P5KszReRueNWK/wTPTR4sc6l4axi9oRDVLHU3Fi/g1vy0g7CL+8bg9mglGm/0nu1C9kZfh5LAZZpeNV7I42RsOk23Fi/jOPyUg7oCpvexUzwShpW0REv7REXpobmxvfLRLYHe2KBuIf8bLqd2Kqt7MdbhZk7qrEUDADGYiwJDa+U0/H6s6Vb/mxO9o0N+S78RLhdDPZSyJyUXzvzMNMMMqzO32I6aigLZZ5uTYHc8Hh0CM75YbkhXXxsup3EyLtcEOF/c8szASjXMhE9MvTIPNCbO8/DjumpQKlh2R7FVQemBEf5r9/W9jOUMXbvgwzwShFX0P0C0kwOubhrO/j7rztdl661cz4ODn66XVoO2hBegEfbGuWpx5G9AtZeexdsZ99mZeJXdRuaOCl4/Fg/lU/9SM4g35lwm7MBKNMuxyGTIW6f1BQfx67qN3QQE2NgwxvXzqq+iBSZ+D5CWaCUVKPOhFkEoJ3xSAdutGAXdRuaJB+ZXnzn3FU8VIQjds8iZlglOy9IkDOmOJAR+6gPet17KJ2Q8MvLW7+sx4SAZrbEIAnMBPMHsOLELAoMidcHMSnZWAXtRkaxCet/V78ZIyPRdPBgq3lGApGeTxRIVFk0oN8Fvhh7KIYDdZ5Lx5jFTXscLXnl2Im6KX4Zhvg0IwM9F2DfVzIfuyi1kHDUIQ8+S9a1/43OzRxuJE6f6sIQ8Eou9sElXcjujxaPejPzB+DQ48sE/I0JA++PhgThy0xiKI69H0vh+Y2lK98zy6efwf5LfuxwCHrEn7fb4dkkHVdwglkbZUbckLsbSitKK8o2pQwdQ8AMSzNOXHbNn2CvuU37Tkg0e5OXfq+vHZoqtUKqXjpfvvxzstYXKuLuWWnpzKp6VGx4clNQEBH0sD/hn1GC33KL6tdVsKQeXjokticEuLEfTiCw2iIwbVNg2DZTFRsWPsCJ6C5DYHv6gJ7kaE3+a36O5TCTqHkh7Iv9TsA48J9OJqiuZGdmWqIHvf+IFh2FGyY9joAEKJ1vpXD2I0MPcpv+uejQOAwKlOX4z7JH9KV5HFkPLiPRgaKogWawGjo5/kShLOXz8lLB8GyB8qG+l8oYcs0AGysZWxIhu7ym7eLDxxfGdCb9+pQb6Y/K7ut7z4GGSiKTWEJjIY7XoOU3wdkZFabCCOqZzAse0BsKN4S1g5C9H1nB2NPMnSV3926V4YyO0MAvjF9yGu3EPAWdx/eIANN0xSZNCbABoyGXrdd0xJwdny0v9UYr+c1rtl8dmcKAH6683MfxNiyswsHxIYF74S1A/rBwUcYO5Khu/xujw1DpiJvGo6zwCtTaGu7D6GNIzQy+AFJky5PgA0YDb1dU+RXbnRNhlTcvOWgPpEb/Ny7MbXs1HtWDoANC/6ghPV0VDD1BmNLMnST3+mdqH4JEWwqHJ4KtguWdh9CG0VQ+hQkACTpcgTYgHND9nbt0vKe1Vy9t00UgvMP52Np2XUlLdWRsqHhs7Ei0g6eVRKPMzYlAyq/mQyT+2tEv25eld8atr7Um8DKYUE8nTKJI1nTjsRklyspheZxbsger7lp8dE+ciEVnz4C/NCtfY4i/xo7y27KWMosK8iNhA0lD3Fd2iE+sciuZEDlxxTuednUUUi/mY8NXxWzgdPKTiOwXJKGA+ieyjudIkmSrIBzQ/Z4DfrV8/f2res95xRFn3RQ1QdjZtm59bpJL+o/GxZ8kQprBy2AfRMZ25IBlV/BWXTy0Q2A97VhzZR7mLNwV5szJx+pBFdiCuUEJB0YXOCdl93WJSRnPyLlap+XBcIJOfXZ2Fh2el6Tnv99QXN/+w2rfhjeDlrynZvC2JYMIfktqmJqrvmB0qlfSgK3hjkn13EvtG4MJG0sWUJqvMeROIYGITZgNHS5BhVX/3bdfHUxYJ2QBSdjYtlpTNpk/X/lGdP7w4b5l8LbQQhgRSFjYzIE5bcob+7HMvCzobg+WlHay4a7mmVeywYSGauWAk3wBJWS6PDoHfEAG3iMhvAk8mJmvxe+jwMOap3V6zGxbIZpNPITNteX35ENH74khM15E35w3yHG3mTQ5Gck0f+NCoBKB+P6CAlsXG2BiiaQFo6BNDHA09DlcCSDIBtGXlxkdGhwq3QEK99vJnB6RM25hmhX3b7CMKUra6bpBp6/g6nukw0zT+6UBXQPIc/JV77N2JkMpvyKs+Yxn5q59Umjk0zSnPeINc4Cb1esGwMZGDwQkEpIdLjETvmNtLjI6NAAxccj0fiDrJF+NLkqKsuuK5+fxTRV1FbNNzqfGcUFa3plw8TXkoCfCM9Tuf6NSluTwZDfjqwpy06eojJJJWDbpIsH3/zUIlXdLEPLxkDqU47QSTtpmvI4XGxIfiMuLjI6NEjtkan8rBlvJL0XhWXvaC1nKjJC2c5L59bWtfQS37DjFvSqsEud75/J2JoMhvxyypiqlxPcKR5SNW2bkpyuxxbmW6Sus1naqjGQGhkUehQNkzwej8PhCspvBMZFRoeGtghTBeYF109XVA7Uspsm61/NbUT/VlmeVdqNDfWfjQIS2+3t8yPG3mQw5bf80GWSH6+bNk0ThF/WcP3RPCZ/Q5o1Kpvfxlk3BtJPkJNYt8YFR0h+ik8deXGR0eWG/H2kOv8glDXof1GtutV03UE9LbzfUHxhcc91vsfmZNDkV8Mwjf8EYz1JWknmSFJV/UA5MKtfa8BDVS4JbkvGQOrT2SLLJaeMSk4Kyk8PeqJGYFxkFLkh3VxHxCp/FZgqd7PifasHYtlpTJqRMCqnqqq2tWx6TfADVcExRbH277JroxU9uK9rnZ3iCbuTIY2pnF1wTQrw2ackuzyOBLi1uszM75ZaNMcS9f23VWMg+VE8kZjMsd6Q/IySDM24SBHnhjSWwMGeyFesAbLhd2tBf782o8jcK2i81HKMWcza+tS0xikGJrK1n5ZAfMOciY1LDoqy2uOoT3yp1J5kCMlvlUaJt6kEgQ0eR5Wc4nb/az7DrA3Ib1GFJSr8iCVjIDP1AQNPE8kkFZKfw5E41uVxEWZcJCHhnZe6ox2JXOUZAL0ff76+f19ryTN+FZZo77XKmsYSfThqpISv0KMqKurW1tfOydHXKeae2Clqaux5fpuQvmDTTkNAfmtWMtnnM33cKNacaNdzasDtp8vmt6bVpuYYMVDMwkimBGaVVzS3zF0Z+8MpcrzWchU/QWlooGjeCSGkEzrlNy7RkQhJIoFwm2uYEKNBf+0PIDqgEYTfj/1ZdgRvPWZyTl5hbVV6ut7rLVueVsmU6uOI/NzsVu3vDc1LtqsA3Q3Qpc6U065nUgXl13LMBfyUSkna+81cLOK/ey/DaPKrZJjqrEjQULDk6wfWExTJqSyduX7FmfSYdshqRluw1+BKoQhI0wSJyI9wORLHsJDW81nKGA3mNUocgMqrQLf7/aWk/2NlpnB259kJE1trNzRV6fPtLdpPyX/Ha8pRhT7qzG1n7FpM+e1fB6RxLo9H6xBrti1rYvmbMeFTqE/QZPyfvWuPjeI445497/v29vbee96zfXCOLRETF9c2xsbYGMcGG2NjMGDAj/BKMK9AC00fpAEngYDSgNIKQgmtUqo2hBTSIIXSFtpGoYFITUOoIGmUKgqoSZWKVjSif7U7u3tP397tzVmcufP8YcPe7HrnN9/87ptvfvON4jVUzTfyuOfPsnC4+GCmI4LA1dQr7+yqH7sX/sV4GyocgZktBTheGsbPJbs2RKnFZNZOS5W9BsIxQQ00LX4Locf/QMV53o93VBjmhsoYVcKUcvlH38pLNpkXWFydAuq9s+N0zlID2dJL/vGYFChjZQ/YZJZNm+Uo15tNZDtcBR6YGWQGsndd0kfN/JDQs42NYyYzvTjuhgrHyg5CQQg/HCcAABwvWE1WGka2QvOJnKcG4ERRCJygwtqyUPGJedv66oxxQ3cMNUzqazyzlKfsEgGlaqqXp0sNX8tdaiBfN1GlBSZLWcBqtdpY3Ee5tpUEY7otXWSrygzVSXejzvw4oW28OEbk8L3xN1TsNlMIP0LNGouz+YTVZPHjAgGS21+uUANWgNLjj4na41i7eOuJozu/vPlnmF6WFZ1FZ3/7kCG/Yah2sHVtD2SSivVHb+6XCBAo9TGMldXiwwkmFMdylhhW/VzGoMwq27YVMHy+k3Le1rhAieb29ahrl/W1ixI/Z8YJJrFt+Kj794zFC08dh0OlKISf6JCUXPMEm++TfYkizJD95Qo1eN5F6fHtDjWEKXH/DSafr7mNu1gGYF5n/jNnPn8oNitMc2MwFtE/WV1zry3uKO+6duG537jluR4t+ZXJHvBzAHCJ3xnn63OPFJon95PtZxUMiEJo20UszlH+XfCzuS1kQxcM3hxqWrLMiKrhlXOuJCldeeDxfTQG2oj+caMJDF/T8MMJWt02QYgOrowtNWx/OZIbkvciZQj7LqsInnyByED4wCXOiwu8ADC4ZvHtiz8s6QmFu5etJ7uC2767ofPbM+/9iwf2K9ISyNE0KLSZ3TTPC5RLSvLOgvR5zjHDYBfZ+G6wq4kim9ls9lOWHeQKyJLtQ32rHoEyyK6KnnmNJR3JzhD9CycJSW2DB669Q2m/dwU7PiRA8jQ0PFQU/GwWuFBJuVgM6p5Ssb+cyQ15GaXHN2kPi5nStj/q1RK50rgEl7SLbCM3fvfJe6+fum9ec/PBp4ePHHzvtSdePj7NgqkhIUATbrO5iAjIU0DCrtycTwMh2TtfyTVmKG+teKmMYvkgBnbMTjEnljSQc6BYrOmwzAoN5ILZqyAVD9YkVpm0bTFuWCvTfvOt7PgYII5pFkCHrtlZDGM5ipcJEMX+ciM3JLYCob+Lte+CC6M/ujCiCHC0M7BA+O+ywKfJehVPAU7xOEAIqiMH8xim4ib9L7eYoWr9LpYohC5wCAPnPzrkSVwJOQwPDKnpINcNL+7d0GDgWe10Ku7oh+m++knHuHCrMWXJkojO8oRufzmx8xIppLdQxTG+vqDhJ0uBKKpSxuDfxXCftcCk2jYfzs1nwQGgrSYrT6fa9D25xAxTd5dRXqtJs20Fg+3qvrTKhf3QcWsdVGXmBkonlpqJHU/z3Q94x8NQgZuto/BL1/5ygRoOIAXKVWo4qOv/njr/TZby+nAh2DO43DVq6CdKzV6AA1y2+QBItemeodxhhjtFsgPsg/iptg1P9lxU2aEGf+tXq6uWBstqLlUTO5/ey191joOhErS/gjGzv1yghm+g9PfflUmBlKhKx/BXHt+krQJxOIuzZcGwcPBdJMJnNRViHMykgafcdKY1R4hh8XTKxeIh/HDOeWVxxBpw72alktF1jsKUTcz1Qlqv/yyV+aGiJHZT8CuIsD9NFwk5F8H+coAafoDS35+JSgKY5Nq9Q3du5XsxubZIiUwgP1Aa4LCIFXXA+P2UXSi1IrC2pTwXiKF3uer7AgqHS26mfMp9NFofUgNTdO40tvNhzrnUcQZUWunk3s48NWBh/CA3xNFFWie8hjjXVqH0978UathmpOqiarKl9sh9/xk5/eLJ7cs37jVjpUxeoXX6O2s+vfTTvg2tzUNPXXcLCAen2t9al/XEMPRp0LJdlMAWWkp9W15bXxWtHeuGQYauBkPP2+ZKHWfex85PowlHMk4NYfxUbqBjdJF+q9U2EWuIc60apb/fVJZ5zhjxYGvUuOUk2YYVC6trq1mofdbUq/6u23AewWQF8YNF2U0Maz+GyfU1y6bygIPzP9ukLEtE+w31tQ9PNvTAFKUe1QAAIABJREFUv1IoQ4DxbJyB3ojOTFNDGD+NG0CsLjIvaiVtghq0a1IDSn/fUM6DeMxAzUbViLvgnsD+TjV01js3xra7imvY1JsOXCezmRhmXpS8OE9hAB6OAB17kTmu+kmVMdwwZ5axuVW14ONRTAw4P0JvxqGMUkMEfnI7VG6wjNZFgryspgY0yZMfaXv+WSXO/TMDNVeoCd1m1lZEUEGsbZO9VYedqUs6aPFG1hJD/wmzCJTUdxxU58jfeuDAQMfhtvj4RWff1Sv/9vJo0hmArUZuSI2SKjCDEiAFP1G5JigySLeOLjLLNJDp5oZkzyH19/3wXsnAkndz51p1RlGejBveoFA0aL/OUmb4IhirpWlgsZkthY79lxPhF7qQoLySUDAvlwQ470VuyeHMDhAVP7M7QAdTQ2KcO64uMssIIe3ckGibGLu/Du91PJO0YklN6BDsJNzQRV6RUFynldlIDF+Gp74mHOBFRWDpnqaFixLhN5xc8XRFN9DIYA6P12vnEuzGPIruNWTUrYb4FVhMJmsgeskyRhfpo5ksm0akvfNSehKlu4sLFFpJ6nEoaUVmrZ2VnBvaNpNvUAxK07Mv6/xTW8PN5WyyFUvY9WRzsrbkcci/6WIqUtaTj+9+9PZySR/nLcirrxkdFpwiaoLc4BajliyjdZGEA9AT1BB9zfEqSncvyIP3YmbdCnUDdWQo4VBneWUyboDJ04u9BErT6fbsIobNG10OIVL5b5I8+4zgl6ws1cPU8XKtVqVH2QATv14jYnvmZ3rnhOY3mFlP5JJllC4SZOH52GlTg/0BlO5uYOC9bJ5uhKFxWWNbkBkeLAn+S8+2G2cou4hH0DbivNWRRcRweA0Fv8AoT0j5byaofZNWG8EvcVmtg5/nV1FrVDuX6tR7ALFFwxnJzRCBH0MIhMwNZgx4IpcsI3WRUhauS6RPDbdQuruKhfcSrM6a2Vd768hlU+ZqzAC3/wwmjDc0PKxY5wteBqnpv88aYlj/T1yUv8wIxsF4NOW/m/Ee6yarjeCXuFyPj5+1N7biVR2cETPRX777wyIaP+iLyn6DDQsmb9KWLCN1kRPUEIcabqN092xJOX7cOyvup2qy8yXqh0NTFUnk1ITxBrXM4gi0pn+SHcSw4jwhwrM9AT9NOTpFUf4LODwLwBB+iUteXPw2xjmzdEd8nBFRvnbXh0U0fsoslSFwSzixWxxd5AQ1jKaGNSjdPckO79U7wELJLkJWKYKJuhoob6qoXTsv0rZndzbEse26LT60putQ1L1VGnZTLu3QX9yC4YTDB7MWOgAmGcUvYamNi19p3Lo74uL8Klq7Xrr7wyIKPxhfZPB8Rk0H61H1nazfEqOLnKCGUWHI7UhCPY9CDaLOnrzWgYj/yOZbXCvPPB6JsO2gaZOVUV6qsrUfoR2+wKR7nRi694nhI3mIPJjnRs10bPGeJtsM4peo3ImHH6uT4PdqPJxxJN0s+VwGJhSR+OGEwOB5ZrMQcWCdSg1RusgcoYYU5BG+EZTurnbCe3nucZ3Pl7REcsPcASUmMSVo2x3rJgctekVU1oXveNHOJ87zPHlvn4E5544rqm2MqJ7bjGGcW/jRAqP4JSr74+H3mV7tsng4P43Utm0ZkPtE4mcBNPC7zeZNYV0kr+bWNJunu7JXA5l+bsjvo3T3YL46S9PLUz9bjW1p30nPq+lie5u1dYopIctW3eNQWYYOwp/uZWa4tsXJClFaRAEe3OzmTTYbR90cqDeIX6LiA6Pw4z7Qrb3HOQpn3vUFUuN+KWVgMETgB4/wwWWecAhhXSRUQGIsiztpPnsJIe3ckG6U7p6bp+rmxJZEbkPV/OHoiYW2htmshL4qOjvqYy17L7rrdOqeJYb3R0Qp9jxwIDu8Fj+GF9h8QS24Efz0SxsFRmkgqbf1628djfP/2bv22DiOMn6zd7s7u3u3t3vvO5/PdmKTNMYlxI4dv2o7jp+JE9dukiaYPGzjxElISEtB0CaiLyKVFBXhpEkJEYLwlHgEQsMzooCqgJASVfBXFVAk/qAUBAhERZGAndndu/Pd7nl3Nj6f8c0fTbrZnZ353Te/nfnmN98XOUnUvW8sRWzIDH4UytmnLC8oyOE9TLdb8gTRhST0BU2zqpZPXhb48Bcs+/SAWRfNpg14I/6CppFOe8w028aCytUbu4dzLfs+cjh8vcuTGC5cjgWZ/APnDA49BGiRirzLOn6FNIl83vDxF3j87/k4k3ms2ff7lmBYZPATsMtBYQa83Y65QaELPUG2q0wN5tc87QQ/d1uFFnrlC2Z3nEaHsHvHGlo0J0CLeg67uSVt2Uaew1kHcCzLjFb9X4XQ8HcTUqJb8jMAJJMu6/gV2kLMe0fycQsbGlk4V54j0ZbtqKWXYlhk8NOZAd0nq7pISmeGMjUUuhbcSPB7j2/QqOH6PMLIcmFPIlPumWMPquvkocmG5rq+HeMPdaheiAe7jZciDzuA481lRwx1X5nXj6zsoS7GL6Gk7hyIC3CbdfxMy5P51BB+d6EHQB7OQkUfQR+HICjWEDDGDyeuQ5GHOF4pAOsi6UpYpoaFr5FMxAcf08JsprK87E3TIzt31mv/tw1/3hon9YRVzQMDdYd37x6Z2676HzqGDSv+pBM4lpm6YeinOVtu2QIcnpZEKUDTNQINb1jHz7S8lE8N8FqhB6ryqWENianshEXbsjTBDxUQT0Q8AHkdKKEK+R9iZWpY+Noowe/d84gelOlQ+loTPuY0q2ejPMNuHmqe22OglVTnxNOGs5UDTuDYtJyIYc/P4/P7wcgbBMBpF10yFa31+2lXlKIjH7KOn2n5WjifGnYVeuCH+UIi136Cfj5fLGowxY/REt4GJFQCfgH5H7hwmRoWvPY2yT78E3qek/TGgLqztq81vaI4c7i5XltNzNdDdSLb7jdJ8v6sEzheWjbEMHiFz+kHoL1eCgTT1xjFpmmX5KWYEGywjp+p8MiAGgp+FN6TTw3+VhJZQ6I4Q8AcPyoB0MQB5aFQiiQzwMeASHnWsPA1Imn8p/VEJ7qzYUc3cmf2nDg2lREfDc/gP7qmx7Mf3Xist8Xcsv/iCI7pZcIMN7zhnH7wQkpZAydhOPM1kxmP1+2lFBJ+xTp+ZuWuwYKiYLJTMZ8aakgiDD/iK8oQKIgfkkjTVEASkTq6huagEFlZvgbCdLhEKWo+ogf9iGkXjqBkCOz+PvZARtY/g6V6jWOH8IRi88BQH/JTto2wdd3m2n9HMo/lsUtx7TIUcrSrfrAm4A1UwgQTyfRN9kfVOIYbbOBnUv6rRTjLwi9cMAMJl4cz495nv68dHlAMaU9h/CCSPMVrPam10UB0Laj9P5Y33cPYkP7Yd0ms+/NafTI8nOVoQGVVf+aupn51P34YLyxON4/u2tl1pL5w9ON/+MhB4OLLYJfipmTUj7BivZUbFPNew2f3jQmh6WDilHX8TMqXDfArlEZkgOfzcGZ67L/3UpEGQyH8XHxtwOvdpF1SuMOzEjSQjmNDcolHSSztKV1Hpq7vB/CydQJ5sHsuZN3WNItzJgzio5hNKCX3YN/QAp/UsIOpEw0nS5wYPvNRw36EAfKie0S84ZbVtzheB8TOWsfP7L0G+BUa6s/H82MlkkQY/ldxptCF8eMFr9sdCK+Mo1T37OQl4dHLn+nUEEKpICZaVOUuXkCcYLN85x1qcPQRtCM+bmlzsd3tAA4/6cnhIpXDV036QTFIhSOj7J8Cx+f2jUnMWcbPpEwYvfei+f0v+u5NyJxnizMECuPH0TWi2xssU4O9airPjRP84nN6LD2aa2X7urHitqUNTw5G66fzfGSdeNvLWoalF5zBsbN0iWHojll8ABS4lFKmv1WiW2JokBd9KPK4dfxMfTj5771qevdByOfj/Bv7b12VLMoQWAg/wEnZGW/L1GCpGpobIDC0GV3ey8M/syN4mjBaxx5E4t3hznz/+SD+4B3ZbKXqemdwSKVKDPveqoQm1BBCgQSU+S6vzIgl3hXgc4O+C75Oy/iZlHNG+F0z37o0OHhEEG/+VFGGwIL48bRCDUK4TA22qgEUSajgLQKtVRd65v4JvFPZpE0Oeox23fG3vM6aX/0JZ3C8UZrMcNcPBd64zTG8UEZSXk4SxZQkeuXc+/AXu67OwfvXGWH1AZMDNP80wjneaf+tJ4sxBBbGT6a8CjUkytRgqxo+8WESSzub1OWpoY9jxRMigx0j7Hr1CE4uN+xC225bre2Lv+0QjvESJIYrAFK8cZt5CDSRP/QzgZoUCj8Uzb0vSTVYxs+4nDbEyjhiw5Qhzg8TvLUIk3hL+AlrxDI12K4m/AOi3cuITg1hnCSht7V7eJCdGtH95zncMNqXs69pSW1DBsfLpcYL7V+Kwkqz9DuMjGS8IIH24100IyPLVtbFkRzT9n3KOn7GxVj/ZxQCp5EzxJlAANNahJMTlvCjaxRqCJapwV41sdskhnZeczYwdG2UZfsOKZf27N0x2ZG+YT43HEbL5I27rdX9isONrJHSYoZvHQ8mganyXw1xGgSAikGZduFMzm4vBebr9WiXr4lt2+2kGbeN8ftrXsTHzyaNcSbYNb27+CcnLOKHqCFZpgZ78giyhLjDavJajhe9cDurfs7GR/FqtG1LPjdg5/qAxQlxc9CZzOP7JSVkuKxMdE0lNgp+UZ9isyggGR3jUQzDQAqFLaPoefcxouf37JiTBQV70wS/qlPzvaW3TO57leCdH1tsaY91/AJRKrKiNJDOY0MqhcTQtmgn3kNCsuaWdhL7KJ4zVJ/oyp83jIxvXdU2O2Ox8jsJvwNgAD9bMsQwfT0c4gq1OST4oiLjxqEMeSTpQ9NeXyWKYShn6/pCEF5qnnHUll9V+g3wk33w6r/TM4emp1wQGCW9l+Ef7b/x2OLnn7aMXzhS4ZJXFCE4jg2pFKKkke/Dj/oYmhJ9w11NPZoYkq1evXmsMYsbelevVhYTh6bH+ndPWB5QEcbBdIqP/K5EiKH5diLOFGwzwm8Dw9BcSpI8HloPTOYLoAUzP//ZV/c4a80bKKiKQVtAEsafe+vJP7zjzVtVQewtNcDZV0XwxpOLHnvRDn4ArLBlhOOTlxDeJDG0G9ovQ9McvMI2nJ59aL3KDKsyIQz7x4a6Z7c8YH+J/Lm4EzjoRFMpEEPvyzCxQPAzjJ/MyBwQ+FRNIBOYDJ0RVGwbAAZW6kvkiNMz58eTZhrSdDGzIQDfa/99D1CLPQRs4bfiPAz3gBr+RmJndcqDQbRtBJlggGXbm7CXqno7lj/p3DCFWWG/bQfWJI4aRnxAN1YCWTCH/iRH6IWC76n4Mbwsc7QfxRbQz5YBFN4U5Xj20gzQwpMwzH5nTfq2giohpkmJINHHa4s9BOzhV6YG+9U8R2Rofiw1YXx0Sob/0bKoVO+dPFqX4YaWoTEktWyfsl3512O8Azjo5P1LTAzVPwKQ4Rdos46fHwgA+da9gg9qZszRFaJYQQPGI6S/hP7Ej501queZBE+GKUMUy/+dizwEbOJXpgb71YSJDO0kVH4QEA9RAdH16LEZlRmG9TyMvV3q385g/6TtJMtdQdoBHHzkzpISw7bfIiftQuvsiI6f5K2i0K5bIAjDvBo+y8XQFRW0MlNGoQ01ebWLiZ131q65pECEKZ/4IMHbji7yELCNX5ka7FczQWJnBxTa5mMQUF53VQifxK6ewrFMW+rY9a2tA9No/nAAx12aetC+lzPGO4BDAINLyAznRYtt1vETOb9i2VIVOluM46JDnkOZVVA6eMW2ef1ZX227s5atgzIJpr4aErHVFxd9CNjFr0wNtqv5NZGdnVPmG9DHCwG3GHwazxla1H/Yu3m4k+2sb9fXFUP19is/EaKt9iPvMA0Sz95YMmL4hdc69jp+6JsnpRhlHqzlTKgNuGheE/SARPrrDV932LhNIQITo+FPSJQvkcUfAjbxK1OD7WrWkX0ctadrJXdKnGSrV/dtVT8u66eQwKGhtecAZobqbpJv3fW4xX7QEebsJ1679L2Tx7Mm8cnHlogYLoq2f8JaHLNQSgkyjAB1/y0SFSUXjZItBTKuNbzmv+mseR219k2Mgy+QvOqXxRoCNvBbqdRALHmCLxKZ2QNr1ad5T0Di72O3r1IjvqG1Nv5v59Hp9Ham/dIY4630w18pvK477vd+U5Xr4FBwSxK3ofE7gn1pioKf1/s/9q49uIrqjGdvsnvP3b2bZbN7b+7e7IKJBCJIikAgEkghJEKDPBIjD3nGApZHCsQiFBFRNFUQlWE0nXEUcKxiS4USO9QyY0UEWhDaoh1RMlQo2FpRGctYBqz27n0k9ya59+7j7CObs5PJH9/sOXu+b3/f75495/u+4y0iWNlt5SqGFOfK9Xpz8wkyOydX4uLaMq4fj9Y3wt3qxydc0fKgeaaF9qiwX08NedLcmPDWaILZK5wcXsb6cJcU7L0gvEUxbFl4KTyyW1migxnc7t8o08Mff6br4fb7LEiymtei5cXJ9gvBOSIjw0c85+WHj4APyPUOM4nEGL5dOgd5SsQZNeNjee9gLc/5c4AxB/gq7dcjA6U1TzkwQVtFxSnv0eGAGZrAKXBwVHhFYVit/H9aW5qVZmZw3+ZXoocwvXMgVvjqb3aVyEEntU33mEjgjpwPlCEf9iB/NmORmXHojyM6xvAd1jnOs1LSLNAusdFwj6Z4L4CbNF1Waz+Ueammm1SnqadEWTT0NvRuuIyxA+UYxJpwYZjCgaP1MoPb/Y9YkblUenSsPHS0bRr8nanEMHijjsCaGLZlmXySSq+s8J59SEZ3YYOBOod6KCCSSsdHgI9KND3k70HSPBdQZz9EDSq60RwG0ByI1eajwNPuepkbpsrp16OKI6sOc8doZwZ3nd+VVo+tnVrFaqzRO81khjX6iotFsB2ux4j3zc7Mzg99KJEEIR/G1LntCr2DHcEJmLJsFBe4UKntEYAw0wVU2Q9Rg4pupGc07pdXc1SkP5rgxYJwPlWx/EVRMsk9bNo9c+uXlOuB8PMg3WSwi5yf2HIDiZsWEVm2mtX7CsPYxll5J14+4jm8wMvzSbb/LukdcMFffS4FcZFYwPWyxifM4Mx1AVX2Q9SgvBsMVGuEwN8AFk10wcF/w7mWtXIeZ23ILcuXLJutE8ILg2RqPX7euU1t9D7GtCKRpxv9FJREIVcuSbAE20ueEKdsu1vvkCvXUIInzfhCU4aGpRr7Px8ldfNcQJX9EDUo7wb8SivInghGfzFpCYx0u+urlsil3grnQ3G68VlSSj26HHX0Xob7yBRi2L0nwGMMnPRir9dDykcmpIN21kTdw17waiD1MwiB+axGY+ez+9Cmu4Aa+yFqUN6N2KwVYjOLojVdgAguut2L7h5R59ZZFj1+ezRIJB0zCy502ebxWAwfVWE8MUy/D3AEnFdIEyFoZxFU7xC003ygcNtH6h96a17KZ7Bfaf8g2+ojzXcBFfZD1KC8GyI4VysMPm6bTAcD1eXV7vWy8EZYrrcfJNtoIwNFXS+QrItNiIVTRhPDsDeCQXjLbTSVm4F7cG9mppdI3ZYFX8AY/qnc5M/46XgdX1giboULKLcfqg2pPDyCAYc0A+H19v4W3l25SN6l0HUEW2LE5QaR6XLMDJ2VpApEQ/Q+ht5mLDGM3yYESAZiaArXG2M8GTlebx8yTVsPOAhFhfkbo8lITOSKYujmt/R0WhCkrDluVrn9UG1I5Y35ldqh0MRFoMAS4Lx76RQ5LHA0NP8bk3TMC5K0eNQVIxPJSGIYdYbj4L5MNrwwyLlclE9B20OQ9Ch+81hje85V39LXNt85Vl+PlzlrnEGd/XpUoLRHx5TD1VijHQvPSzwZiUvLLA8HSt8F0QU/TTLmB5I1OEC33VdrGDFUrMnzU4wRU0AsXF8g/X0SxGjPRUuvfb3v85dONz1XPFh3Z+eBx8optFL7ocxLhTKSGqoDDev7BqIF2/4gM0zBMpheOKDLMSffmVzbTg1NBhHDDQ9l+yXSkNfKETihLFCHvcFtx2uZy8VY6BbK7YeoQZmM8Q/Qg4f6hljlZPmohGnlUMG2v4sx90t++wap7b53jEH/3iGANioMOPKjp6jtjLE2ZIbbGwKklW6hwn6IGpTJpD66EDHhXiCFIbHf7a6aDhlu93cqppaq9kyOq+2+dUaA/4EZQCQNPPOZ4JW2PWFDajipvTSt6fZD1KBIhoHj+jBxnfF7gI8A190LoMcTvBM9MjI65txUq5xlvak23QT40P9jHqCNy+XzkUSkkqGytm/YjhluAoSVbqHSfogaFMmCLTpRMbPFBzgR9K2oh4+4f3sBTsaKvR1LeWsVG3f2ww8gj2N9IwBGHrvCizwpqmg7wGbM0CpRlrqFWvshalAio/AavcA4G/kpM+ITeNTbNOAlifcFm5envnOcKy4I6Smog/jRFdu9/rO2Yob6LJpE7ug4aiAh7JQv3iP39ZwhsCsesGdD6fZv0q5j3Cpg7bqtgTmArTZ8/fS/bMQMBb04Ermjs2pDyjJGvAIBHZtDfQ0pNwh6E6YouGk5iDtK9wK8Z79oy7AWIjDZPpsTszgWhRk5qzZkTAYjXXJeLgAfWgnQT+N0E3fB6vWc30cw9gTC63ahhlnICR1XGzImOwYFIRuD4JqFAB0Qp5v2hNKEa+zDxi4+6pSttgcztKCpuxMzL6OyKigYeawof4p1CD0Rp5v0OIwen8y3+ev/1gbEUPcXDrmjg6nhHByYFK5qsQ6jzXG6ubyVuvtrWmH/17/PemrYFiSROzqYGrJKIP2EbHvSMoxmxOlGZdTpnQE1d4vXb/U3RdlrgGCQOzqYGsAtsLCyf4lFIL0jXjec0Hcq7m0nusvrf8tSZqj7tbXh0UhmPDVsgIaWqxXWoHRxAjV4btfR1aB7fd3n+/kTC5lhbDPAkDs6nBrgVWGue6zGEpi+mUANWdo/KOafBH68G02SH6y0ihkGHfFhyB0dTw04vNC471uC05XxulH9tQZtl3zYV8C71esPvFpgDTPc2hDAkDs6tjZku2wzNMgUTrICqOvidcOHaOtk8HeZAYLpXmEtDL+i0AqDjykSUQykk2tDxoqx4uRIaKCZPNACpBYR8bqVagr4/ZLpnkAQlptv75eREzq8NmRbCXdwFN669W/NR2pt7Cy8iG5aarm0vit02+ljP9O/3/xo6u74zMu2M+4mQsPNpPtNp4bTIOFwFPU5FGNWAbEbH3By0lRrz3wUoEAnpTISi7MV4YpeRHoZReGYHaiBgVk1reWc2dRwxp+gm9pSJ5N3Ar5779APMXGFZ0yRgCGXVybDeMD3p7Dohef0il45eHpZNusDlPXUEJLNgYadpeBPJlPDTjFBN3WlXBZccXHdfxvOtMjIfbhIIhpQJAsRwyOr60dXlESvqpFtV1V6WdXwoZ+tsgU10PBqxR9wLTOVGSbmUwm6qTmIovoLPoA7oRTJpSozTF1ySa63j2hAiYwINuo93Lxyi2ADagCPQFy/PrLITGp4NpBY0lV52NW4b4CAk46Aor9hqfGWvusIwBENKCzJ7NsFYd9vGmEDagAvQYttIP3vmUkNW4UEPVYobriRs3NFBnUyNoAZnt32gcSRiAYUnvEi3AwlMniqHagBVENCUE0zDXLNY4YyhkrQ42mFo9ziLHiSLnBgppF2XpwBKBLRgEIZ4bkDjtn3aqaGDHghEwSs8o7HRAA2mUYNIwCboIeiEKCy/+GOC3VheeKfhlm55pO4+DoUUpRWxl2FZflZWkOe4CnHBn8BSZmrIMsT3FpmEjVsEeL1IFklbN16gJdYxoGg3PBDY4x8fHuQQM6vXMYCaIeTPhVgLaoNGbcLC34PR5kbAeshfLsmmEMNq1zxeigp/3Z8hY/HnDqV3TEcvokL3w5wqDaDGhmcKoThay6DW5d5GZPhgb1QlJkaooYQN+w3hRuqxYTj2/mF6RoMvQ8Aj4PhmfUQ7OOCPs/y48jlVcmEM/DM/65kPTV4JPx9KIEGYdcj/OvMqCawRkior8ClWYUc/hOnwxMHz7TCNPC1VdHDR5HLK5eBh+G9gE2iDaiBpP2HIOgyKJLTgPlZEzKGc+lEariY6ubaHT1g2wwTQeazsMz7OxKIGHJ51dQA8fDBhbwNqMHjocDHEL6OfBEwkVz/nxnNDNNBYkS/mCIbZNRXPQSeJA3W7oWxDPylF8gfh8jlVVPDLfAg/j3OFtQQ+gXerVuXkbFFPlLEXjGYGlYKHQ74zU52Z/lNdA9K7BG50i2z9Zl2Sr8hyOURNcTLzuvVZWYsSdpDUuCXhjJDuUQl6oElmfYMPpvn61HwxGggXNSRkbnkKI5cHlFDB9kHOnUpbt8BCM1CDK3fcBh0zAPkukwGaX0B0GwPg6e8BvPEHG1nil3bhNzbOdQAMXzjsj5d3k+Mm1trIDWUUh318ICmzoEMjT6JZXpoKM6266rjS1d6BRS2pEfG+OAVOXAvpC2rDdlRxpC+PF1pfAf5+P5Yf2m1UczwbZd6dOCGO3N6LlAZFuNCVD9nnFKLVnx9GTk6BBnEqnyzNAZKGxK8Q/LSf3ToskNMXC/nejcZRA3/Z+/sg6OozzjOLt7u7/Z6LOH2jr3zbpRSmhDeqYDlReVFQERAhaJYXkppA2qiAYpBQCTE0haCibx0wEwLCS8hNDjghAEEoQUGZEQIhSDFCoi8FXSAlFKmODZHAjmyl2Tv9reX293v8weT+wxzcE9+z+f29p7f85sc9nVIod/rj2xr9ctbwVbx+0ib/e64eu8RzdvzRz8+HlBhFNXQtuF3XoYwgfVsGBX1d5dNuPufT/A7j+tihi21vY4V/av+xrKtNixZe1XnR1KHM6fbdwyXyOcHvHJk85sizr2GGupnFdeh30a5x3e3VPOGn+BwL+pC3wy9H6z9dWxcf+S3l4694PUyWLKhzN78z6vTL+z6ZP8TLbs9PmT/rCMvt6cIAAAXS0lEQVSb9pacWtBMIMTrtCUgV1CDqncadntUp0cWu5RHw3Hk7/RHm2bX8ToCwT/cTg5LtvqqIRic01V5i1GuZrLLydo4hmFCdqMkCChvqKEuduK5iF/JTzxcuLMu/IR299PDPixFFYwJkJDwy5XhcymZHHKPSKowBof8QQ11sNRLAyJ7JUuk2t65ZgynqoZvsRTrZ4KTvJ3R8tW+7Sqjb89eVdHzLgrPnnp5V6Hs5ZBTqKEutmDb4kiu8mvf2Z/Wn6IZ3sJSVDHw3NPk86gzPPEwcSCnUEMdjPXKCy6qfMefJznqej5qs2n5HnYsxXoZ452mabh3gcyKyKlB1RCTeX2i3elJvaRmt07LRFas8/mKabU/5aDFpv7fm/SBxoHna0MH5SCnhmp5iuELlq+OqO9V5NXzfKLdl7ibSr6OEjsWYP1sgNY8H8awWKM2Ssf2MknIaV9Xn0GuimaqAFk0Rnu6BrGmOUFCT3Zec6KHcg7kFDsvVUzXd5OPtnWr5SVclNU1U8lE84CyPolYimoYhYV5zIsOB6hBDeP8Pn/zKbsUdwzGfPyRU30DztX22rKViqWohk2msDBbJbHIadjzwhiG4YIhQA13vynnAj4SYLJKtgyZNO6Hgx/u027i0cx/JJD7JzvX93zbtRzfug7LU5WCc2iszBxiyTOrmNCSD0gul+zzeT2+EOYMsA4bxwgi8Uqs0Cj4zihYWw137hhUasDj5x5IaJbEECLZIj1a/aHoB9sfggbUqeF7Giuzl4O1XP4Yp1tmg2rwBpgfPdh8SVbx1H/PmDL9SvrN9ORtGdcy53R6Y+msvL888ctuI/uPbdW156/HPNn95xNH/8HlYqyuhvvuPzi46A5JfSe67zF77IAGVKphDZWluZ5Y7BBcwe9Ouzaq1ZOPRbyFaEJbtw1qoMEOpESeqK6doQG1aphDZ20281sqf4z79byoc1Vy5zQfqEE7+2xchHl6nIMGVKuhnM7a/B+x0karBPK3wRqStefOSQumnQ0ZMyZIwqGI9lUsRztNBCyD0uLMkkTr5E+apilX/bL8omlnQ8aa7XhfbZJeSyOCiOJXy3yXKS3OVyzUx2gL9NGWrFHx0ihtN8NlXNtdao4c75KPjwwRMS+1M0DSLZM/RrqgNVmJlNUQzzsvY8G2zqsnQc/neFDykTHfWVqrs/ebVskf23yo1mTNhRqoMhfhbowaWGt6RhSi5CPP6XRqy3OYVfInz9acqzyogSoTBYfPkzStfJnyk167i7kMSj4K5iyltz6/s0j+KNw/fAZqoN+D5pB8sshsuPnl0WUjfzF+Uv8J7/94/o4mnNePko+G2ZZQHKq11RpndpA8zZlqAzXo8qth7nWuewgTbEt3sZyASUPRbaFnKaqhdzMrbIMXyGtQgwGYnRFQ8pqadyiqgf8pYaEGqAHMHGroQ9MNX/hYqMFAasB4LrBa++EIzQnePH/JxYkmz59IhmhO0yNx0vKEYgCrnf2Hqhr44xbI3zzNWXqaiBacDQlmLHaMrhr42+bP3wjNSWpPBOy8BItz1oGyGvjVUAPUAGYC9gBtNVTO3oMaoAYwg7Me1N1wEGqAGsCMz16lrgY+H2qAGsAMzy7SVwNfRMzcFwk1gFmCleigBr6ABASoAWoAMzL7VA818O81khmowThqQLsPmIJ5e+nihq5pcuUkPrQ8xW/LExqlwWpnCWSULmrgh5eiUTreG6WxvQqsDkbKeJ3iminzh52XYBZhUpZeauAndIYaoAYwozKbPUU3N/RLhxqgBjCDMoHM4vWL95III0ANUAOYAZnvsI5q4Afmyub6GhNqALMKY5uk6OkGftg6IjFQA9QAZrgp3dIsXt8Y8TpxMlAD1ABmMOY7wOsdSx91B0wy9RuzIcEsw2xNO+ruhpSyxm4bWp7irOUJxQBWD9vC6x89y1hXwC6iUZrHbEgww7CmfExi1ks+rw3bq7DzEsw4rGts3MCPvOEhktHPGoMawKzDrvOxihf3ziTECTVADWCGYK6BfOziqTnFUAPUAGYMtoaPaUwsnww1QA1gBmA/eJaPcQz6aoOr4h922ASoAWoAi1/2Bd8A8XL2xt84CPH5HYJdhBqgBrA4ZH/iGyhSFn93YGYLEhqiUHUlEaKLexOqG55hNiSYlZh8hG/IGPr40j0zZjZx3fm/+Dwe953wVv//vG53vLCjpml5QqM0mAqW1puPgxj84tjFpzetyi4/s31ucnJy63uRfC8amF0uam+aRmlsrwJTw/byiBgFdl6CGYkFuqNmoQaUBZiSTUfNQg0oC7AwbByKFmpAWYAp2UwULdSAsgALwz5G1UINYGBK5uyLsoUawMCUrBhlayU1oOUJTDVbiLqNQWA2JJjBmOho8TQKV//AbEgwozFBfgGFq39g5yWY4Rjj/gyVCzWAgSmYjeZnYATUAGYa5iAjUbtQAxhYTSaSxI4oXqgBDEzJPu2B6oUawMCUbB2qF2oAAwvDZqN8raUGtPaAqWTnUb8WaHlCozRYhExkyFcoYP0CsyHBDMscZC0qWLfAzksw4zIHyUQJQw1gYArmkJejhqEGMDAFY51nUcRQAxiYgjH4DhNqAAML1zJNSgeijqEGMDAl69wHhQw1gIEpGTsClWxaNaDlCUwLu4ZSNmvLExY5WPRMtMk7+6GY6QZmQ4KZgdnIAsySpRvYeQlmCsZ4E5einKEGMLCaTGBJaW8UNNQABqbscCCfoKKhBjCwMOxQF9Q01AAGpmRJ76KooQYwsDCsuBXKGmoAAwvDClDXplQD2njAtLJH96OyTdPyhEZpMGoseErF71DbGgOzIcHMyQ6OR3VrCuy8BDMrO4D7kVADGFg4trkNKhxqAAMLw9JTUONQAxiYgvnIomWocqgBDKwGEzmf96Vd2HYFNYCB1WSc5Pr98nYodagBDKwGY5xuZkUeLh2MqQa0PIHpx0SR8ZOHyh5BvRuw5QkLGkxfJrLEuXITJkiqDsyGBLMKEziJkJX/wkQHdYGdl2BWYpzLI2Z9j04oqAEMrAYTGEI8qevH4qMF1AAGFoa1KNwyCfUPNYCBhWGp+y6i4QFqAAOryRweIi1JPw0NQA1gYDW/tXB6CGl8OCOv77OwAdQABhbCBIaVKh403rBn96DhUEL8qgHtOWANxxql3jrys66PQQyYDQkGdpeJYoJgCwQfsU0/uJ4565nnLH0NgdmQYGDhmbNR83dW5B/f+/n+t8Z3t54asPMSDCw8s9tYv+y995B5e8HK0tmH8k8UZazPXvjG6NGjFy5cu3bVqjlrLn3ZqVPw0ejMgszM/164UF6+fu8332RnF1Q8LCg7U1aWkTF//vzzf722fHnr1pcvn7k899bcnJzk5Js3TxzffuzYtm1FRbeKTqafPPnP/PydO6/sKSk5e3bfvtu3902viAO5uTduTNl55cr16+fObd58bkZFrPjww4MHC3NnT5ny9denTm09NXXR1Km/6tBh48bSFQdXry4svLqjDdQABqY7E6uZ5PV43MEf3NXMrfghPPMofiAkaB53MKoVRHyeqpCrmeytClc1c/mqQqpmfjkYXs8wqAEMrKF1IdJgdHeK2CZBDWBgYAo1MIOgBjCw/7N3NiuyJGUYroisCDIj8r9+sqq7fixp6RYRpNGhUUEQ8RwRRY8KuhFRcKVHYVBBXIzMxrkAcSE6oDvB1eDKOxDvQRcD3oELV0ZkZndXd7Vz5FT1nO7MJ5cPSVO835dvR2S++SVsxxrMx7EGGAx2m6niu1gDDAbbsYbBF7tjDUSeYLBDMbH5TnciTxQYBjsYO3rSnaA0y0IY7GBs/BpvXsJgsB2WfAFrgMFgO2z5UawBBoPtMPtprAEGg+0w/X2sAQaD7TDxQawBBoPtsOizWAMMBtthxSe6aA1EWGCwPVlxgKlUzIaEwbrG1BsfYzYkDAa7zZZvPOXNSxgMtmMNP/461gCDwXas4a1PYQ0wGGzHGn7yOawBBoPtWMPv+Q4FDAbbYfLXH9j/Uv4M1gCDdYzZ9bf2v5R/hzXAYB1jYv7l/S/lPzwQayDyBIMdimXzN/e/lPUDiTxRYBjscGy09/tVvwqLAbMhYbCusdf3vJCf/nzh/h5vXsJgXWN7/r9/dyKwBhisg8z+cZ/r+B8zHWENMFgHmQ7f/cHLXsX/+eu0dgasAQbrHMv0NHrnZ9/7yLNnTz7UHk+evdYe78G+8s8P/300FhHWAIN1lBk1m4yWVl0zJdvjBewqVIA1wGCdZEZoHW1d8ro9XsAGWAMMBnsPxmxIGAy2y5gNCYPB7mTMhoTBYHcw3ryEwWBYAwwGwxpgMBjWAIPBsAYYDIY1wGAwrIHSwGBYQwOJPMFgRJ7uiDxREBiMoDSzIWEwXq/izUsYDGvAGmAwrAFrgMGwBqwBBsMasAYYDIY1wGCwO63hl4ezhj+PsQYYrCNs8ubhrOE3CbMhYbCOsOSnB3OGp7FmNiQM1hWmD2YN33i538JsSBjsIbKjfx/KGt55ud/Cm5cw2ENk8vmBnOFHIdYAg3WHFZO/HMQZPlliDTBYl5ia/usAzvDVX4RYAwzWKWbDv317X2f4UhpiDTBYx5ieqD99fg9f+NpvX9/jt2ANMNhDZcZOJ+u3yucXzXH+9jfb4+3zixeyH15k4RhrgMG6yYRVW08tkvaQ/w+TymR7WQORJxgMdkfkCRFgMFinZkMuWHqiH/rdH3u0Pz8RCe2JfuiHNdxiiVY6CQtaFv3QD2vYYq4ySumRFrQs+qEf1nDF6sooZddW0LLoh35YQ30UdWW01kqWq7Y2tCz6oV/frUG4dZyrzCKUWsZ5WxtaFv3Qr+fWINwqTvlbQGEoZRy0taFl0Q/97ssaHkcso9Dr80TaJh0+ruK4XOuCuAr6od+hI0+PLig9sknpymGyiyKKxlJKO6J50Q/9Dswe32zIpLn5o4ZxulaR2++1izuWvOiHfgdkj+7NS39v2G32jDrLg3Slw6va0Mboh349tob6qdFIi0KodRrkfiHU1oZcH/qhX3+tIbkqQ6FNHARVeFkbcn3oh379tYbkevEmjBqmQTy+rA25PvRDv55aQ3FVmdBEOtJa5UFsj9rakOtDP/TrpzW0GTRXmSM90KbM8zwIYrlsa0OuD/3Qr5fWcJ1BWwh5bjNXl8CXRmshFkfTJbk+9EO/w1rD4DFl0Hy4ZGyTaj2oSn9UifSHVeT60A/9Dhx5elwZtGJQiLRK7MSz6fTIFcQflWlyaWMaGv3Q7zDsMWXQTv2CrdCikkq051VBkG7iPBZNLk3MWAajH/odhj2Kn7oQypVG6SIyxuihbW4Uu+MkDVIjxVBkzTMkQxujH/r1yBpq147XShithVQz58/1neFQxEG6skYbd96c1kY/9OvdvIZEyzg9Vuo0znO3oHO1mU/dhk+fpkGsTH2ec209po3RD/16ZQ1hYp1BH1u3ggtiXxqlhRBJVuRBHvlnRlfrOdoY/dCvT9YQjsogSM9O8jwvrW6mdio71HmQblShhY+qNas82hj90K9P1hCuc1ebXJhsOB8v6lnf2g6XzsvX0pjctveHaWP0Q78+WEN0zfTK12atdBQ2G7v5ODmzzWZPbBIhEtoY/dCvJ7Mho2h8/VP1uozjMvUPisKplT53EolVGVdRlhXhdEE8B/3QrzezIcfnqYiu2MhKaZMwG2SiiuO1PnFIj+od3jASBQ2NfujXk9mQsn5kpG9O2UmELpqFnPPvCbth9EO/3r156V92DdrabM3mS5UQUR7kWUQbox/69dAa/IiMOGhrs51mP1ZC5UF6Imhj9EO//llDPVjrLG9rcyuXtnQ1ixVtjH7o1ztrqF9lC9Wqrc0dubSc/3roh369s4a6MtOwsG1tolu5tE2el+yV0Q/9+mYNbWXCgWhrI27n0gZG8F8P/dCvV9aQhVL44f41a2uT7ubSBG2Mfuh3X9bwUCNPiU+XzGtW1DG06n/k0ojnoB/69Wc2ZBSJ1JfjpN3NjaxMqjtzaTQ0+qHffbAHuqwJlFDHaRDkJzcfGd3KpS0jwzIY/dDvXtiD/FlJHSrxtanmNx4Z3cyl6bGgjdEP/fpjDT653vp2bGfbj4xu5NIE33dGP/TrgzVE4axNock4NrrQrjaxFLPtR0bbubQFbYx+6NcDa9BmbGZN1kRWxq/cnG+X8nJ4TvvIaDuXRmujH/p13xpEdl5/+qNOrhf1/R6jVXo9WOuOXBqtjX7o1/1Vg0ql0uOln7o3Fv7+jlFD04zjrGszMHaT3sql0droh37d31AM/CjOZlJvqnRh1CCOi60PhjWluZFLo7XRD/3u3RpeedzCzJvvDssmXiI2VRw/v86lZXUGzR0XU+I56Id+fZoNWfgPD1dZUJaJTcKpcnUaF9e5NJ9Ak9aqSZTR0OiHfvfKHtZsSOEWbOlG1veFtf8MiJZhVD9DCoJ8OPJgESajMGMZjH7od8+Pch+UNRS6Hp0j6vvCqq6MP6+pjSvX5QeKaWP0Q79eWcPArtIgz7QQi8vK+POKJpcmrz5dThujH/p13xqKLaaz3H+UPBLz+sNhfsB/ZNwh6lyaWtLG6Id+fbEGvR0gMSpP81KpTbOgE/Oj6VD4XZ+0a7//m9Ha6Id+/bAGXZxbEbWvtw0KWZ1kmRpU/jZQ88HRMvdHmVm//4smtDb6oV8frEGoOJZidMW0q4ka5LHU8kh44/bfAXBHXn+mXEz5r4d+6NcHazB25fZwi3By7caFHsZBLGUzLEPJMk99OnWjotBO2SujH/r1YTZkJk7LuFyGR3p6fV6RVe0cPh85mZ8MV2dVWZ2JE+I56Id+fZkNOXHqL89deU7N9nl67D3LnJRxfNEiV7shGT70Q7/3jb3SJcxE+LvAw7R+YLR13jxsVntun1dOeLyGfujXtzcvpfYpkiIPgthGZuc8tUmDeEQbox/69cwa/OBN6ZZv6zTItRI703P8h8q3vjhKa6Mf+vXCGsb+RXi3XjNuRZebQWnM7fvHypXGTmhj9EO/PlnDrN7o+ShqlKfpKk/j4tZ5hYxdaY5oY/RDv/5YgwlFG1IPM11uVn58TnX7PHua0troh359sgZd+BiqOPLPkwdKF74ybl83vXme2rjSjGht9EO/vliDbkZ0joSQs7BQg/pLxEEsxXS3NAtaG/3QL+rHbMjIpFXiNPcDtdTM+Bl85cqP3ZLqxnk6LSs5JZ6DfujXl9mQY5tUqQ7qUXzGR9L8si1Z+hl8xXYubTyZHg8KGhr90C/sxWzIRCt5rrWKVnk+HKrLwVpJ6Td8Rt+c1ydYBqMf+r3v7JW8eVm/0lboIhLWrDbl9WAt/46bq81/2zu7FQdhIAo3aob8GRNttV23loKwff8n3ExU9hFcyCm9GnpRvjMcYhLPCEHq+Y02Bj/wK8saBj42UkQmRi07fje+PRya4zl5RrGTJB5oY/ADv5Ksga+aUCuXTljBe8POtmqXQcvZ+1kKaiwiTsEP/MqyhjEJIh7Xqg/uVfGpUT+om6m235GcZ5lWehzNJ9DG4Ad+RT1Q3M1dicrVXndJmfDid2NzrrcymieD8DjzpI1BG4Mf+JW1DXlTrbF97dmzw0JpHbdn/q/9RZr9Qor4QhuDH/gVmA255sy9sNioRrGdH42TDxfJw4L6v60htDb4gd8p1nBWNqRpeOzwhyJn7nEKnx2qybnpTcb303PA9RzwA78SsyHjLcux1UweUTy/8wjzO+f11YQ7fOAHfmfWzlqudNvFE36fJdVk3hAS28oufQfCHT7wA79za+f9hUMbrvEkkNDkM+dUa1VEG4Mf+JVqDbs2yvDrr6uv/Vup0RDxMCG0MfiBX7nWsGkjI58k84jiD9eu1xFtDH7gV7Y1ZG2qyVCkGHhBh5YFP/CDNezaVM5pw5H/kAb8wA/WcNRaStI0ZJckTYQ04Ad+sIZDGztdpJaurh1BGvADP1jD8RlWqUV61PM/AtKAH/j9l9ovEsqk0gY+yv4AAAAASUVORK5CYI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 name="AutoShape 4" descr="data:image/jpeg;base64,iVBORw0KGgoAAAANSUhEUgAABBoAAANICAMAAABe43wfAAADAFBMVEXr6+vw8PD09PTi4uLq6ury8vLx8fEAAAD////u7u7v7+/z8/Pf39/29vbh4eHs7Ozg4ODt7e3e3t75+fn4+Pj+/v79/f3d3d36+vr8/Pz7+/vj4+P39/f19fXm5ubk5OQICAjo6OgTExNAQEDp6ekfHx9eXl7n5+fl5eV+fn6NjY0kJCTHx8cZGRkiIiK5ubkJCQlqamrc3Nw3NzclJSUODg4dHR02Njbb29soKCgNDQ0DAwMXFxcYGBgMDAw1NTVBQUEEBAQQEBAaGhoBAQEPDw8rKysgICAHBwcbGxsnJychISEGBgYwMDA+Pj4LCwsvLy8CAgIcHBwKCgoFBQVEREQzMzMxMTHMzMwWFhY9PT3IyMgUFBRra2sSEhImJiYeHh4qKiojIyM8PDwyMjK4uLgVFRUREREuLi4pKSktLS00NDQsLCzPz8/a2to/Pz/X19eVlZXNzc2mpqa3t7fU1NS+vr5kZGSCgoKhoaHT09OsrKzGxsZRUVE7OzulpaXY2NhwcHB2dnaLi4vBwcHFxcVQUFBFRUVDQ0PV1dXAwMCDg4PJycl0dHRsbGxWVlaMjIyjo6NOTk62trY4ODjZ2dlfX1/Ly8s6Ojo5OTl9fX1CQkJNTU1TU1PS0tLKysqtra3CwsKYmJh1dXVubm6wsLBnZ2dtbW2xsbG7u7uJiYl7e3tHR0e9vb2/v7/ExMRbW1u6urplZWWurq5MTEyRkZGenp6zs7NhYWGpqamIiIjOzs6Ghoa1tbViYmKZmZlcXFx6enqqqqpXV1ePj49xcXHR0dGTk5NISEhPT0+ioqJGRkbQ0NCvr6+ampqfn5+rq6u8vLxaWlrW1tZLS0uHh4eBgYGEhIRdXV2QkJDDw8OWlpZYWFiXl5dpaWmoqKhJSUmAgIBmZmaSkpKnp6ednZ2FhYV4eHhUVFRoaGhZWVl/f3+bm5tzc3OgoKBgYGC0tLR8fHycnJx5eXmysrKkpKRVVVWOjo53d3eKiopKSkpSUlKUlJRvb29jY2NycnK+M1O7AAAgAElEQVR42uydbahlVRnHz9r7rpe99vs9597zMufc08jIvVLEeKHozSzQJpqmml4kYQokTQkNg1HREpIULD/4AoElpZFZSUSCQhIlVgpqCH4oS/FjBQUjRB8KKdr7nDN37sy9mi8zc9c6+/d8/Hk/bP7rOT/X3vvZa1rR0WqZjWrBYLBms6iFGmAwGGqAwWCoAQaDoQYYDIYaYDAYaoDBYKgBBoOhBhgM5qoaNmrh2H9egMFgzWatFiHAYLCtjK0TDAbbjhEHDAZDDTAYDDXAYDDUAIPBUAMMBkMNMBgMNcBgMMfUwJgHDAbbUAOD0jAYbAtr8XkVDAbbyvjyEgaDoQYYDIYaYDAYaoDBYKgBBoOhBhgMhhpgMJgjamDkCQaDbTPyRAgwGIyzIWEwGF9ewmAw1ACDwVADDAZDDTAYDDXAYDDUAIPBUAMMBvNSDYx5wGCwDTUwKA2DwbYwzoaEwWDbML68hMFgqAEGg6EGGAyGGmAwGGqAwWCoAQaDoQYYDOaIGhh5gsFg24w8EQIMBuNsSBgMxpeXMBgMNcBgMNQAg8FQAwwGQw0wGAw1wGAw1ACDwbxUA2MeMBhsQw0MSsNgsC2MsyFhMNg2jC8vYTAYaoDBYKgBBoOhBhgMhhpgMBhqgMFgqAEGgzmiBkaeYDDYNiNPhACDwTgbEgaD8eUlDAZDDTAYDDXAYDDUAIPBUAMMBkMNMBgMNcBgMC/VwJgHbA5ZbhW5cDYkDLaVrR3+9TNfHfZsTi6cDQmDHWW/36fr+sDzxsicXPjyEgarqneD3qiDj4za5IIaYE1n1Q6h89vz9eY68ANyQQ2wZjMre+bJt+oT66WCrFADrMFMtYcPX663q0dHZIUaYA1lomNu/Ih+mTp0LVmhBlgTmRiaq+7Sr1Af+kb1dzlZoQZYk1iZmu/eof9Pfe6LJrBkxdmQsAax/voP9auoz3SXZE5+nA0JawTLVW/132foV1UXfon8XpmxdYLNC5MD+6cL9auu/YfJ7xUZccDmgqmBuWe/fk311Dr5oQbYXLPqVsL88p36NdevJO8qUANsjllqHviWfl31bbMsyQ81wOaU/eIO/XrrzH+0B4pMUQNsDtnus8/Tb6DO/WmnI8gUNcDmjMV/2KvfYN161VJgyRQ1wOaJPf1e/cbr4L/6HPTy8mpgzAPmHbv9fH1y6t2PdDpkytmQsLlgwZE365NXB54ZBDk5czYkzHt2xcf0ya3frBhJznx5CfObXfeEPun1tiPDoSVn1ADzl43v06ekrr9yIMgZNcB8ZY/pU1XnX13dVJAzaoD5xqwyvWf1qaz7TcBrTNQA84tZuVS+cKE+tfXzUUz2qAHmEbNy0L59nz7l9Z0R2aMGmD9MtEf/PFefjrqG7DkbEuYLK0dLN/1En6Y6i+w5GxLmA8urPu1cr09fPWRKzob0dvszZKvdlPzsaKl1nz6tdVW78f3n7eWnIuXn3Yj8bGB2Pbb39JpBXzyIm95/vl5+qqRKTclPft7zs3Ff3PJZfdrrtr5teP95evnVykip2krwk5/v/NQg+vM+vQP1LhE3vP/8vPzJykgZj2PBT36O84t65keX6Z2pF5Zss/vPw8svJyujlJLB4spsbfjJz2V+5rkDeqfqnFg2u//8u3xR7eOqlRmaQAVJMVsbfvLzmN/XP6V3sB5oN7v/vLt8Ue3iZP0IyJggSMLZ2vCTn7/81v6od7T+s2wb3X++jWWUaryeBvH0HL9ON0kWx6pkLGj+8ovu/eTOmkFflNsm959/g9LtOF2slsPm7yijqBMEQdzmxz9n+Yne+Nm9eqfro3mT+8+/syHT6cMfuZBkYxlV93uzzR23DPOTX2/5kXO0A3V3k/vPuy8v62fD1c2elWtFmK0os7E2aGB+8rv2PdqJerjJ/eebGiZvjdpKlEKOs7CoN0KztWEucl7yu/py7UgdaXL/eaaGdGMZSmWTMOyao2vDXOSc5Pf4XdqZerrJ/eeXGtJjmzdh5UIWJp2ja8Nc5Fzkd+Wt2qG6tsn955Eayo2VMTZSkVKyCJN4MFsb5iJ9zy83pnxMO1WXNLn//FHDbAatWpmBaim7WBRFGCbBaLY2zEX6nZ+Nl80tH3TLDPp3Te4/b9RwbAZtKIL1OK/WJayXRikhhoPlEXORPudnpVF/OeiYGPQnWk3uP1/OhpzNoNXDJZ047Y5b3cW6umlQVyyZi/Q4v9wOhi98XjtXdza6/7w5G3I2g1a2SpF103ipZsvLg2pB6ura6VxaByF4md+Pv6AdrBv6eZP7z6cZvtV6w1Yq0Q2kmP1dNwyz3UmRiOlcmuhxG+FXfvUs8vfep52sw+1m958XlzoUsloaqcrIWqsW4umD4qr2ZGFmA7Eg8uk7JIsGvMrPBiZ5yU0x6ENWNrv//Pm/XjKWwiolAtmr/Dx5MmxEEmYrsVW2+rs+avAsP5ua1f9qV+tRY5vdf55caqqCJNsl5WpSFNWGrlqb/nJ1w6dWszCR0yWsrK06aMCb/Oodw9na3VoYNbz/fLnUNK4EvSuudnBhUi+NVEKINC+LsIjqd0Yb+zk04EV+Njbqr3sdNsOLy6Lh/efNpbYXwzBb21MUxWKspqd2ynhBFWG2W5ZK1KNq010eGnA/vzzu24cOOSwG/eEsbXr/+XOp46Jam0LYfKHfGU7O+lbxwqhy+Tiwtohnz4fRgA/5tcWRi7TTdVb9pKHZ/ef6TNYxplbqtRlLFU3H1lW/k67F05s9sTsVIkUDvuR3yQVui0F/PIgb339uj2BEUefYparxYpIsZvWLIrMcB/XcSSRWFpNulOelWR4y3uRJfsXN2vW6sZ03vf9cH5TurGci2mDtOAji1OStXHSTZKz2VEi1J3d4C5EoEYLz+ZWxuftB58Wgn6f/XD8bMpi8MlLHn7KTClVON3KVv5d4muBNfrkdmfBn7otBP0H/uf7lZf2xazhbm01n82VSiKgIizxCAz7lJ/vZ98/zwAwXl/Sf42qoj8hIwtnabJ5m3yWFLMJsj0ADPuW39rVzPBCDPtRN6T+31TA5WGutmK3NCXNpo2rNEokGPMrvy2/3QQz6/XcPSvrPaTVMPmUzcmW2NtvMpRXsGvzJ77n92g8zPG4E/ee0GiYrs2zKeLY20QlzabuLYpFnDb7kd9OdfohBX/oVY+k/p9UwWxnTErO1ESfOpbWsYNfgfn71FMA3n/JEDPrMTw8E/eewGnITiPpw/wmbrU22dS5NoAHn87OByV70RQz6sl21Geg/p8+GTOvpkv50TGYyhtZ9mbk0xpsczi9Xy+tnvckbMzy4mpb0n9tnQ0aRyOrl2DO7m2vHQdrddi4NIbid322XeiMGfT/95/7ZkKEUclcWhsWe418ZnTCXNoostxEu5/fkXn/EcMZh+s/9Ly/TyVBJvTbd/nGvjI6fS1MdgQYczu+eff6IQd8c9ug/59VQT67PvJ3Evc2vjI6bSxP8+9jO5ldtxK8+4JEY9N+DYU7/uaqGyPQ2JtcTq0pVrU0SiN7mV0ab59KGaMDR/ERneMVTPonhgreYmP5zVg3KdmxvNrnetfXOrfL2YnD08JzZK6PNc2mowcn8bGqu+5tPYjj4qB0I+s9ZNYh8ffJPf0wm18vJ8x6rZHbsYK1t5tJQg3v52cCsXuOTGPSBK0xg6T+Hdw0yC6TqjOpT9zqifr5j5YKdHsc5WZuWjXdnJ8yloQbH8rPx/9g7t9gorjOO75ndOXPmzOzcdmf24t2115fiNsWlxAQcDBg7jrHBQIGYcgsXt9xLKJWiQNQUlKJWqKVqoFXShkppH5pWCURKhNI0rVKpIU+gtpFC6UPKQyukPLTNQ3qVqs45s2uvMUlDsDznSJ+F1nh2drTznf/+9ly+8/+I/iOpwND7Hskg0J/YA4oEs+KMnHotFbtUTZim21AwLGqaKXlpgAax4oeI8tP1UpHhKili0J/o3pC0ENUdVqL0ElTNmeahybw0m+eghT+LAkhvEjR+9ItzZeLC8hM66O99U55ESpR2WeHhnJ30vLSRJoEatlPWncxLYxloimGovm4DEISLn62XjK8sk6rH8M4Rv+yC/mTwhkRhh82qKnxeGLMyIFghOl9DSiadVIYdKJF0htgwjBAufigbnFwtFRge+kOQRaA/OXZeuphb5yA+L6zylmHnRW0TNle9QDFgQLT40RK59G+pwDD2PMlj0J80m7KNipV0bIxQqd4y7Dw3yktTJkqXAwbEip9dJoekSmTQ1p6qgQH0JzAa3IZj2HZYUXIdFXjhMGbwr9PwB/G8NLUMGBAyfqT901KB4Z5n2d5K0J/gaMCNCSRUdSzHU9Vq1KFDhWKQQmzUpxjNbPyXBzQIGL/0jXkygaHjL7VBEKWgP4HRgN35BtJr29sSrpJrt201kWPTQFHBUc9hP55tsPGf7gMahIvflQ6ZwPDgK9F3v+H7hYCUFNCfoGhAqmkqKDNxDIdtoiYcU8FKETFwszoA4Y/Dy5SjAHoNosXv4e1SjSVO4Np9XHr8nSe+fGNLkGgqY9CfeGigRiUcw5WIP0ljF6fMpKkokVmGqniOxbJTq6pOjADmGgSL35YDUoHhd/XCET+pve+eJf+iBdCfeN6QNprjmV6ZFHEweZ5r52o+fCzlpNCeqnTmvFwnaof0JpHiZ4dyutQnFRjOHavdw5ax2pGDezRtLyYF0N+tUp5ifTN+GP3y/FDec2jjeTjLmEXbPdNcVDsUtl0KciCFit+x56QCw/c9dh9umVyYyMzq5lVzdhyeA/oTzRvSR2wWOGXxBaOG8wok6i2H4zzPh+VJIeOXPC0XGC5Ek4/BF741cWxoLZ+XXPGA3Qn6E2znpYJZFonrJJOmodNp56lVK2lmAAMCxk95a1AqR4bLtfvwXl81cXDrQvY4b/V27YfIAf0JhQZmvKmE3bdmK+lgFU1zz2GFyhsqjgIahInflX6ZwLDgS/Xb+MSCyaP9fTwbY+G9m7Wu+RXQn0hoyLKN8GF/jYY9YocmPEpvnn9Xw6YxfMCAQPFj1qov3iMVGF6tJzG+19pwuGUjx8TaDm3nHu1djEB/4qAhzwfKLBVVdyyr4lime9N5rmKGTVMEDIgTP5wln79LJjAsfguRyJXpzMCUJ3qWsMeRbk1b0q2teNMF/YmCBkpQLUmd2NirVph9Tu7m84w5FqBBoPjhTHB+o0xguG+bXVAo6+mcGpv6TPcIexwIyaCtGdW0X5aaQH9ioAG7LA0VFdl6ckLFLlN2OK4Lpp6nVsOmyQAaxIgfKhWfeUImMGz46zFSpjoqkyMv3fTU0P3810BP38gKbXx0k7YlAfoTAg04sujMIKTkiasmeCXipKmgYHrTlAANIsSPlsl3vrtYJjI8fbKYRcz5/tB/p+2wups9Du4JHzZtXrOrV9OuG82gPwG8IXVq5dJhzJmhlpqnzIPPqzDbLUWdch62vJwSQHqTAPHDRfv0fTKB4eyhfFq3bVxoOjHtfQ/wZUst6jmsX8tnHb5qm6A/Abwhs0Y6Z+Ekt+KjLKWPddvSZebB5zbmpWX9oCnhAhBijp+tE/KGVBuv914mNduVay3Tnmzt472fs9FfB3r5r20kD/ojsXtDprGqzMdY1SuOk0qpdWOttMcGzBRP9etDMIyIN35U9Qt/liqRYeWjQQHzCpYXb+F839rGaTE2MN69XNO28oWLltXaBVIC/cW985JvaXOxqyODVqrepLEW2+MWtg1CmJRLgAEx4qcWsxd7ZQLDkqOZvMrWcMijt3KSWNPHybBzZTiweGzfBt4Zamlr1bpAf7GjIcOW3QjG1HV11WZ749N1QjN7Tlaj2FQxKgAGBIgfyqcvPyUTGOZerRKV6iiTPTV+q+fnHXyQjzj2dwxq2uLu4ajPwNKf3iAY9BcrGliqDk6rFRsZiM2tm0aa1JpBV5ssq0lFOGWARawA8bNRKfjG12QCw/LvmQGrX1kKfvD1W5/Rw3tAq7T+4f3jvSO8oE7L5l0Hwv7FOjUN+osTDUEoaFTIKp5jNits1c3LEJ8q0XlYbWpSw54ys+ZDgIG442eQ4/+Ran/l22ViUJ2W/eMfe7+06c+xx+FoTvXJ3ogMI5p2d8iGG74K+ot1QJGneYIUM2npdqhsp5ntLea+3oTqrDIIKwcftg0FDMQdP2ubVGB4Icl6OtQg1R9/gGlsX6/WOxr9l69atozzxMiFO7T1nWXQX7zTkD5JU8NLWuw7z6ngsB9c8/xv9xLhMDFK6EFFwEDM8fuVVGB4OqpSi0n2nx+YmbWiZ+PeaN1id9RniJIctM2Dc39fdkF/8XtDtnPPPadiuCRA0fpbkLOchMqKBXmTU2uAhnjiFzy+VCYw9L1Zu4/qtT3/79ylg6Pj+2ple1vaBldGqU/zxlu1MwnQX/zekDTFyg53Ypd57jEXPiOj5EwzV8XU8nLlDKQ3xRq/P3XLBIaNZ+q38WLPh3tF//Z1PBWyrVXTuiM2rNK0s67VDvqL2RvS9bmco2OUlyhuqvIS5nnmd5jEkAMZV/zsdPbZgzKBYfiPJItsWy/nn//Q+0KHIs+JfUN8Gya/3eXDmvZbAvqLd3sVswThiTtsP0t4TOUTaijqGYf/MhhyIGOLn3/+SamsWi4ynOm05H/2pdsZgUQJ1Ad576ibdyHGerWuIK2C/uJFQ4JMaJsdY5VAnBRfsw+PpYkLGIgrfk3XZQLDilf4m3bLZP7fb+uFtXRp7X7Ghs9w1/yOuzZpF4kB+osdDTVtE1Z5UG23klaVkIBizIoxAQZiil/qBak8nN6t7YsMqi/f7munsGEt2yPS29Xd1V/Jgv7iR0OkbdVlK8msRHEn3+yWDQADccWv/XWpHBm+WS9lq3x8w+2/upENXWxEsWBU27XrEeKD1uJHA9e2kqPYxa7DOsTwkY8zfsVrC2QCw7mT9bu4MvSRLtDAhnWsWM26Lk3b8JQLuhIBDXx7sWnqlFn+AxpijB8l5OiwTGBYfaFQSz34W89HvUadDTsH97OyGh072B8vg66EQEOo7VDaKWxUQmm78JGPKX4oXzyzTyYwjH2K5CNHhiOP3cFlamzYvWshG5Dsj0wpTNCVEGggaSOXUHXVTCZNDB/5WOKH8+RUj0xg6PoNKWJdD1G46IE7uxJnw9wejfOlrbasCbq6GQ0xpVZkKsjWE55pNlNIZZr9+Nl6KXhGqkSGdUczWWrbruI3n7vji7W2rertWbWbrVKsX1Y7dgp0xdGQiPnNuHyWOaMohg8NEkv8jr8mExgGfj2RtTkj279a+0bmacvWhP/bvqRu6VDWQVcxeUNOP4b4/njoxs1y/MIuuXF6g0RgWHOjOR/dQ+HVrTN21aXcxGHzxN/fzoOuYtx5OeVYBqsYEk1mO37UyOevrpApw+ntJlKOJlsvzp3B6x5kxTBbJ/eNbIIJcWHQEH3pwUd+VuOH/dI/pPKDfe0wSVNekPfhlTN53X5esGasYRP6VdCVIGjIhl96WfjIz2r81IAclcpB/rnDpIRCoJXIJ0dneEs3y/QabNy0ea8NuhICDT7FkRMffORnK364WPrZkExguP5zDgaU9c8/NNPzF3ymYWwKJx8BXQmBhmwpS0vwkZ+9+LnZ4i/+x96ZB0lRX3F8e5bpfttTTTPbM2P3MAMsYoJyCkK4CbAhIFchyCWFHAmLYK2wnLIsghQgK1e4ghzrCgHCISBlhCCXSBRFiiIkWsGAJSuVlIIVIMZozMGcG2MqhRqmf+8339+f3z/Y97a+70Nv93vv9xgnMHx/dxwMuhGsWPZ//8dH1W/VVWv15U0P98NXgrxrgJZRzZ54ilWHUyXFNzJ4QrW33Ybr9Zq37TNuYZ+iL2n9c4EGoCH7tK8/wOxqI8OZRBeDN9RgRubu3TwPNLje8gQtw1rwbk6D182rUk86dLQogz/3LFqeclA02aOZqhP4A6cnBu2vEVLNHFO3nMOtM/qDt0fRKI1H7WzRbj6S+3/3A0Zc6L3Ejt1Sl6fY1unxGf7RbTzwEMonWzTLeHwUpyeGrS0otqNRiQRn3Znpn73KUOEhlE+2aM0GcwLDg8XxJx3dcM65sK7y9bAOD6F8skM7V8YJDGsXJ6JWg7XmuvDjf2T64CGUT1Zo5hpOYBi/PZVHeGc9NwJYHdDhIZRPNmye5tXIUJpO43pvVyKYj3sogAbpNfPmQ/nbhYzA0Ppdw04mcbypKxH0nAkPAQ2ya7rXoUndGIFhxDu1Q77E2OO0li7Na/jhof9EA9qCJNNMPeC50pQRGNr/rK7t9cfzOPeiSzHshIdSaECjtMTanu9xesmwLxV2eKZb1+sVPhH0mvCQSLshod0Gbc4wTmBYUDOdxxG3YugwlVR4CJOXcr98pNVPcQLD+japJOxD7rVZRWwFHgIaJNZ0H+VO5wSGvs1CgcSq1tCmoa5FMTdqoAcSaJBY0z3B3J39GIFh3AfesJrI47iLUx5V5EOjE9Agr6b7nAYzON143fNMxPHGapLoIRffmg48G9skBQ8BDbJqqmNdb8IIDEUHvRQDgx4JtljhYhz95sBDQIPEGxnUMJ1uzQgM2kGKP8XrBuUucDOO4X54CGiQWIs4W+7n1OF0jeIP8XqU8ve5GknnMDz0VTSg5Ukebfd6RmDov60gnoephhre6ORqKCsMeOi/tDzhlyCDZvo91qKNnMaoVjS2o34znsflu1wOxR814SHshpRS0z2h4ns5vWMYM4usWHeRGqDDbk95bAxEdHgIk5cyarqPous43XjdZ1owDgbForOzXW/QtqNodAIapNSUoH0PJzCMnkIUK0YlQM+OcT2ajeSDh4AGSdHwbgdGYOhVmshDN6hihfvh7EOjE9Agq7ayOyMwjP3CiQftj32vHOh+PAfgIaBBUu0tTjdet/rIkwzbrrNOhMtyNsBDQIOc2sQPOTUy7FPTeVTVFyGivvAQ0CClZl/i9L1y46J0FlPaivHaAx66RTSgzYOPZioUWsIJDKemkifptfOCXK83Er763y1PaJRmqVmv1GMEhpMzE3n4o6HnnxEkpqEVFnogsRtSOu0Kp/nKCdOSUXto5h+Fme1a6WDZGyYvZdMON2IEhkaV6TwmXhRnymNyCHdhAw2SaXs4zVcOrcpLZeHsaC5OXCdSZICvgAYZND9RwS5Obx9n6KQkk3izvkBx7SUFvgIapNH0SLDgDUZc6PGkQx49kUdlkUiRPYL2aKBBHk2P0kROjQyF2/KDHj1xJ8YLfYQKrV4d+ApokGcjA9V4sh0jMvylwjbig9dRmrpQsNh+CV8BDbJsZPCGzRNdGYHh80UUiIFBN+ySI6IFdwO+uiU0oOVJfM20jJ9w2gc7bP7NmM2cHFMN1r3YRbTo1sNXt9byhF+C4JqZZ9Di8YzA0HF/2NKTeXw2ULjwetQycBc2dkNKoCkW7e7DCAxN36SwmszjaH8BAzzv6PAVJi/Za0qEGnP6Xtlkkt+J9xLpRE8I2bN5KKjAV0ADd003Qm329ucDhn73NAzHvlfmqVag8WAhQ+ybXAUJrwENfDXT49T8Z3tGYJjriV9fefNRJ3Be0J7NAW0C8BrQwF0Le5cXMfpb4lLtZAdGlFa/KmqQnxEWywMN7LUvRjACQ1lBsgMjSnn/EDbKXYYPvgIamGuVDzACw8niZNQq1dkp8FBHTgReAxp4a+dXMQLDqlnpPLy/7ShwoJvID69hNyRnreIUIzA8fLx6UXSp0MunFsJrX6vlCY3SYmmq/fKrjMDQ63oiD9NveP40SOxYKwx4Dbsh+WoN5jICw8CqcCIPJUJDFgoe7DpS4DVMXrLV3mYEhsJDyaD9BhWvED3akeSF14AGrtqJVnzA0P6qk8ojeMd08eNd6cBrQANTrZLTBvkDr1X3Zi1hQLRdtgqvAQ3stNiStCmc5isXlIRSN9s6F4ZzeCsy34LXgAZ2mu6hn55kBIa1L1BAMRM5/JnHjpnpIQVeAxqYaYpBucsYgaHRFju9kWFISx4x98834DWggZemR6nNrxmBoWklJTYy+ImmzuYS9Y7EWBX8h92QXDRTpZpLC/mAYeQHhpUX2/ro9wQblrEJ+4EaKryG3ZDMtCpGG+SLDhYEUlnkzWW0Y+Y0vPYNGqXx6OSaplPopZF86qvVkw3J40+OUb3TnE/gWiN4DZOXjDTFtqYMZlRfa1pQVE/mcaWjxum8B/8BDWw0xaIhj3JqZJhK8cuo4h0Yo1mBQWsO/wENXDQlQHvuZFRcZRUUiS9ivhl4+cMas/Mp/Ac0sNBMxaC3NjIqrdkzKZoCw3PDuIFBa1IX/gMaWGg+J/cIo++VE7ZT4sp5JeK8vFHjd6458B/QwELLv5vR98pRk5N56J7QnIuFDMkwIt8H/wENHLTLHfiUVaejqT+CfEHPjVYax/N38sN/2A0pvnaYERi0Hek8wtaFThrPk++D/7AbUmjNzAvYx+/jU1K91xGpZvyqbtsobcIUDNpe+O+bNkpjvCozWl6Apj3DqKSW6omXj3mqTaWjNLZnPvyHyUuxNavkQUYFdSw33YERKO/LFwzaffAf0CC2Vncfo3p6cUjy5aNuhEqWaZzPPPgPaBBae5/RNNKjD6WiVsm8NJA1GTQv/Ac0CKwtZzS/PPp4dR7+pzXm5zH4D2gQVzvD6Mbr0Y+TlU7jFwO4k0HbDf8BDYJuZKD9jL5XdrqSF/Ym18HSJ73Yg0HrCk8CDSJqqmWVd+ZTR2M/ygn6UhsZysdpEpyl8OS3QANanm6PZvqj9vw3+FRRj3uLQ14zmUfJbzQpTjk8+S1anvBLuF2acYRTI0O1EZw2f5MDDFqTOio8id2QomnGNkY1tGF1dRqRrZos5ztYMY/JS9GuqXM4ffY7uZgiqelE+5Uu0pBB22LDk0CDOJruC9MFRt8rO5cHAkoqj9eHywMGbWwDHzwJNAijqY66idH2xD6TnbCqJ/P4eTdNpvP7xN8T8CTQIICmWOdvqbYAACAASURBVPbhQYw6nCYpIW8iEaLnZ2tyncowPAk0iKEpARoyhk/pdLlMYV/8P1YlEmxxSpPt5EfhSaBBBM1vsOoHGPA0JTcy6AYVfy4dGLTBERU+BRpE0KgWoxuvC3cayTz0KOWv0SQ8m8M6fIrdkAJovqXt+ZTNr5RkHqY3VHtzbxnJoE0xTPgUuyFdbopWnNz3+XyvLCx7ljz+VFP0haFSgkHrEYFPsRvSZU0NB8705FMzT5VYlpKc/6LT3TVJzwT4FJOXrmqmaoe2NGLUyLCYKJGEYgV/PEiT9iyBT4EGVzWDVjKqr+4r0x0YAZrVWZP4lMKnQIOrWslaPtXSujLdgRGhig2a1CcXPgUaXNTu+JBPrfT8ON2BEQ2dOyA3GLT+BJ8CDa5p311Sj02pFG2uXvoYLrjaTnIyaH2BBqDBNe0Qo/ramv9vV8lXddCkP9eC8CnQkHkttlr1Y0b3wx6rRUb6vuj93bQsOKUB+BS7ITOtmbpF793Fp0o2LCKfP5VHs7ZaVpzXVHgXuyEzrz33Qz41ciq13K1GnuGUt8wOMMTeQsKn2A2Zaa3xej4lMiZ9Sx15wosXaNlyHoFPMXmZaW3iMUYF8omvOo85R3pkDRm0MngXaMisZk3nUx71N/lCejqNeV20LDpX4V2gIWOarrJaFN1uXoB8eiqPlwZoWXWWw7tAQ4Y03Ufqp3w6nNrP8JDvX+yde5AU1RXG6WGn50wPTdv29NAzTu+yCFnepETeEQMYQEEQeRQEAkpEEERBFuUZ5BFgBcFCYIEyJigPERB5C4IkgCARKTCoJCElJhaSRCQppTQRTNjpnulew2NX7lKczPf9+bH7x2HO+e1033u/m46DpbENQlmms+hdoOGaeEowntzPJ5Ghx7L8WEBJ78CYdmso63QEvQs0XJtEhuAkPvsBeswpMG0n/ExSafbMUBZqNHoXaKj4RAbJiDfqwmcqvh5BpKfB0PvVbARDqE0BelcgGrDN4+JeJHaQ0R/eLkXpOrRgovaKUHaqTwC9e9VbnrBR+vKboiOkbOAzEr12UjSspevY0S1LyRAaWFNB7yIbsgI9xaZcRn94O2w1E3KmjrpNQlmr+xUZ/YyTlxXmKQEz/zSfjUKdNkYt91IWhWj34FAWa6gMNAANFeUpwVilL/kEsdcaaZHkLEvIVqDR7aGsVi9bQj8DDRXjKYnkKD43XreaZafrkJLm0p6hLNdMU0E/Aw0V41k7h/KZhGVq5iFIjT0yL5T1Ok7oZ6ChYrwRjIKiN+RnHoICdNMTAEMoNDWGfgYaKsLLYxTE/lzNTB0y6W+2AhdCoY6VA+hnoEG8d9MZRg/Vxb442JwdnYGFEi0kBf2MbEjRXnA1n/PLi8cHklqmjFEDAYWU7m0e0dDPyIYU6iWVqW35rFd+ka5DC6vRrQ+ACa56o59FbJTGVye/t4vPDQ0P/jZTh5Sk2YtBhPR/zJPoZ5y8FOwV8tnI0HJkpg5dpaLpIEJaK9DPQINgr/c9bNq/zUdhrw6z2kIAIa1N+ehnoEGs1/vfbNq/+rJc8i5giZzHemVab9dPoJ+BBnGeTlSZ0XrlwsdiqpJZlzh3G4jgqtl4wwqjn4EGUZ4SMIwX+QQbvPVYPCpl6ngH65WZ9ZpRdiKI8QYahHlB0t/ns5Gh8VIqAYNbx9KhIIKrGi9YsaCC8QYaRCUyBE36kk/iye0/J0tyCyEq+hmI4KrrDpuCCsYb2ZCCPE2ykmNrsOn/9tOIdC2VSqfbiSpYr8yAYTsZsoZtS8iGFOgNms+m/zvtsi0v77DgzyBCeiF3crWYhKFGNqQwT7Lp9bfZ9H+/HblmJHNkyKjTBEhwNfd1/3oNHgVw8vJqr6lTE7+by6b9O35S00xdRpWqwzzUFkRwNaPY9K3XYLyBhqu9pi5AVf7Kp/9X5pF7GVXJX8fdHUAEV4uOkCFhlIEGUd4FMATO8+n/Nyql7rVN5cFGs/L+ykuoxTpKJ2hjlIGGq/e0SCw8i9GjdKVMHZJhrW0MIqTBMIgIMURAg0AvoZ/rxKb/3xqeqUNSaQLyYNNq+JmJUQYaxHqH27Pp/16DvIcg26z6WhsgwVHrkxZGGWgQ6w3n84281lbfQ1A8dwmI4KrzJ0mM8rVAQzZtebrxFJ8/jOcivocga2p/IMHVQh3bkZANKdDTI3TLJjbt3/WPmTo0xTC39QMRXJ0KUlDHpmhkQwrzgnTjN2za/0fbvTrkhLoRGxnSml6t5PEKX/tx8lKcV7UOmx2E3b7KydQhRc3Cm0EEVzOWYmyBBsHeFj5B0a9Wybx8lNTYOJyvTKvesxhboEGw9xKfjQxrful7CIpVWQEiuLpzEsYWaBDs1W/Gpv8XLyXVq0OZgmvqXHWvi8xHoEGgV3IYaRyfjQxDVpEheceLN98BJDjqUSduyhhboEFcIkOARvDZWtx+t5WQvTrO9gESHH3/dC5FFIwt0CAskcGmEZPZBEW3O6TFg14dO5sBCa6eOBhXEQeLbEhhniZbuaerc2n/fntzLDfcsKSOg1ivTKvnPstO7XDCdiRkQ4ryRrLJg+38dIHp1WE9/xyI4OrHRzCsyIYU7G1swKb/V1Yl23v5GD0DIqRfy+40o/iKj5OX4jyFaGtTNv1/vKAk3C1dR/IrEMFVh0K68JCFEQUaRHmSEX9lEZv+/7rYVDNxsGRORVC0q4aHAnEZIwo0CPOkZKz4KJv+X7NKdVJPnTpG3QUkuK9lt+fGIwpGFGgQ5Sl2ouhdNv1/9ypKyuHMNXWPPwwkOOo4xo3Wx4gCDUI8JUK551tx6f+Bh73jxUqSin4IJLiao7nXV2JEgQYhnkyJk3x2+I3yPwRRc6xXpnUsHyMKNIj19Jc7snmU/r3/IYgW7AERXB2QMaLXDxr+T7Y8TarHpf27b7czdWgy5c2pDiQ4OtobW4+upy1P7AvRwqq6/n42/f9mTjSie3Xsug1IcDTscCCqaBhMZEOK8qSk9VRPNv0/98KjtB7OXFO3rSmQ4KjTcrLSbx/xdR4nLwW8YbCJ0Y3XR0d7dUgGbewFJDjq/wIhDhZoEOpRpWNs+r9LkVfHBTD0vR1IcNR5L8YRaBDsBZex6f/Gfb06lKQ5ewaQ4O5w+gDjCDQI9uLPsAmKbj+p1ENQ0a9bgQmOJudjHIEGwd7hdlzav+musOHVYeR9jottXZ0qxjgCDYK9Qjbv8GrMUiniO1783mAgwdHM+v4EbYwj0HC1nk60j8+Zg9UFFPESGejDhkCCoyHPlkrQxjgSsiGvytN01Sz4KZ9HaY2CvmzDP7QDEhwNWE7RsIZtRsiGFOjd8BqX9u92zHvFkKOr1j+GAQkuGLZiCK/7jdLcjlcpfIKij/f2ZRsGqC/OV7rq8wy+uuPkpWAvNqYrl/4/MSER9V3HtuB7QIKjwUtyEhg9oEGcV/LC6rP7uPT/A+vJkL067I86ggnOQ9bKGyigY/SABmGebNB6NgevO2xMlNxSl6ljJNYrXe1pTqqC0QMahHmyRVs7cGn/Fr+iuOyrYzeI4OpAZVIRBws0iPOkqLmKzUaG+86WPEp4D0HLhwIJjiZOiCURBws0iExkoIMTubR///1J73ixpFJf5MG6arzOS9DG6AENIhIZ4s3ZXPbW9n3bl8igWvs2AQmOhi5HIgM3NFzvW54S+XXYvNxfFvHq0IJm8w1AgqOmZ7GliN+Wp+t6U7QUj29hc9nbngUU8F/4PgbnK139KxiTtVKfbzj1H4UhRDbkd/OCMeMv3bm0/7sKqZKvjpdBBEdNVpuUuqXO/XyT+xoVjsglS8ZXd5y8/G6enDA+fohL/5940ouDVRSiLbXABGeH0z+lRETx1muempfaztr6QKOEjWVMoKH8niYZxuPzufT/4nW+OmTLPnIPmOBoYW0PmZJKRWu8f/qbFlUwjkBDeb1AbB2bG697feGrQ4paa+cDCY7mjfA+X8WODS99jOThvCT2RQIN5fVueYNL+/9gm68ORaXnfwEkOLq5vvf5KhHKWfbtPMxhiQDGEWgon/c0l/bvvtlXh2JT7TNAgqNb/QnaEVJ3XORnfkIyxhFoKLtn/J1L+z+4PRr36pApdwWQ4OguX4K2JpuBuhdfgh4bwxlMoKHM3qE+TNq/1ZK8uD8OttKstmBCSvce0n0J2tHYpAGX+MG24xAbi2zIMnrLB3IBw4ZHrKCueXWMagAmpNTyvXxD9n2+ay9zTdcMCduMkA1ZBs8ez+Wyt24Lq3l1aGE1Oak9mJBS6xeT3uerRxLrDlz2x/ebOoYQ2ZBX8io/yqX/Zzb3nwyNUt8uYIL7ZrHAt14ToJxvrvTla5yF+7Fx8vLyXk02B68XzSbfydAkjZ4BJDiaKPvWawIkTbnyr7QwIhhHoOEyXh6bU4qLCsnwvVencXOBBEcnhvv+WxTSP2hdlt+aQhLGEWi4lBf/DZcE+QHvRCxfHCxFz/cAE1J6dFXSj0zr07IeI6kWxTgCDRfxFJmszVxW/Rp+aieCvp3/0b0twYSUhrxklELm0rKfjJuZCGIcgYb/8eS49HELJu1/50mNgr7jxTS2HpiQUoc/JeN+ZA6fXp7f/jCBM5hAw7c82aBVA7j0//ZYPOB/m178EJiQUue64VLIjJbzNp6B+TbGEWjwe5JBr3CJW77jc/KOF5fc1T38bjAhpep1yYz4kGlNLv+KpylhHJENmfF0m6atYdL+bf6jeHVo+n/ZO/+gKK47gLt77O67t7fcLbt37K63giDFFGuJWlBAAUER1EAQS0REFFTwZ5OKv2rEMcHY2KRR05rExtYf0aTpNGOjJu3EtsamNTNpdGqTxv7Ij9oYx2mbxk7t5J9O98fd8Y5fctwBe+x7M4iz3O2+9/3x2ffj+76PBNtwPtgAGJ7xderX7QTS9YHk5eoQ8ZnZODdkwIi05/LvlcaJ/f95m6hnfQy1A/4cM8Esm69ILI/o98zANsDUYce0YKD0sHRXoCo5d8WL+X+4GPgJpB3OF3E+WLPcWGdIJqTfjRUDvdPHuDuPd14a+WC9CXvjZX/lhiOKgKaD9V7F26jM0vSoV0SRefDiwO9VgN0Ro0EDgwyONsRLIMMfteEDelb3cysxE4yyukMJJIU29Uvsjup2Z7A72h4NtCztS4sT86/YiLaDFsCBRswEEwybwpFJRJ3dCp9tZXM0OCXvD5rjpcewD20HIYBX8P5KszReRueNWK/wTPTR4sc6l4axi9oRDVLHU3Fi/g1vy0g7CL+8bg9mglGm/0nu1C9kZfh5LAZZpeNV7I42RsOk23Fi/jOPyUg7oCpvexUzwShpW0REv7REXpobmxvfLRLYHe2KBuIf8bLqd2Kqt7MdbhZk7qrEUDADGYiwJDa+U0/H6s6Vb/mxO9o0N+S78RLhdDPZSyJyUXzvzMNMMMqzO32I6aigLZZ5uTYHc8Hh0CM75YbkhXXxsup3EyLtcEOF/c8szASjXMhE9MvTIPNCbO8/DjumpQKlh2R7FVQemBEf5r9/W9jOUMXbvgwzwShFX0P0C0kwOubhrO/j7rztdl661cz4ODn66XVoO2hBegEfbGuWpx5G9AtZeexdsZ99mZeJXdRuaOCl4/Fg/lU/9SM4g35lwm7MBKNMuxyGTIW6f1BQfx67qN3QQE2NgwxvXzqq+iBSZ+D5CWaCUVKPOhFkEoJ3xSAdutGAXdRuaJB+ZXnzn3FU8VIQjds8iZlglOy9IkDOmOJAR+6gPet17KJ2Q8MvLW7+sx4SAZrbEIAnMBPMHsOLELAoMidcHMSnZWAXtRkaxCet/V78ZIyPRdPBgq3lGApGeTxRIVFk0oN8Fvhh7KIYDdZ5Lx5jFTXscLXnl2Im6KX4Zhvg0IwM9F2DfVzIfuyi1kHDUIQ8+S9a1/43OzRxuJE6f6sIQ8Eou9sElXcjujxaPejPzB+DQ48sE/I0JA++PhgThy0xiKI69H0vh+Y2lK98zy6efwf5LfuxwCHrEn7fb4dkkHVdwglkbZUbckLsbSitKK8o2pQwdQ8AMSzNOXHbNn2CvuU37Tkg0e5OXfq+vHZoqtUKqXjpfvvxzstYXKuLuWWnpzKp6VGx4clNQEBH0sD/hn1GC33KL6tdVsKQeXjokticEuLEfTiCw2iIwbVNg2DZTFRsWPsCJ6C5DYHv6gJ7kaE3+a36O5TCTqHkh7Iv9TsA48J9OJqiuZGdmWqIHvf+IFh2FGyY9joAEKJ1vpXD2I0MPcpv+uejQOAwKlOX4z7JH9KV5HFkPLiPRgaKogWawGjo5/kShLOXz8lLB8GyB8qG+l8oYcs0AGysZWxIhu7ym7eLDxxfGdCb9+pQb6Y/K7ut7z4GGSiKTWEJjIY7XoOU3wdkZFabCCOqZzAse0BsKN4S1g5C9H1nB2NPMnSV3926V4YyO0MAvjF9yGu3EPAWdx/eIANN0xSZNCbABoyGXrdd0xJwdny0v9UYr+c1rtl8dmcKAH6683MfxNiyswsHxIYF74S1A/rBwUcYO5Khu/xujw1DpiJvGo6zwCtTaGu7D6GNIzQy+AFJky5PgA0YDb1dU+RXbnRNhlTcvOWgPpEb/Ny7MbXs1HtWDoANC/6ghPV0VDD1BmNLMnST3+mdqH4JEWwqHJ4KtguWdh9CG0VQ+hQkACTpcgTYgHND9nbt0vKe1Vy9t00UgvMP52Np2XUlLdWRsqHhs7Ei0g6eVRKPMzYlAyq/mQyT+2tEv25eld8atr7Um8DKYUE8nTKJI1nTjsRklyspheZxbsger7lp8dE+ciEVnz4C/NCtfY4i/xo7y27KWMosK8iNhA0lD3Fd2iE+sciuZEDlxxTuednUUUi/mY8NXxWzgdPKTiOwXJKGA+ieyjudIkmSrIBzQ/Z4DfrV8/f2res95xRFn3RQ1QdjZtm59bpJL+o/GxZ8kQprBy2AfRMZ25IBlV/BWXTy0Q2A97VhzZR7mLNwV5szJx+pBFdiCuUEJB0YXOCdl93WJSRnPyLlap+XBcIJOfXZ2Fh2el6Tnv99QXN/+w2rfhjeDlrynZvC2JYMIfktqmJqrvmB0qlfSgK3hjkn13EvtG4MJG0sWUJqvMeROIYGITZgNHS5BhVX/3bdfHUxYJ2QBSdjYtlpTNpk/X/lGdP7w4b5l8LbQQhgRSFjYzIE5bcob+7HMvCzobg+WlHay4a7mmVeywYSGauWAk3wBJWS6PDoHfEAG3iMhvAk8mJmvxe+jwMOap3V6zGxbIZpNPITNteX35ENH74khM15E35w3yHG3mTQ5Gck0f+NCoBKB+P6CAlsXG2BiiaQFo6BNDHA09DlcCSDIBtGXlxkdGhwq3QEK99vJnB6RM25hmhX3b7CMKUra6bpBp6/g6nukw0zT+6UBXQPIc/JV77N2JkMpvyKs+Yxn5q59Umjk0zSnPeINc4Cb1esGwMZGDwQkEpIdLjETvmNtLjI6NAAxccj0fiDrJF+NLkqKsuuK5+fxTRV1FbNNzqfGcUFa3plw8TXkoCfCM9Tuf6NSluTwZDfjqwpy06eojJJJWDbpIsH3/zUIlXdLEPLxkDqU47QSTtpmvI4XGxIfiMuLjI6NEjtkan8rBlvJL0XhWXvaC1nKjJC2c5L59bWtfQS37DjFvSqsEud75/J2JoMhvxyypiqlxPcKR5SNW2bkpyuxxbmW6Sus1naqjGQGhkUehQNkzwej8PhCspvBMZFRoeGtghTBeYF109XVA7Uspsm61/NbUT/VlmeVdqNDfWfjQIS2+3t8yPG3mQw5bf80GWSH6+bNk0ThF/WcP3RPCZ/Q5o1Kpvfxlk3BtJPkJNYt8YFR0h+ik8deXGR0eWG/H2kOv8glDXof1GtutV03UE9LbzfUHxhcc91vsfmZNDkV8Mwjf8EYz1JWknmSFJV/UA5MKtfa8BDVS4JbkvGQOrT2SLLJaeMSk4Kyk8PeqJGYFxkFLkh3VxHxCp/FZgqd7PifasHYtlpTJqRMCqnqqq2tWx6TfADVcExRbH277JroxU9uK9rnZ3iCbuTIY2pnF1wTQrw2ackuzyOBLi1uszM75ZaNMcS9f23VWMg+VE8kZjMsd6Q/IySDM24SBHnhjSWwMGeyFesAbLhd2tBf782o8jcK2i81HKMWcza+tS0xikGJrK1n5ZAfMOciY1LDoqy2uOoT3yp1J5kCMlvlUaJt6kEgQ0eR5Wc4nb/az7DrA3Ib1GFJSr8iCVjIDP1AQNPE8kkFZKfw5E41uVxEWZcJCHhnZe6ox2JXOUZAL0ff76+f19ryTN+FZZo77XKmsYSfThqpISv0KMqKurW1tfOydHXKeae2Clqaux5fpuQvmDTTkNAfmtWMtnnM33cKNacaNdzasDtp8vmt6bVpuYYMVDMwkimBGaVVzS3zF0Z+8MpcrzWchU/QWlooGjeCSGkEzrlNy7RkQhJIoFwm2uYEKNBf+0PIDqgEYTfj/1ZdgRvPWZyTl5hbVV6ut7rLVueVsmU6uOI/NzsVu3vDc1LtqsA3Q3Qpc6U065nUgXl13LMBfyUSkna+81cLOK/ey/DaPKrZJjqrEjQULDk6wfWExTJqSyduX7FmfSYdshqRluw1+BKoQhI0wSJyI9wORLHsJDW81nKGA3mNUocgMqrQLf7/aWk/2NlpnB259kJE1trNzRV6fPtLdpPyX/Ha8pRhT7qzG1n7FpM+e1fB6RxLo9H6xBrti1rYvmbMeFTqE/QZPyfvWuPjeI445497/v29vbee96zfXCOLRETF9c2xsbYGMcGG2NjMGDAj/BKMK9AC00fpAEngYDSgNIKQgmtUqo2hBTSIIXSFtpGoYFITUOoIGmUKgqoSZWKVjSif7U7u3tP397tzVmcufP8YcPe7HrnN9/87ptvfvON4jVUzTfyuOfPsnC4+GCmI4LA1dQr7+yqH7sX/sV4GyocgZktBTheGsbPJbs2RKnFZNZOS5W9BsIxQQ00LX4Locf/QMV53o93VBjmhsoYVcKUcvlH38pLNpkXWFydAuq9s+N0zlID2dJL/vGYFChjZQ/YZJZNm+Uo15tNZDtcBR6YGWQGsndd0kfN/JDQs42NYyYzvTjuhgrHyg5CQQg/HCcAABwvWE1WGka2QvOJnKcG4ERRCJygwtqyUPGJedv66oxxQ3cMNUzqazyzlKfsEgGlaqqXp0sNX8tdaiBfN1GlBSZLWcBqtdpY3Ee5tpUEY7otXWSrygzVSXejzvw4oW28OEbk8L3xN1TsNlMIP0LNGouz+YTVZPHjAgGS21+uUANWgNLjj4na41i7eOuJozu/vPlnmF6WFZ1FZ3/7kCG/Yah2sHVtD2SSivVHb+6XCBAo9TGMldXiwwkmFMdylhhW/VzGoMwq27YVMHy+k3Le1rhAieb29ahrl/W1ixI/Z8YJJrFt+Kj794zFC08dh0OlKISf6JCUXPMEm++TfYkizJD95Qo1eN5F6fHtDjWEKXH/DSafr7mNu1gGYF5n/jNnPn8oNitMc2MwFtE/WV1zry3uKO+6duG537jluR4t+ZXJHvBzAHCJ3xnn63OPFJon95PtZxUMiEJo20UszlH+XfCzuS1kQxcM3hxqWrLMiKrhlXOuJCldeeDxfTQG2oj+caMJDF/T8MMJWt02QYgOrowtNWx/OZIbkvciZQj7LqsInnyByED4wCXOiwu8ADC4ZvHtiz8s6QmFu5etJ7uC2767ofPbM+/9iwf2K9ISyNE0KLSZ3TTPC5RLSvLOgvR5zjHDYBfZ+G6wq4kim9ls9lOWHeQKyJLtQ32rHoEyyK6KnnmNJR3JzhD9CycJSW2DB669Q2m/dwU7PiRA8jQ0PFQU/GwWuFBJuVgM6p5Ssb+cyQ15GaXHN2kPi5nStj/q1RK50rgEl7SLbCM3fvfJe6+fum9ec/PBp4ePHHzvtSdePj7NgqkhIUATbrO5iAjIU0DCrtycTwMh2TtfyTVmKG+teKmMYvkgBnbMTjEnljSQc6BYrOmwzAoN5ILZqyAVD9YkVpm0bTFuWCvTfvOt7PgYII5pFkCHrtlZDGM5ipcJEMX+ciM3JLYCob+Lte+CC6M/ujCiCHC0M7BA+O+ywKfJehVPAU7xOEAIqiMH8xim4ib9L7eYoWr9LpYohC5wCAPnPzrkSVwJOQwPDKnpINcNL+7d0GDgWe10Ku7oh+m++knHuHCrMWXJkojO8oRufzmx8xIppLdQxTG+vqDhJ0uBKKpSxuDfxXCftcCk2jYfzs1nwQGgrSYrT6fa9D25xAxTd5dRXqtJs20Fg+3qvrTKhf3QcWsdVGXmBkonlpqJHU/z3Q94x8NQgZuto/BL1/5ygRoOIAXKVWo4qOv/njr/TZby+nAh2DO43DVq6CdKzV6AA1y2+QBItemeodxhhjtFsgPsg/iptg1P9lxU2aEGf+tXq6uWBstqLlUTO5/ey191joOhErS/gjGzv1yghm+g9PfflUmBlKhKx/BXHt+krQJxOIuzZcGwcPBdJMJnNRViHMykgafcdKY1R4hh8XTKxeIh/HDOeWVxxBpw72alktF1jsKUTcz1Qlqv/yyV+aGiJHZT8CuIsD9NFwk5F8H+coAafoDS35+JSgKY5Nq9Q3du5XsxubZIiUwgP1Aa4LCIFXXA+P2UXSi1IrC2pTwXiKF3uer7AgqHS26mfMp9NFofUgNTdO40tvNhzrnUcQZUWunk3s48NWBh/CA3xNFFWie8hjjXVqH0978UathmpOqiarKl9sh9/xk5/eLJ7cs37jVjpUxeoXX6O2s+vfTTvg2tzUNPXXcLCAen2t9al/XEMPRp0LJdlMAWWkp9W15bXxWtHeuGQYauBkPP2+ZKHWfex85PowlHMk4NYfxUbqBjdJF+q9U2EWuIc60apb/fVJZ5zhjxYGvUuOUk2YYVC6trq1mofdbUq/6u23AewWQF8YNF2U0Maz+GyfU1y6bygIPzP9ukLEtE+w31tQ9PNvTAFKUe1QAAIABJREFUv1IoQ4DxbJyB3ojOTFNDGD+NG0CsLjIvaiVtghq0a1IDSn/fUM6DeMxAzUbViLvgnsD+TjV01js3xra7imvY1JsOXCezmRhmXpS8OE9hAB6OAB17kTmu+kmVMdwwZ5axuVW14ONRTAw4P0JvxqGMUkMEfnI7VG6wjNZFgryspgY0yZMfaXv+WSXO/TMDNVeoCd1m1lZEUEGsbZO9VYedqUs6aPFG1hJD/wmzCJTUdxxU58jfeuDAQMfhtvj4RWff1Sv/9vJo0hmArUZuSI2SKjCDEiAFP1G5JigySLeOLjLLNJDp5oZkzyH19/3wXsnAkndz51p1RlGejBveoFA0aL/OUmb4IhirpWlgsZkthY79lxPhF7qQoLySUDAvlwQ470VuyeHMDhAVP7M7QAdTQ2KcO64uMssIIe3ckGibGLu/Du91PJO0YklN6BDsJNzQRV6RUFynldlIDF+Gp74mHOBFRWDpnqaFixLhN5xc8XRFN9DIYA6P12vnEuzGPIruNWTUrYb4FVhMJmsgeskyRhfpo5ksm0akvfNSehKlu4sLFFpJ6nEoaUVmrZ2VnBvaNpNvUAxK07Mv6/xTW8PN5WyyFUvY9WRzsrbkcci/6WIqUtaTj+9+9PZySR/nLcirrxkdFpwiaoLc4BajliyjdZGEA9AT1BB9zfEqSncvyIP3YmbdCnUDdWQo4VBneWUyboDJ04u9BErT6fbsIobNG10OIVL5b5I8+4zgl6ws1cPU8XKtVqVH2QATv14jYnvmZ3rnhOY3mFlP5JJllC4SZOH52GlTg/0BlO5uYOC9bJ5uhKFxWWNbkBkeLAn+S8+2G2cou4hH0DbivNWRRcRweA0Fv8AoT0j5byaofZNWG8EvcVmtg5/nV1FrVDuX6tR7ALFFwxnJzRCBH0MIhMwNZgx4IpcsI3WRUhauS6RPDbdQuruKhfcSrM6a2Vd768hlU+ZqzAC3/wwmjDc0PKxY5wteBqnpv88aYlj/T1yUv8wIxsF4NOW/m/Ee6yarjeCXuFyPj5+1N7biVR2cETPRX777wyIaP+iLyn6DDQsmb9KWLCN1kRPUEIcabqN092xJOX7cOyvup2qy8yXqh0NTFUnk1ITxBrXM4gi0pn+SHcSw4jwhwrM9AT9NOTpFUf4LODwLwBB+iUteXPw2xjmzdEd8nBFRvnbXh0U0fsoslSFwSzixWxxd5AQ1jKaGNSjdPckO79U7wELJLkJWKYKJuhoob6qoXTsv0rZndzbEse26LT60putQ1L1VGnZTLu3QX9yC4YTDB7MWOgAmGcUvYamNi19p3Lo74uL8Klq7Xrr7wyIKPxhfZPB8Rk0H61H1nazfEqOLnKCGUWHI7UhCPY9CDaLOnrzWgYj/yOZbXCvPPB6JsO2gaZOVUV6qsrUfoR2+wKR7nRi694nhI3mIPJjnRs10bPGeJtsM4peo3ImHH6uT4PdqPJxxJN0s+VwGJhSR+OGEwOB5ZrMQcWCdSg1RusgcoYYU5BG+EZTurnbCe3nucZ3Pl7REcsPcASUmMSVo2x3rJgctekVU1oXveNHOJ87zPHlvn4E5544rqm2MqJ7bjGGcW/jRAqP4JSr74+H3mV7tsng4P43Utm0ZkPtE4mcBNPC7zeZNYV0kr+bWNJunu7JXA5l+bsjvo3T3YL46S9PLUz9bjW1p30nPq+lie5u1dYopIctW3eNQWYYOwp/uZWa4tsXJClFaRAEe3OzmTTYbR90cqDeIX6LiA6Pw4z7Qrb3HOQpn3vUFUuN+KWVgMETgB4/wwWWecAhhXSRUQGIsiztpPnsJIe3ckG6U7p6bp+rmxJZEbkPV/OHoiYW2htmshL4qOjvqYy17L7rrdOqeJYb3R0Qp9jxwIDu8Fj+GF9h8QS24Efz0SxsFRmkgqbf1628djfP/2bv22DiOMn6zd7s7u3u3t3vvO5/PdmKTNMYlxI4dv2o7jp+JE9dukiaYPGzjxElISEtB0CaiLyKVFBXhpEkJEYLwlHgEQsMzooCqgJASVfBXFVAk/qAUBAhERZGAndndu/Pd7nl3Nj6f8c0fTbrZnZ353Te/nfnmN98XOUnUvW8sRWzIDH4UytmnLC8oyOE9TLdb8gTRhST0BU2zqpZPXhb48Bcs+/SAWRfNpg14I/6CppFOe8w028aCytUbu4dzLfs+cjh8vcuTGC5cjgWZ/APnDA49BGiRirzLOn6FNIl83vDxF3j87/k4k3ms2ff7lmBYZPATsMtBYQa83Y65QaELPUG2q0wN5tc87QQ/d1uFFnrlC2Z3nEaHsHvHGlo0J0CLeg67uSVt2Uaew1kHcCzLjFb9X4XQ8HcTUqJb8jMAJJMu6/gV2kLMe0fycQsbGlk4V54j0ZbtqKWXYlhk8NOZAd0nq7pISmeGMjUUuhbcSPB7j2/QqOH6PMLIcmFPIlPumWMPquvkocmG5rq+HeMPdaheiAe7jZciDzuA481lRwx1X5nXj6zsoS7GL6Gk7hyIC3CbdfxMy5P51BB+d6EHQB7OQkUfQR+HICjWEDDGDyeuQ5GHOF4pAOsi6UpYpoaFr5FMxAcf08JsprK87E3TIzt31mv/tw1/3hon9YRVzQMDdYd37x6Z2676HzqGDSv+pBM4lpm6YeinOVtu2QIcnpZEKUDTNQINb1jHz7S8lE8N8FqhB6ryqWENianshEXbsjTBDxUQT0Q8AHkdKKEK+R9iZWpY+Noowe/d84gelOlQ+loTPuY0q2ejPMNuHmqe22OglVTnxNOGs5UDTuDYtJyIYc/P4/P7wcgbBMBpF10yFa31+2lXlKIjH7KOn2n5WjifGnYVeuCH+UIi136Cfj5fLGowxY/REt4GJFQCfgH5H7hwmRoWvPY2yT78E3qek/TGgLqztq81vaI4c7i5XltNzNdDdSLb7jdJ8v6sEzheWjbEMHiFz+kHoL1eCgTT1xjFpmmX5KWYEGywjp+p8MiAGgp+FN6TTw3+VhJZQ6I4Q8AcPyoB0MQB5aFQiiQzwMeASHnWsPA1Imn8p/VEJ7qzYUc3cmf2nDg2lREfDc/gP7qmx7Mf3Xist8Xcsv/iCI7pZcIMN7zhnH7wQkpZAydhOPM1kxmP1+2lFBJ+xTp+ZuWuwYKiYLJTMZ8aakgiDD/iK8oQKIgfkkjTVEASkTq6huagEFlZvgbCdLhEKWo+ogf9iGkXjqBkCOz+PvZARtY/g6V6jWOH8IRi88BQH/JTto2wdd3m2n9HMo/lsUtx7TIUcrSrfrAm4A1UwgQTyfRN9kfVOIYbbOBnUv6rRTjLwi9cMAMJl4cz495nv68dHlAMaU9h/CCSPMVrPam10UB0Laj9P5Y33cPYkP7Yd0ms+/NafTI8nOVoQGVVf+aupn51P34YLyxON4/u2tl1pL5w9ON/+MhB4OLLYJfipmTUj7BivZUbFPNew2f3jQmh6WDilHX8TMqXDfArlEZkgOfzcGZ67L/3UpEGQyH8XHxtwOvdpF1SuMOzEjSQjmNDcolHSSztKV1Hpq7vB/CydQJ5sHsuZN3WNItzJgzio5hNKCX3YN/QAp/UsIOpEw0nS5wYPvNRw36EAfKie0S84ZbVtzheB8TOWsfP7L0G+BUa6s/H82MlkkQY/ldxptCF8eMFr9sdCK+Mo1T37OQl4dHLn+nUEEKpICZaVOUuXkCcYLN85x1qcPQRtCM+bmlzsd3tAA4/6cnhIpXDV036QTFIhSOj7J8Cx+f2jUnMWcbPpEwYvfei+f0v+u5NyJxnizMECuPH0TWi2xssU4O9airPjRP84nN6LD2aa2X7urHitqUNTw5G66fzfGSdeNvLWoalF5zBsbN0iWHojll8ABS4lFKmv1WiW2JokBd9KPK4dfxMfTj5771qevdByOfj/Bv7b12VLMoQWAg/wEnZGW/L1GCpGpobIDC0GV3ey8M/syN4mjBaxx5E4t3hznz/+SD+4B3ZbKXqemdwSKVKDPveqoQm1BBCgQSU+S6vzIgl3hXgc4O+C75Oy/iZlHNG+F0z37o0OHhEEG/+VFGGwIL48bRCDUK4TA22qgEUSajgLQKtVRd65v4JvFPZpE0Oeox23fG3vM6aX/0JZ3C8UZrMcNcPBd64zTG8UEZSXk4SxZQkeuXc+/AXu67OwfvXGWH1AZMDNP80wjneaf+tJ4sxBBbGT6a8CjUkytRgqxo+8WESSzub1OWpoY9jxRMigx0j7Hr1CE4uN+xC225bre2Lv+0QjvESJIYrAFK8cZt5CDSRP/QzgZoUCj8Uzb0vSTVYxs+4nDbEyjhiw5Qhzg8TvLUIk3hL+AlrxDI12K4m/AOi3cuITg1hnCSht7V7eJCdGtH95zncMNqXs69pSW1DBsfLpcYL7V+Kwkqz9DuMjGS8IIH24100IyPLVtbFkRzT9n3KOn7GxVj/ZxQCp5EzxJlAANNahJMTlvCjaxRqCJapwV41sdskhnZeczYwdG2UZfsOKZf27N0x2ZG+YT43HEbL5I27rdX9isONrJHSYoZvHQ8mganyXw1xGgSAikGZduFMzm4vBebr9WiXr4lt2+2kGbeN8ftrXsTHzyaNcSbYNb27+CcnLOKHqCFZpgZ78giyhLjDavJajhe9cDurfs7GR/FqtG1LPjdg5/qAxQlxc9CZzOP7JSVkuKxMdE0lNgp+UZ9isyggGR3jUQzDQAqFLaPoefcxouf37JiTBQV70wS/qlPzvaW3TO57leCdH1tsaY91/AJRKrKiNJDOY0MqhcTQtmgn3kNCsuaWdhL7KJ4zVJ/oyp83jIxvXdU2O2Ox8jsJvwNgAD9bMsQwfT0c4gq1OST4oiLjxqEMeSTpQ9NeXyWKYShn6/pCEF5qnnHUll9V+g3wk33w6r/TM4emp1wQGCW9l+Ef7b/x2OLnn7aMXzhS4ZJXFCE4jg2pFKKkke/Dj/oYmhJ9w11NPZoYkq1evXmsMYsbelevVhYTh6bH+ndPWB5QEcbBdIqP/K5EiKH5diLOFGwzwm8Dw9BcSpI8HloPTOYLoAUzP//ZV/c4a80bKKiKQVtAEsafe+vJP7zjzVtVQewtNcDZV0XwxpOLHnvRDn4ArLBlhOOTlxDeJDG0G9ovQ9McvMI2nJ59aL3KDKsyIQz7x4a6Z7c8YH+J/Lm4EzjoRFMpEEPvyzCxQPAzjJ/MyBwQ+FRNIBOYDJ0RVGwbAAZW6kvkiNMz58eTZhrSdDGzIQDfa/99D1CLPQRs4bfiPAz3gBr+RmJndcqDQbRtBJlggGXbm7CXqno7lj/p3DCFWWG/bQfWJI4aRnxAN1YCWTCH/iRH6IWC76n4Mbwsc7QfxRbQz5YBFN4U5Xj20gzQwpMwzH5nTfq2giohpkmJINHHa4s9BOzhV6YG+9U8R2Rofiw1YXx0Sob/0bKoVO+dPFqX4YaWoTEktWyfsl3512O8Azjo5P1LTAzVPwKQ4Rdos46fHwgA+da9gg9qZszRFaJYQQPGI6S/hP7Ej501queZBE+GKUMUy/+dizwEbOJXpgb71YSJDO0kVH4QEA9RAdH16LEZlRmG9TyMvV3q385g/6TtJMtdQdoBHHzkzpISw7bfIiftQuvsiI6f5K2i0K5bIAjDvBo+y8XQFRW0MlNGoQ01ebWLiZ131q65pECEKZ/4IMHbji7yELCNX5ka7FczQWJnBxTa5mMQUF53VQifxK6ewrFMW+rY9a2tA9No/nAAx12aetC+lzPGO4BDAINLyAznRYtt1vETOb9i2VIVOluM46JDnkOZVVA6eMW2ef1ZX227s5atgzIJpr4aErHVFxd9CNjFr0wNtqv5NZGdnVPmG9DHCwG3GHwazxla1H/Yu3m4k+2sb9fXFUP19is/EaKt9iPvMA0Sz95YMmL4hdc69jp+6JsnpRhlHqzlTKgNuGheE/SARPrrDV932LhNIQITo+FPSJQvkcUfAjbxK1OD7WrWkX0ctadrJXdKnGSrV/dtVT8u66eQwKGhtecAZobqbpJv3fW4xX7QEebsJ1679L2Tx7Mm8cnHlogYLoq2f8JaHLNQSgkyjAB1/y0SFSUXjZItBTKuNbzmv+mseR219k2Mgy+QvOqXxRoCNvBbqdRALHmCLxKZ2QNr1ad5T0Di72O3r1IjvqG1Nv5v59Hp9Ham/dIY4630w18pvK477vd+U5Xr4FBwSxK3ofE7gn1pioKf1/s/9q49uIrqjGdvsnvP3b2bZbN7b+7e7IKJBCJIikAgEkghJEKDPBIjD3nGApZHCsQiFBFRNFUQlWE0nXEUcKxiS4USO9QyY0UEWhDaoh1RMlQo2FpRGctYBqz27n0k9ya59+7j7CObs5PJH9/sOXu+b3/f75495/u+4y0iWNlt5SqGFOfK9Xpz8wkyOydX4uLaMq4fj9Y3wt3qxydc0fKgeaaF9qiwX08NedLcmPDWaILZK5wcXsb6cJcU7L0gvEUxbFl4KTyyW1migxnc7t8o08Mff6br4fb7LEiymtei5cXJ9gvBOSIjw0c85+WHj4APyPUOM4nEGL5dOgd5SsQZNeNjee9gLc/5c4AxB/gq7dcjA6U1TzkwQVtFxSnv0eGAGZrAKXBwVHhFYVit/H9aW5qVZmZw3+ZXoocwvXMgVvjqb3aVyEEntU33mEjgjpwPlCEf9iB/NmORmXHojyM6xvAd1jnOs1LSLNAusdFwj6Z4L4CbNF1Waz+Ueammm1SnqadEWTT0NvRuuIyxA+UYxJpwYZjCgaP1MoPb/Y9YkblUenSsPHS0bRr8nanEMHijjsCaGLZlmXySSq+s8J59SEZ3YYOBOod6KCCSSsdHgI9KND3k70HSPBdQZz9EDSq60RwG0ByI1eajwNPuepkbpsrp16OKI6sOc8doZwZ3nd+VVo+tnVrFaqzRO81khjX6iotFsB2ux4j3zc7Mzg99KJEEIR/G1LntCr2DHcEJmLJsFBe4UKntEYAw0wVU2Q9Rg4pupGc07pdXc1SkP5rgxYJwPlWx/EVRMsk9bNo9c+uXlOuB8PMg3WSwi5yf2HIDiZsWEVm2mtX7CsPYxll5J14+4jm8wMvzSbb/LukdcMFffS4FcZFYwPWyxifM4Mx1AVX2Q9SgvBsMVGuEwN8AFk10wcF/w7mWtXIeZ23ILcuXLJutE8ILg2RqPX7euU1t9D7GtCKRpxv9FJREIVcuSbAE20ueEKdsu1vvkCvXUIInzfhCU4aGpRr7Px8ldfNcQJX9EDUo7wb8SivInghGfzFpCYx0u+urlsil3grnQ3G68VlSSj26HHX0Xob7yBRi2L0nwGMMnPRir9dDykcmpIN21kTdw17waiD1MwiB+axGY+ez+9Cmu4Aa+yFqUN6N2KwVYjOLojVdgAguut2L7h5R59ZZFj1+ezRIJB0zCy502ebxWAwfVWE8MUy/D3AEnFdIEyFoZxFU7xC003ygcNtH6h96a17KZ7Bfaf8g2+ojzXcBFfZD1KC8GyI4VysMPm6bTAcD1eXV7vWy8EZYrrcfJNtoIwNFXS+QrItNiIVTRhPDsDeCQXjLbTSVm4F7cG9mppdI3ZYFX8AY/qnc5M/46XgdX1giboULKLcfqg2pPDyCAYc0A+H19v4W3l25SN6l0HUEW2LE5QaR6XLMDJ2VpApEQ/Q+ht5mLDGM3yYESAZiaArXG2M8GTlebx8yTVsPOAhFhfkbo8lITOSKYujmt/R0WhCkrDluVrn9UG1I5Y35ldqh0MRFoMAS4Lx76RQ5LHA0NP8bk3TMC5K0eNQVIxPJSGIYdYbj4L5MNrwwyLlclE9B20OQ9Ch+81hje85V39LXNt85Vl+PlzlrnEGd/XpUoLRHx5TD1VijHQvPSzwZiUvLLA8HSt8F0QU/TTLmB5I1OEC33VdrGDFUrMnzU4wRU0AsXF8g/X0SxGjPRUuvfb3v85dONz1XPFh3Z+eBx8optFL7ocxLhTKSGqoDDev7BqIF2/4gM0zBMpheOKDLMSffmVzbTg1NBhHDDQ9l+yXSkNfKETihLFCHvcFtx2uZy8VY6BbK7YeoQZmM8Q/Qg4f6hljlZPmohGnlUMG2v4sx90t++wap7b53jEH/3iGANioMOPKjp6jtjLE2ZIbbGwKklW6hwn6IGpTJpD66EDHhXiCFIbHf7a6aDhlu93cqppaq9kyOq+2+dUaA/4EZQCQNPPOZ4JW2PWFDajipvTSt6fZD1KBIhoHj+jBxnfF7gI8A190LoMcTvBM9MjI65txUq5xlvak23QT40P9jHqCNy+XzkUSkkqGytm/YjhluAoSVbqHSfogaFMmCLTpRMbPFBzgR9K2oh4+4f3sBTsaKvR1LeWsVG3f2ww8gj2N9IwBGHrvCizwpqmg7wGbM0CpRlrqFWvshalAio/AavcA4G/kpM+ITeNTbNOAlifcFm5envnOcKy4I6Smog/jRFdu9/rO2Yob6LJpE7ug4aiAh7JQv3iP39ZwhsCsesGdD6fZv0q5j3Cpg7bqtgTmArTZ8/fS/bMQMBb04Ermjs2pDyjJGvAIBHZtDfQ0pNwh6E6YouGk5iDtK9wK8Z79oy7AWIjDZPpsTszgWhRk5qzZkTAYjXXJeLgAfWgnQT+N0E3fB6vWc30cw9gTC63ahhlnICR1XGzImOwYFIRuD4JqFAB0Qp5v2hNKEa+zDxi4+6pSttgcztKCpuxMzL6OyKigYeawof4p1CD0Rp5v0OIwen8y3+ev/1gbEUPcXDrmjg6nhHByYFK5qsQ6jzXG6ubyVuvtrWmH/17/PemrYFiSROzqYGrJKIP2EbHvSMoxmxOlGZdTpnQE1d4vXb/U3RdlrgGCQOzqYGsAtsLCyf4lFIL0jXjec0Hcq7m0nusvrf8tSZqj7tbXh0UhmPDVsgIaWqxXWoHRxAjV4btfR1aB7fd3n+/kTC5lhbDPAkDs6nBrgVWGue6zGEpi+mUANWdo/KOafBH68G02SH6y0ihkGHfFhyB0dTw04vNC471uC05XxulH9tQZtl3zYV8C71esPvFpgDTPc2hDAkDs6tjZku2wzNMgUTrICqOvidcOHaOtk8HeZAYLpXmEtDL+i0AqDjykSUQykk2tDxoqx4uRIaKCZPNACpBYR8bqVagr4/ZLpnkAQlptv75eREzq8NmRbCXdwFN669W/NR2pt7Cy8iG5aarm0vit02+ljP9O/3/xo6u74zMu2M+4mQsPNpPtNp4bTIOFwFPU5FGNWAbEbH3By0lRrz3wUoEAnpTISi7MV4YpeRHoZReGYHaiBgVk1reWc2dRwxp+gm9pSJ5N3Ar5779APMXGFZ0yRgCGXVybDeMD3p7Dohef0il45eHpZNusDlPXUEJLNgYadpeBPJlPDTjFBN3WlXBZccXHdfxvOtMjIfbhIIhpQJAsRwyOr60dXlESvqpFtV1V6WdXwoZ+tsgU10PBqxR9wLTOVGSbmUwm6qTmIovoLPoA7oRTJpSozTF1ySa63j2hAiYwINuo93Lxyi2ADagCPQFy/PrLITGp4NpBY0lV52NW4b4CAk46Aor9hqfGWvusIwBENKCzJ7NsFYd9vGmEDagAvQYttIP3vmUkNW4UEPVYobriRs3NFBnUyNoAZnt32gcSRiAYUnvEi3AwlMniqHagBVENCUE0zDXLNY4YyhkrQ42mFo9ziLHiSLnBgppF2XpwBKBLRgEIZ4bkDjtn3aqaGDHghEwSs8o7HRAA2mUYNIwCboIeiEKCy/+GOC3VheeKfhlm55pO4+DoUUpRWxl2FZflZWkOe4CnHBn8BSZmrIMsT3FpmEjVsEeL1IFklbN16gJdYxoGg3PBDY4x8fHuQQM6vXMYCaIeTPhVgLaoNGbcLC34PR5kbAeshfLsmmEMNq1zxeigp/3Z8hY/HnDqV3TEcvokL3w5wqDaDGhmcKoThay6DW5d5GZPhgb1QlJkaooYQN+w3hRuqxYTj2/mF6RoMvQ8Aj4PhmfUQ7OOCPs/y48jlVcmEM/DM/65kPTV4JPx9KIEGYdcj/OvMqCawRkior8ClWYUc/hOnwxMHz7TCNPC1VdHDR5HLK5eBh+G9gE2iDaiBpP2HIOgyKJLTgPlZEzKGc+lEariY6ubaHT1g2wwTQeazsMz7OxKIGHJ51dQA8fDBhbwNqMHjocDHEL6OfBEwkVz/nxnNDNNBYkS/mCIbZNRXPQSeJA3W7oWxDPylF8gfh8jlVVPDLfAg/j3OFtQQ+gXerVuXkbFFPlLEXjGYGlYKHQ74zU52Z/lNdA9K7BG50i2z9Zl2Sr8hyOURNcTLzuvVZWYsSdpDUuCXhjJDuUQl6oElmfYMPpvn61HwxGggXNSRkbnkKI5cHlFDB9kHOnUpbt8BCM1CDK3fcBh0zAPkukwGaX0B0GwPg6e8BvPEHG1nil3bhNzbOdQAMXzjsj5d3k+Mm1trIDWUUh318ICmzoEMjT6JZXpoKM6266rjS1d6BRS2pEfG+OAVOXAvpC2rDdlRxpC+PF1pfAf5+P5Yf2m1UczwbZd6dOCGO3N6LlAZFuNCVD9nnFKLVnx9GTk6BBnEqnyzNAZKGxK8Q/LSf3ToskNMXC/nejcZRA3/Z+/sg6OozzjOLt7u7/Z6LOH2jr3zbpRSmhDeqYDlReVFQERAhaJYXkppA2qiAYpBQCTE0haCibx0wEwLCS8hNDjghAEEoQUGZEQIhSDFCoi8FXSAlFKmODZHAjmyl2Tv9reX293v8weT+wxzcE9+z+f29p7f85sc9nVIod/rj2xr9ctbwVbx+0ib/e64eu8RzdvzRz8+HlBhFNXQtuF3XoYwgfVsGBX1d5dNuPufT/A7j+tihi21vY4V/av+xrKtNixZe1XnR1KHM6fbdwyXyOcHvHJk85sizr2GGupnFdeh30a5x3e3VPOGn+BwL+pC3wy9H6z9dWxcf+S3l4694PUyWLKhzN78z6vTL+z6ZP8TLbs9PmT/rCMvt6cIAAAXS0lEQVSb9pacWtBMIMTrtCUgV1CDqncadntUp0cWu5RHw3Hk7/RHm2bX8ToCwT/cTg5LtvqqIRic01V5i1GuZrLLydo4hmFCdqMkCChvqKEuduK5iF/JTzxcuLMu/IR299PDPixFFYwJkJDwy5XhcymZHHKPSKowBof8QQ11sNRLAyJ7JUuk2t65ZgynqoZvsRTrZ4KTvJ3R8tW+7Sqjb89eVdHzLgrPnnp5V6Hs5ZBTqKEutmDb4kiu8mvf2Z/Wn6IZ3sJSVDHw3NPk86gzPPEwcSCnUEMdjPXKCy6qfMefJznqej5qs2n5HnYsxXoZ452mabh3gcyKyKlB1RCTeX2i3elJvaRmt07LRFas8/mKabU/5aDFpv7fm/SBxoHna0MH5SCnhmp5iuELlq+OqO9V5NXzfKLdl7ibSr6OEjsWYP1sgNY8H8awWKM2Ssf2MknIaV9Xn0GuimaqAFk0Rnu6BrGmOUFCT3Zec6KHcg7kFDsvVUzXd5OPtnWr5SVclNU1U8lE84CyPolYimoYhYV5zIsOB6hBDeP8Pn/zKbsUdwzGfPyRU30DztX22rKViqWohk2msDBbJbHIadjzwhiG4YIhQA13vynnAj4SYLJKtgyZNO6Hgx/u027i0cx/JJD7JzvX93zbtRzfug7LU5WCc2iszBxiyTOrmNCSD0gul+zzeT2+EOYMsA4bxwgi8Uqs0Cj4zihYWw137hhUasDj5x5IaJbEECLZIj1a/aHoB9sfggbUqeF7Giuzl4O1XP4Yp1tmg2rwBpgfPdh8SVbx1H/PmDL9SvrN9ORtGdcy53R6Y+msvL888ctuI/uPbdW156/HPNn95xNH/8HlYqyuhvvuPzi46A5JfSe67zF77IAGVKphDZWluZ5Y7BBcwe9Ouzaq1ZOPRbyFaEJbtw1qoMEOpESeqK6doQG1aphDZ20281sqf4z79byoc1Vy5zQfqEE7+2xchHl6nIMGVKuhnM7a/B+x0karBPK3wRqStefOSQumnQ0ZMyZIwqGI9lUsRztNBCyD0uLMkkTr5E+apilX/bL8omlnQ8aa7XhfbZJeSyOCiOJXy3yXKS3OVyzUx2gL9NGWrFHx0ihtN8NlXNtdao4c75KPjwwRMS+1M0DSLZM/RrqgNVmJlNUQzzsvY8G2zqsnQc/neFDykTHfWVqrs/ebVskf23yo1mTNhRqoMhfhbowaWGt6RhSi5CPP6XRqy3OYVfInz9acqzyogSoTBYfPkzStfJnyk167i7kMSj4K5iyltz6/s0j+KNw/fAZqoN+D5pB8sshsuPnl0WUjfzF+Uv8J7/94/o4mnNePko+G2ZZQHKq11RpndpA8zZlqAzXo8qth7nWuewgTbEt3sZyASUPRbaFnKaqhdzMrbIMXyGtQgwGYnRFQ8pqadyiqgf8pYaEGqAHMHGroQ9MNX/hYqMFAasB4LrBa++EIzQnePH/JxYkmz59IhmhO0yNx0vKEYgCrnf2Hqhr44xbI3zzNWXqaiBacDQlmLHaMrhr42+bP3wjNSWpPBOy8BItz1oGyGvjVUAPUAGYC9gBtNVTO3oMaoAYwg7Me1N1wEGqAGsCMz16lrgY+H2qAGsAMzy7SVwNfRMzcFwk1gFmCleigBr6ABASoAWoAMzL7VA818O81khmowThqQLsPmIJ5e+nihq5pcuUkPrQ8xW/LExqlwWpnCWSULmrgh5eiUTreG6WxvQqsDkbKeJ3iminzh52XYBZhUpZeauAndIYaoAYwozKbPUU3N/RLhxqgBjCDMoHM4vWL95III0ANUAOYAZnvsI5q4Afmyub6GhNqALMKY5uk6OkGftg6IjFQA9QAZrgp3dIsXt8Y8TpxMlAD1ABmMOY7wOsdSx91B0wy9RuzIcEsw2xNO+ruhpSyxm4bWp7irOUJxQBWD9vC6x89y1hXwC6iUZrHbEgww7CmfExi1ks+rw3bq7DzEsw4rGts3MCPvOEhktHPGoMawKzDrvOxihf3ziTECTVADWCGYK6BfOziqTnFUAPUAGYMtoaPaUwsnww1QA1gBmA/eJaPcQz6aoOr4h922ASoAWoAi1/2Bd8A8XL2xt84CPH5HYJdhBqgBrA4ZH/iGyhSFn93YGYLEhqiUHUlEaKLexOqG55hNiSYlZh8hG/IGPr40j0zZjZx3fm/+Dwe953wVv//vG53vLCjpml5QqM0mAqW1puPgxj84tjFpzetyi4/s31ucnJy63uRfC8amF0uam+aRmlsrwJTw/byiBgFdl6CGYkFuqNmoQaUBZiSTUfNQg0oC7AwbByKFmpAWYAp2UwULdSAsgALwz5G1UINYGBK5uyLsoUawMCUrBhlayU1oOUJTDVbiLqNQWA2JJjBmOho8TQKV//AbEgwozFBfgGFq39g5yWY4Rjj/gyVCzWAgSmYjeZnYATUAGYa5iAjUbtQAxhYTSaSxI4oXqgBDEzJPu2B6oUawMCUbB2qF2oAAwvDZqN8raUGtPaAqWTnUb8WaHlCozRYhExkyFcoYP0CsyHBDMscZC0qWLfAzksw4zIHyUQJQw1gYArmkJejhqEGMDAFY51nUcRQAxiYgjH4DhNqAAML1zJNSgeijqEGMDAl69wHhQw1gIEpGTsClWxaNaDlCUwLu4ZSNmvLExY5WPRMtMk7+6GY6QZmQ4KZgdnIAsySpRvYeQlmCsZ4E5einKEGMLCaTGBJaW8UNNQABqbscCCfoKKhBjCwMOxQF9Q01AAGpmRJ76KooQYwsDCsuBXKGmoAAwvDClDXplQD2njAtLJH96OyTdPyhEZpMGoseErF71DbGgOzIcHMyQ6OR3VrCuy8BDMrO4D7kVADGFg4trkNKhxqAAMLw9JTUONQAxiYgvnIomWocqgBDKwGEzmf96Vd2HYFNYCB1WSc5Pr98nYodagBDKwGY5xuZkUeLh2MqQa0PIHpx0SR8ZOHyh5BvRuw5QkLGkxfJrLEuXITJkiqDsyGBLMKEziJkJX/wkQHdYGdl2BWYpzLI2Z9j04oqAEMrAYTGEI8qevH4qMF1AAGFoa1KNwyCfUPNYCBhWGp+y6i4QFqAAOryRweIi1JPw0NQA1gYDW/tXB6CGl8OCOv77OwAdQABhbCBIaVKh403rBn96DhUEL8qgHtOWANxxql3jrys66PQQyYDQkGdpeJYoJgCwQfsU0/uJ4565nnLH0NgdmQYGDhmbNR83dW5B/f+/n+t8Z3t54asPMSDCw8s9tYv+y995B5e8HK0tmH8k8UZazPXvjG6NGjFy5cu3bVqjlrLn3ZqVPw0ejMgszM/164UF6+fu8332RnF1Q8LCg7U1aWkTF//vzzf722fHnr1pcvn7k899bcnJzk5Js3TxzffuzYtm1FRbeKTqafPPnP/PydO6/sKSk5e3bfvtu3902viAO5uTduTNl55cr16+fObd58bkZFrPjww4MHC3NnT5ny9denTm09NXXR1Km/6tBh48bSFQdXry4svLqjDdQABqY7E6uZ5PV43MEf3NXMrfghPPMofiAkaB53MKoVRHyeqpCrmeytClc1c/mqQqpmfjkYXs8wqAEMrKF1IdJgdHeK2CZBDWBgYAo1MIOgBjCw/7N3NiuyJGUYroisCDIj8r9+sqq7fixp6RYRpNGhUUEQ8RwRRY8KuhFRcKVHYVBBXIzMxrkAcSE6oDvB1eDKOxDvQRcD3oELV0ZkZndXd7Vz5FT1nO7MJ5cPSVO835dvR2S++SVsxxrMx7EGGAx2m6niu1gDDAbbsYbBF7tjDUSeYLBDMbH5TnciTxQYBjsYO3rSnaA0y0IY7GBs/BpvXsJgsB2WfAFrgMFgO2z5UawBBoPtMPtprAEGg+0w/X2sAQaD7TDxQawBBoPtsOizWAMMBtthxSe6aA1EWGCwPVlxgKlUzIaEwbrG1BsfYzYkDAa7zZZvPOXNSxgMtmMNP/461gCDwXas4a1PYQ0wGGzHGn7yOawBBoPtWMPv+Q4FDAbbYfLXH9j/Uv4M1gCDdYzZ9bf2v5R/hzXAYB1jYv7l/S/lPzwQayDyBIMdimXzN/e/lPUDiTxRYBjscGy09/tVvwqLAbMhYbCusdf3vJCf/nzh/h5vXsJgXWN7/r9/dyKwBhisg8z+cZ/r+B8zHWENMFgHmQ7f/cHLXsX/+eu0dgasAQbrHMv0NHrnZ9/7yLNnTz7UHk+evdYe78G+8s8P/300FhHWAIN1lBk1m4yWVl0zJdvjBewqVIA1wGCdZEZoHW1d8ro9XsAGWAMMBnsPxmxIGAy2y5gNCYPB7mTMhoTBYHcw3ryEwWBYAwwGwxpgMBjWAIPBsAYYDIY1wGAwrIHSwGBYQwOJPMFgRJ7uiDxREBiMoDSzIWEwXq/izUsYDGvAGmAwrAFrgMGwBqwBBsMasAYYDIY1wGCwO63hl4ezhj+PsQYYrCNs8ubhrOE3CbMhYbCOsOSnB3OGp7FmNiQM1hWmD2YN33i538JsSBjsIbKjfx/KGt55ud/Cm5cw2ENk8vmBnOFHIdYAg3WHFZO/HMQZPlliDTBYl5ia/usAzvDVX4RYAwzWKWbDv317X2f4UhpiDTBYx5ieqD99fg9f+NpvX9/jt2ANMNhDZcZOJ+u3yucXzXH+9jfb4+3zixeyH15k4RhrgMG6yYRVW08tkvaQ/w+TymR7WQORJxgMdkfkCRFgMFinZkMuWHqiH/rdH3u0Pz8RCe2JfuiHNdxiiVY6CQtaFv3QD2vYYq4ySumRFrQs+qEf1nDF6sooZddW0LLoh35YQ30UdWW01kqWq7Y2tCz6oV/frUG4dZyrzCKUWsZ5WxtaFv3Qr+fWINwqTvlbQGEoZRy0taFl0Q/97ssaHkcso9Dr80TaJh0+ruK4XOuCuAr6od+hI0+PLig9sknpymGyiyKKxlJKO6J50Q/9Dswe32zIpLn5o4ZxulaR2++1izuWvOiHfgdkj+7NS39v2G32jDrLg3Slw6va0Mboh349tob6qdFIi0KodRrkfiHU1oZcH/qhX3+tIbkqQ6FNHARVeFkbcn3oh379tYbkevEmjBqmQTy+rA25PvRDv55aQ3FVmdBEOtJa5UFsj9rakOtDP/TrpzW0GTRXmSM90KbM8zwIYrlsa0OuD/3Qr5fWcJ1BWwh5bjNXl8CXRmshFkfTJbk+9EO/w1rD4DFl0Hy4ZGyTaj2oSn9UifSHVeT60A/9Dhx5elwZtGJQiLRK7MSz6fTIFcQflWlyaWMaGv3Q7zDsMWXQTv2CrdCikkq051VBkG7iPBZNLk3MWAajH/odhj2Kn7oQypVG6SIyxuihbW4Uu+MkDVIjxVBkzTMkQxujH/r1yBpq147XShithVQz58/1neFQxEG6skYbd96c1kY/9OvdvIZEyzg9Vuo0znO3oHO1mU/dhk+fpkGsTH2ec209po3RD/16ZQ1hYp1BH1u3ggtiXxqlhRBJVuRBHvlnRlfrOdoY/dCvT9YQjsogSM9O8jwvrW6mdio71HmQblShhY+qNas82hj90K9P1hCuc1ebXJhsOB8v6lnf2g6XzsvX0pjctveHaWP0Q78+WEN0zfTK12atdBQ2G7v5ODmzzWZPbBIhEtoY/dCvJ7Mho2h8/VP1uozjMvUPisKplT53EolVGVdRlhXhdEE8B/3QrzezIcfnqYiu2MhKaZMwG2SiiuO1PnFIj+od3jASBQ2NfujXk9mQsn5kpG9O2UmELpqFnPPvCbth9EO/3r156V92DdrabM3mS5UQUR7kWUQbox/69dAa/IiMOGhrs51mP1ZC5UF6Imhj9EO//llDPVjrLG9rcyuXtnQ1ixVtjH7o1ztrqF9lC9Wqrc0dubSc/3roh369s4a6MtOwsG1tolu5tE2el+yV0Q/9+mYNbWXCgWhrI27n0gZG8F8P/dCvV9aQhVL44f41a2uT7ubSBG2Mfuh3X9bwUCNPiU+XzGtW1DG06n/k0ojnoB/69Wc2ZBSJ1JfjpN3NjaxMqjtzaTQ0+qHffbAHuqwJlFDHaRDkJzcfGd3KpS0jwzIY/dDvXtiD/FlJHSrxtanmNx4Z3cyl6bGgjdEP/fpjDT653vp2bGfbj4xu5NIE33dGP/TrgzVE4axNock4NrrQrjaxFLPtR0bbubQFbYx+6NcDa9BmbGZN1kRWxq/cnG+X8nJ4TvvIaDuXRmujH/p13xpEdl5/+qNOrhf1/R6jVXo9WOuOXBqtjX7o1/1Vg0ql0uOln7o3Fv7+jlFD04zjrGszMHaT3sql0droh37d31AM/CjOZlJvqnRh1CCOi60PhjWluZFLo7XRD/3u3RpeedzCzJvvDssmXiI2VRw/v86lZXUGzR0XU+I56Id+fZoNWfgPD1dZUJaJTcKpcnUaF9e5NJ9Ak9aqSZTR0OiHfvfKHtZsSOEWbOlG1veFtf8MiJZhVD9DCoJ8OPJgESajMGMZjH7od8+Pch+UNRS6Hp0j6vvCqq6MP6+pjSvX5QeKaWP0Q79eWcPArtIgz7QQi8vK+POKJpcmrz5dThujH/p13xqKLaaz3H+UPBLz+sNhfsB/ZNwh6lyaWtLG6Id+fbEGvR0gMSpP81KpTbOgE/Oj6VD4XZ+0a7//m9Ha6Id+/bAGXZxbEbWvtw0KWZ1kmRpU/jZQ88HRMvdHmVm//4smtDb6oV8frEGoOJZidMW0q4ka5LHU8kh44/bfAXBHXn+mXEz5r4d+6NcHazB25fZwi3By7caFHsZBLGUzLEPJMk99OnWjotBO2SujH/r1YTZkJk7LuFyGR3p6fV6RVe0cPh85mZ8MV2dVWZ2JE+I56Id+fZkNOXHqL89deU7N9nl67D3LnJRxfNEiV7shGT70Q7/3jb3SJcxE+LvAw7R+YLR13jxsVntun1dOeLyGfujXtzcvpfYpkiIPgthGZuc8tUmDeEQbox/69cwa/OBN6ZZv6zTItRI703P8h8q3vjhKa6Mf+vXCGsb+RXi3XjNuRZebQWnM7fvHypXGTmhj9EO/PlnDrN7o+ShqlKfpKk/j4tZ5hYxdaY5oY/RDv/5YgwlFG1IPM11uVn58TnX7PHua0troh359sgZd+BiqOPLPkwdKF74ybl83vXme2rjSjGht9EO/vliDbkZ0joSQs7BQg/pLxEEsxXS3NAtaG/3QL+rHbMjIpFXiNPcDtdTM+Bl85cqP3ZLqxnk6LSs5JZ6DfujXl9mQY5tUqQ7qUXzGR9L8si1Z+hl8xXYubTyZHg8KGhr90C/sxWzIRCt5rrWKVnk+HKrLwVpJ6Td8Rt+c1ydYBqMf+r3v7JW8eVm/0lboIhLWrDbl9WAt/46bq81/2zu7FQdhIAo3aob8GRNttV23loKwff8n3ExU9hFcyCm9GnpRvjMcYhLPCEHq+Y02Bj/wK8saBj42UkQmRi07fje+PRya4zl5RrGTJB5oY/ADv5Ksga+aUCuXTljBe8POtmqXQcvZ+1kKaiwiTsEP/MqyhjEJIh7Xqg/uVfGpUT+om6m235GcZ5lWehzNJ9DG4Ad+RT1Q3M1dicrVXndJmfDid2NzrrcymieD8DjzpI1BG4Mf+JW1DXlTrbF97dmzw0JpHbdn/q/9RZr9Qor4QhuDH/gVmA255sy9sNioRrGdH42TDxfJw4L6v60htDb4gd8p1nBWNqRpeOzwhyJn7nEKnx2qybnpTcb303PA9RzwA78SsyHjLcux1UweUTy/8wjzO+f11YQ7fOAHfmfWzlqudNvFE36fJdVk3hAS28oufQfCHT7wA79za+f9hUMbrvEkkNDkM+dUa1VEG4Mf+JVqDbs2yvDrr6uv/Vup0RDxMCG0MfiBX7nWsGkjI58k84jiD9eu1xFtDH7gV7Y1ZG2qyVCkGHhBh5YFP/CDNezaVM5pw5H/kAb8wA/WcNRaStI0ZJckTYQ04Ad+sIZDGztdpJaurh1BGvADP1jD8RlWqUV61PM/AtKAH/j9l9ovEsqk0gY+yv4AAAAASUVORK5CYII="/>
          <p:cNvSpPr>
            <a:spLocks noChangeAspect="1" noChangeArrowheads="1"/>
          </p:cNvSpPr>
          <p:nvPr/>
        </p:nvSpPr>
        <p:spPr bwMode="auto">
          <a:xfrm>
            <a:off x="307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4" name="灯片编号占位符 3"/>
          <p:cNvSpPr>
            <a:spLocks noGrp="1"/>
          </p:cNvSpPr>
          <p:nvPr>
            <p:ph type="sldNum" sz="quarter" idx="10"/>
          </p:nvPr>
        </p:nvSpPr>
        <p:spPr/>
        <p:txBody>
          <a:bodyPr/>
          <a:lstStyle/>
          <a:p>
            <a:pPr>
              <a:defRPr/>
            </a:pPr>
            <a:r>
              <a:rPr lang="zh-CN" altLang="en-US" smtClean="0"/>
              <a:t>桂小林 </a:t>
            </a:r>
            <a:fld id="{E571E082-43F8-4F30-9C8C-45C7B9D41DDF}" type="slidenum">
              <a:rPr lang="en-US" altLang="zh-CN" smtClean="0"/>
              <a:pPr>
                <a:defRPr/>
              </a:pPr>
              <a:t>38</a:t>
            </a:fld>
            <a:endParaRPr lang="en-US" altLang="zh-CN"/>
          </a:p>
        </p:txBody>
      </p:sp>
      <p:graphicFrame>
        <p:nvGraphicFramePr>
          <p:cNvPr id="5" name="表格 4"/>
          <p:cNvGraphicFramePr>
            <a:graphicFrameLocks noGrp="1"/>
          </p:cNvGraphicFramePr>
          <p:nvPr>
            <p:extLst>
              <p:ext uri="{D42A27DB-BD31-4B8C-83A1-F6EECF244321}">
                <p14:modId xmlns:p14="http://schemas.microsoft.com/office/powerpoint/2010/main" val="1447268186"/>
              </p:ext>
            </p:extLst>
          </p:nvPr>
        </p:nvGraphicFramePr>
        <p:xfrm>
          <a:off x="107504" y="1955646"/>
          <a:ext cx="7992887" cy="2590800"/>
        </p:xfrm>
        <a:graphic>
          <a:graphicData uri="http://schemas.openxmlformats.org/drawingml/2006/table">
            <a:tbl>
              <a:tblPr firstRow="1" firstCol="1" bandRow="1">
                <a:tableStyleId>{21E4AEA4-8DFA-4A89-87EB-49C32662AFE0}</a:tableStyleId>
              </a:tblPr>
              <a:tblGrid>
                <a:gridCol w="1141841">
                  <a:extLst>
                    <a:ext uri="{9D8B030D-6E8A-4147-A177-3AD203B41FA5}">
                      <a16:colId xmlns:a16="http://schemas.microsoft.com/office/drawing/2014/main" val="20000"/>
                    </a:ext>
                  </a:extLst>
                </a:gridCol>
                <a:gridCol w="1141841">
                  <a:extLst>
                    <a:ext uri="{9D8B030D-6E8A-4147-A177-3AD203B41FA5}">
                      <a16:colId xmlns:a16="http://schemas.microsoft.com/office/drawing/2014/main" val="20001"/>
                    </a:ext>
                  </a:extLst>
                </a:gridCol>
                <a:gridCol w="1141841">
                  <a:extLst>
                    <a:ext uri="{9D8B030D-6E8A-4147-A177-3AD203B41FA5}">
                      <a16:colId xmlns:a16="http://schemas.microsoft.com/office/drawing/2014/main" val="20002"/>
                    </a:ext>
                  </a:extLst>
                </a:gridCol>
                <a:gridCol w="1141841">
                  <a:extLst>
                    <a:ext uri="{9D8B030D-6E8A-4147-A177-3AD203B41FA5}">
                      <a16:colId xmlns:a16="http://schemas.microsoft.com/office/drawing/2014/main" val="20003"/>
                    </a:ext>
                  </a:extLst>
                </a:gridCol>
                <a:gridCol w="1141841">
                  <a:extLst>
                    <a:ext uri="{9D8B030D-6E8A-4147-A177-3AD203B41FA5}">
                      <a16:colId xmlns:a16="http://schemas.microsoft.com/office/drawing/2014/main" val="20004"/>
                    </a:ext>
                  </a:extLst>
                </a:gridCol>
                <a:gridCol w="1141841">
                  <a:extLst>
                    <a:ext uri="{9D8B030D-6E8A-4147-A177-3AD203B41FA5}">
                      <a16:colId xmlns:a16="http://schemas.microsoft.com/office/drawing/2014/main" val="20005"/>
                    </a:ext>
                  </a:extLst>
                </a:gridCol>
                <a:gridCol w="1141841">
                  <a:extLst>
                    <a:ext uri="{9D8B030D-6E8A-4147-A177-3AD203B41FA5}">
                      <a16:colId xmlns:a16="http://schemas.microsoft.com/office/drawing/2014/main" val="20006"/>
                    </a:ext>
                  </a:extLst>
                </a:gridCol>
              </a:tblGrid>
              <a:tr h="0">
                <a:tc>
                  <a:txBody>
                    <a:bodyPr/>
                    <a:lstStyle/>
                    <a:p>
                      <a:pPr algn="l">
                        <a:spcAft>
                          <a:spcPts val="0"/>
                        </a:spcAft>
                      </a:pPr>
                      <a:r>
                        <a:rPr lang="zh-CN" sz="1400" kern="0" dirty="0">
                          <a:effectLst/>
                        </a:rPr>
                        <a:t>空白符、起始符编码</a:t>
                      </a:r>
                      <a:endParaRPr lang="zh-CN" sz="1600" kern="100" dirty="0">
                        <a:effectLst/>
                        <a:latin typeface="Calibri"/>
                        <a:ea typeface="宋体"/>
                        <a:cs typeface="Arial"/>
                      </a:endParaRPr>
                    </a:p>
                  </a:txBody>
                  <a:tcPr marL="68580" marR="68580" marT="0" marB="0"/>
                </a:tc>
                <a:tc>
                  <a:txBody>
                    <a:bodyPr/>
                    <a:lstStyle/>
                    <a:p>
                      <a:pPr algn="ctr">
                        <a:spcAft>
                          <a:spcPts val="0"/>
                        </a:spcAft>
                      </a:pPr>
                      <a:r>
                        <a:rPr lang="en-US" sz="1100" kern="0" dirty="0">
                          <a:effectLst/>
                        </a:rPr>
                        <a:t>000000000</a:t>
                      </a:r>
                      <a:endParaRPr lang="zh-CN" sz="1200" kern="100" dirty="0">
                        <a:effectLst/>
                        <a:latin typeface="Calibri"/>
                        <a:ea typeface="宋体"/>
                        <a:cs typeface="Arial"/>
                      </a:endParaRPr>
                    </a:p>
                  </a:txBody>
                  <a:tcPr marL="68580" marR="68580" marT="0" marB="0"/>
                </a:tc>
                <a:tc>
                  <a:txBody>
                    <a:bodyPr/>
                    <a:lstStyle/>
                    <a:p>
                      <a:pPr algn="ctr">
                        <a:spcAft>
                          <a:spcPts val="0"/>
                        </a:spcAft>
                      </a:pPr>
                      <a:r>
                        <a:rPr lang="en-US" sz="1400" kern="0" dirty="0">
                          <a:effectLst/>
                        </a:rPr>
                        <a:t>101</a:t>
                      </a:r>
                      <a:endParaRPr lang="zh-CN" sz="1600" kern="100" dirty="0">
                        <a:effectLst/>
                        <a:latin typeface="Calibri"/>
                        <a:ea typeface="宋体"/>
                        <a:cs typeface="Arial"/>
                      </a:endParaRPr>
                    </a:p>
                  </a:txBody>
                  <a:tcPr marL="68580" marR="68580" marT="0" marB="0"/>
                </a:tc>
                <a:tc>
                  <a:txBody>
                    <a:bodyPr/>
                    <a:lstStyle/>
                    <a:p>
                      <a:pPr algn="ctr">
                        <a:spcAft>
                          <a:spcPts val="0"/>
                        </a:spcAft>
                      </a:pPr>
                      <a:r>
                        <a:rPr lang="en-US" sz="1400" kern="0">
                          <a:effectLst/>
                        </a:rPr>
                        <a:t> </a:t>
                      </a:r>
                      <a:endParaRPr lang="zh-CN" sz="1600" kern="100">
                        <a:effectLst/>
                        <a:latin typeface="Calibri"/>
                        <a:ea typeface="宋体"/>
                        <a:cs typeface="Arial"/>
                      </a:endParaRPr>
                    </a:p>
                  </a:txBody>
                  <a:tcPr marL="68580" marR="68580" marT="0" marB="0"/>
                </a:tc>
                <a:tc>
                  <a:txBody>
                    <a:bodyPr/>
                    <a:lstStyle/>
                    <a:p>
                      <a:pPr algn="ctr">
                        <a:spcAft>
                          <a:spcPts val="0"/>
                        </a:spcAft>
                      </a:pPr>
                      <a:r>
                        <a:rPr lang="en-US" sz="1400" kern="0">
                          <a:effectLst/>
                        </a:rPr>
                        <a:t> </a:t>
                      </a:r>
                      <a:endParaRPr lang="zh-CN" sz="1600" kern="100">
                        <a:effectLst/>
                        <a:latin typeface="Calibri"/>
                        <a:ea typeface="宋体"/>
                        <a:cs typeface="Arial"/>
                      </a:endParaRPr>
                    </a:p>
                  </a:txBody>
                  <a:tcPr marL="68580" marR="68580" marT="0" marB="0"/>
                </a:tc>
                <a:tc>
                  <a:txBody>
                    <a:bodyPr/>
                    <a:lstStyle/>
                    <a:p>
                      <a:pPr algn="ctr">
                        <a:spcAft>
                          <a:spcPts val="0"/>
                        </a:spcAft>
                      </a:pPr>
                      <a:r>
                        <a:rPr lang="en-US" sz="1400" kern="0">
                          <a:effectLst/>
                        </a:rPr>
                        <a:t> </a:t>
                      </a:r>
                      <a:endParaRPr lang="zh-CN" sz="1600" kern="100">
                        <a:effectLst/>
                        <a:latin typeface="Calibri"/>
                        <a:ea typeface="宋体"/>
                        <a:cs typeface="Arial"/>
                      </a:endParaRPr>
                    </a:p>
                  </a:txBody>
                  <a:tcPr marL="68580" marR="68580" marT="0" marB="0"/>
                </a:tc>
                <a:tc>
                  <a:txBody>
                    <a:bodyPr/>
                    <a:lstStyle/>
                    <a:p>
                      <a:pPr algn="ctr">
                        <a:spcAft>
                          <a:spcPts val="0"/>
                        </a:spcAft>
                      </a:pPr>
                      <a:endParaRPr lang="zh-CN" sz="1600" kern="100" dirty="0">
                        <a:effectLst/>
                        <a:latin typeface="Calibri"/>
                        <a:ea typeface="宋体"/>
                        <a:cs typeface="Arial"/>
                      </a:endParaRPr>
                    </a:p>
                  </a:txBody>
                  <a:tcPr marL="68580" marR="68580" marT="0" marB="0"/>
                </a:tc>
                <a:extLst>
                  <a:ext uri="{0D108BD9-81ED-4DB2-BD59-A6C34878D82A}">
                    <a16:rowId xmlns:a16="http://schemas.microsoft.com/office/drawing/2014/main" val="10000"/>
                  </a:ext>
                </a:extLst>
              </a:tr>
              <a:tr h="0">
                <a:tc>
                  <a:txBody>
                    <a:bodyPr/>
                    <a:lstStyle/>
                    <a:p>
                      <a:pPr algn="l">
                        <a:spcAft>
                          <a:spcPts val="0"/>
                        </a:spcAft>
                      </a:pPr>
                      <a:r>
                        <a:rPr lang="zh-CN" sz="1400" kern="0">
                          <a:effectLst/>
                        </a:rPr>
                        <a:t>左边字符</a:t>
                      </a:r>
                      <a:endParaRPr lang="zh-CN" sz="1600" kern="100">
                        <a:effectLst/>
                        <a:latin typeface="Calibri"/>
                        <a:ea typeface="宋体"/>
                        <a:cs typeface="Arial"/>
                      </a:endParaRPr>
                    </a:p>
                  </a:txBody>
                  <a:tcPr marL="68580" marR="68580" marT="0" marB="0"/>
                </a:tc>
                <a:tc>
                  <a:txBody>
                    <a:bodyPr/>
                    <a:lstStyle/>
                    <a:p>
                      <a:pPr algn="ctr">
                        <a:spcAft>
                          <a:spcPts val="0"/>
                        </a:spcAft>
                      </a:pPr>
                      <a:r>
                        <a:rPr lang="en-US" sz="1400" kern="0">
                          <a:effectLst/>
                        </a:rPr>
                        <a:t>9</a:t>
                      </a:r>
                      <a:endParaRPr lang="zh-CN" sz="1600" kern="100">
                        <a:effectLst/>
                        <a:latin typeface="Calibri"/>
                        <a:ea typeface="宋体"/>
                        <a:cs typeface="Arial"/>
                      </a:endParaRPr>
                    </a:p>
                  </a:txBody>
                  <a:tcPr marL="68580" marR="68580" marT="0" marB="0"/>
                </a:tc>
                <a:tc>
                  <a:txBody>
                    <a:bodyPr/>
                    <a:lstStyle/>
                    <a:p>
                      <a:pPr algn="ctr">
                        <a:spcAft>
                          <a:spcPts val="0"/>
                        </a:spcAft>
                      </a:pPr>
                      <a:r>
                        <a:rPr lang="en-US" sz="1400" kern="0">
                          <a:effectLst/>
                        </a:rPr>
                        <a:t>0</a:t>
                      </a:r>
                      <a:endParaRPr lang="zh-CN" sz="1600" kern="100">
                        <a:effectLst/>
                        <a:latin typeface="Calibri"/>
                        <a:ea typeface="宋体"/>
                        <a:cs typeface="Arial"/>
                      </a:endParaRPr>
                    </a:p>
                  </a:txBody>
                  <a:tcPr marL="68580" marR="68580" marT="0" marB="0"/>
                </a:tc>
                <a:tc>
                  <a:txBody>
                    <a:bodyPr/>
                    <a:lstStyle/>
                    <a:p>
                      <a:pPr algn="ctr">
                        <a:spcAft>
                          <a:spcPts val="0"/>
                        </a:spcAft>
                      </a:pPr>
                      <a:r>
                        <a:rPr lang="en-US" sz="1400" kern="0">
                          <a:effectLst/>
                        </a:rPr>
                        <a:t>3</a:t>
                      </a:r>
                      <a:endParaRPr lang="zh-CN" sz="1600" kern="100">
                        <a:effectLst/>
                        <a:latin typeface="Calibri"/>
                        <a:ea typeface="宋体"/>
                        <a:cs typeface="Arial"/>
                      </a:endParaRPr>
                    </a:p>
                  </a:txBody>
                  <a:tcPr marL="68580" marR="68580" marT="0" marB="0"/>
                </a:tc>
                <a:tc>
                  <a:txBody>
                    <a:bodyPr/>
                    <a:lstStyle/>
                    <a:p>
                      <a:pPr algn="ctr">
                        <a:spcAft>
                          <a:spcPts val="0"/>
                        </a:spcAft>
                      </a:pPr>
                      <a:r>
                        <a:rPr lang="en-US" sz="1400" kern="0">
                          <a:effectLst/>
                        </a:rPr>
                        <a:t>2</a:t>
                      </a:r>
                      <a:endParaRPr lang="zh-CN" sz="1600" kern="100">
                        <a:effectLst/>
                        <a:latin typeface="Calibri"/>
                        <a:ea typeface="宋体"/>
                        <a:cs typeface="Arial"/>
                      </a:endParaRPr>
                    </a:p>
                  </a:txBody>
                  <a:tcPr marL="68580" marR="68580" marT="0" marB="0"/>
                </a:tc>
                <a:tc>
                  <a:txBody>
                    <a:bodyPr/>
                    <a:lstStyle/>
                    <a:p>
                      <a:pPr algn="ctr">
                        <a:spcAft>
                          <a:spcPts val="0"/>
                        </a:spcAft>
                      </a:pPr>
                      <a:r>
                        <a:rPr lang="en-US" sz="1400" kern="0">
                          <a:effectLst/>
                        </a:rPr>
                        <a:t>4</a:t>
                      </a:r>
                      <a:endParaRPr lang="zh-CN" sz="1600" kern="100">
                        <a:effectLst/>
                        <a:latin typeface="Calibri"/>
                        <a:ea typeface="宋体"/>
                        <a:cs typeface="Arial"/>
                      </a:endParaRPr>
                    </a:p>
                  </a:txBody>
                  <a:tcPr marL="68580" marR="68580" marT="0" marB="0"/>
                </a:tc>
                <a:tc>
                  <a:txBody>
                    <a:bodyPr/>
                    <a:lstStyle/>
                    <a:p>
                      <a:pPr algn="ctr">
                        <a:spcAft>
                          <a:spcPts val="0"/>
                        </a:spcAft>
                      </a:pPr>
                      <a:endParaRPr lang="zh-CN" sz="1600" kern="100">
                        <a:effectLst/>
                        <a:latin typeface="Calibri"/>
                        <a:ea typeface="宋体"/>
                        <a:cs typeface="Arial"/>
                      </a:endParaRPr>
                    </a:p>
                  </a:txBody>
                  <a:tcPr marL="68580" marR="68580" marT="0" marB="0"/>
                </a:tc>
                <a:extLst>
                  <a:ext uri="{0D108BD9-81ED-4DB2-BD59-A6C34878D82A}">
                    <a16:rowId xmlns:a16="http://schemas.microsoft.com/office/drawing/2014/main" val="10001"/>
                  </a:ext>
                </a:extLst>
              </a:tr>
              <a:tr h="0">
                <a:tc>
                  <a:txBody>
                    <a:bodyPr/>
                    <a:lstStyle/>
                    <a:p>
                      <a:pPr algn="l">
                        <a:spcAft>
                          <a:spcPts val="0"/>
                        </a:spcAft>
                      </a:pPr>
                      <a:r>
                        <a:rPr lang="zh-CN" sz="1400" kern="0" dirty="0">
                          <a:effectLst/>
                        </a:rPr>
                        <a:t>左边字符编码</a:t>
                      </a:r>
                      <a:endParaRPr lang="zh-CN" sz="1600" kern="100" dirty="0">
                        <a:effectLst/>
                        <a:latin typeface="Calibri"/>
                        <a:ea typeface="宋体"/>
                        <a:cs typeface="Arial"/>
                      </a:endParaRPr>
                    </a:p>
                  </a:txBody>
                  <a:tcPr marL="68580" marR="68580" marT="0" marB="0"/>
                </a:tc>
                <a:tc>
                  <a:txBody>
                    <a:bodyPr/>
                    <a:lstStyle/>
                    <a:p>
                      <a:pPr algn="ctr">
                        <a:spcAft>
                          <a:spcPts val="0"/>
                        </a:spcAft>
                      </a:pPr>
                      <a:r>
                        <a:rPr lang="en-US" sz="1400" kern="0" dirty="0" smtClean="0">
                          <a:effectLst/>
                        </a:rPr>
                        <a:t>0001011</a:t>
                      </a:r>
                    </a:p>
                    <a:p>
                      <a:pPr algn="ctr">
                        <a:spcAft>
                          <a:spcPts val="0"/>
                        </a:spcAft>
                      </a:pPr>
                      <a:r>
                        <a:rPr lang="zh-CN" altLang="en-US" sz="1400" kern="0" dirty="0" smtClean="0">
                          <a:effectLst/>
                          <a:latin typeface="Calibri"/>
                          <a:ea typeface="宋体"/>
                          <a:cs typeface="Arial"/>
                        </a:rPr>
                        <a:t>（</a:t>
                      </a:r>
                      <a:r>
                        <a:rPr lang="en-US" altLang="zh-CN" sz="1400" kern="0" dirty="0" smtClean="0">
                          <a:effectLst/>
                          <a:latin typeface="Calibri"/>
                          <a:ea typeface="宋体"/>
                          <a:cs typeface="Arial"/>
                        </a:rPr>
                        <a:t>A</a:t>
                      </a:r>
                      <a:r>
                        <a:rPr lang="zh-CN" altLang="en-US" sz="1400" kern="0" dirty="0" smtClean="0">
                          <a:effectLst/>
                          <a:latin typeface="Calibri"/>
                          <a:ea typeface="宋体"/>
                          <a:cs typeface="Arial"/>
                        </a:rPr>
                        <a:t>）</a:t>
                      </a:r>
                      <a:endParaRPr lang="zh-CN" sz="1600" kern="100" dirty="0">
                        <a:effectLst/>
                        <a:latin typeface="Calibri"/>
                        <a:ea typeface="宋体"/>
                        <a:cs typeface="Arial"/>
                      </a:endParaRPr>
                    </a:p>
                  </a:txBody>
                  <a:tcPr marL="68580" marR="68580" marT="0" marB="0"/>
                </a:tc>
                <a:tc>
                  <a:txBody>
                    <a:bodyPr/>
                    <a:lstStyle/>
                    <a:p>
                      <a:pPr algn="ctr">
                        <a:spcAft>
                          <a:spcPts val="0"/>
                        </a:spcAft>
                      </a:pPr>
                      <a:r>
                        <a:rPr lang="en-US" sz="1400" kern="0" dirty="0" smtClean="0">
                          <a:effectLst/>
                        </a:rPr>
                        <a:t>0001101</a:t>
                      </a:r>
                    </a:p>
                    <a:p>
                      <a:pPr algn="ctr">
                        <a:spcAft>
                          <a:spcPts val="0"/>
                        </a:spcAft>
                      </a:pPr>
                      <a:r>
                        <a:rPr lang="zh-CN" altLang="en-US" sz="1400" kern="0" dirty="0" smtClean="0">
                          <a:effectLst/>
                          <a:latin typeface="Calibri"/>
                          <a:ea typeface="宋体"/>
                          <a:cs typeface="Arial"/>
                        </a:rPr>
                        <a:t>（</a:t>
                      </a:r>
                      <a:r>
                        <a:rPr lang="en-US" altLang="zh-CN" sz="1400" kern="0" dirty="0" smtClean="0">
                          <a:effectLst/>
                          <a:latin typeface="Calibri"/>
                          <a:ea typeface="宋体"/>
                          <a:cs typeface="Arial"/>
                        </a:rPr>
                        <a:t>A</a:t>
                      </a:r>
                      <a:r>
                        <a:rPr lang="zh-CN" altLang="en-US" sz="1400" kern="0" dirty="0" smtClean="0">
                          <a:effectLst/>
                          <a:latin typeface="Calibri"/>
                          <a:ea typeface="宋体"/>
                          <a:cs typeface="Arial"/>
                        </a:rPr>
                        <a:t>）</a:t>
                      </a:r>
                      <a:endParaRPr lang="zh-CN" sz="1600" kern="100" dirty="0">
                        <a:effectLst/>
                        <a:latin typeface="Calibri"/>
                        <a:ea typeface="宋体"/>
                        <a:cs typeface="Arial"/>
                      </a:endParaRPr>
                    </a:p>
                  </a:txBody>
                  <a:tcPr marL="68580" marR="68580" marT="0" marB="0"/>
                </a:tc>
                <a:tc>
                  <a:txBody>
                    <a:bodyPr/>
                    <a:lstStyle/>
                    <a:p>
                      <a:pPr algn="ctr">
                        <a:spcAft>
                          <a:spcPts val="0"/>
                        </a:spcAft>
                      </a:pPr>
                      <a:r>
                        <a:rPr lang="en-US" sz="1400" kern="0" dirty="0" smtClean="0">
                          <a:effectLst/>
                        </a:rPr>
                        <a:t>0111101</a:t>
                      </a:r>
                    </a:p>
                    <a:p>
                      <a:pPr algn="ctr">
                        <a:spcAft>
                          <a:spcPts val="0"/>
                        </a:spcAft>
                      </a:pPr>
                      <a:r>
                        <a:rPr lang="zh-CN" altLang="en-US" sz="1400" kern="0" dirty="0" smtClean="0">
                          <a:effectLst/>
                          <a:latin typeface="Calibri"/>
                          <a:ea typeface="宋体"/>
                          <a:cs typeface="Arial"/>
                        </a:rPr>
                        <a:t>（</a:t>
                      </a:r>
                      <a:r>
                        <a:rPr lang="en-US" altLang="zh-CN" sz="1400" kern="0" dirty="0" smtClean="0">
                          <a:effectLst/>
                          <a:latin typeface="Calibri"/>
                          <a:ea typeface="宋体"/>
                          <a:cs typeface="Arial"/>
                        </a:rPr>
                        <a:t>A</a:t>
                      </a:r>
                      <a:r>
                        <a:rPr lang="zh-CN" altLang="en-US" sz="1400" kern="0" dirty="0" smtClean="0">
                          <a:effectLst/>
                          <a:latin typeface="Calibri"/>
                          <a:ea typeface="宋体"/>
                          <a:cs typeface="Arial"/>
                        </a:rPr>
                        <a:t>）</a:t>
                      </a:r>
                      <a:endParaRPr lang="zh-CN" sz="1600" kern="100" dirty="0">
                        <a:effectLst/>
                        <a:latin typeface="Calibri"/>
                        <a:ea typeface="宋体"/>
                        <a:cs typeface="Arial"/>
                      </a:endParaRPr>
                    </a:p>
                  </a:txBody>
                  <a:tcPr marL="68580" marR="68580" marT="0" marB="0"/>
                </a:tc>
                <a:tc>
                  <a:txBody>
                    <a:bodyPr/>
                    <a:lstStyle/>
                    <a:p>
                      <a:pPr algn="ctr">
                        <a:spcAft>
                          <a:spcPts val="0"/>
                        </a:spcAft>
                      </a:pPr>
                      <a:r>
                        <a:rPr lang="en-US" sz="1400" kern="0" dirty="0" smtClean="0">
                          <a:effectLst/>
                        </a:rPr>
                        <a:t>0010011</a:t>
                      </a:r>
                    </a:p>
                    <a:p>
                      <a:pPr algn="ctr">
                        <a:spcAft>
                          <a:spcPts val="0"/>
                        </a:spcAft>
                      </a:pPr>
                      <a:r>
                        <a:rPr lang="zh-CN" altLang="en-US" sz="1400" kern="0" dirty="0" smtClean="0">
                          <a:effectLst/>
                          <a:latin typeface="Calibri"/>
                          <a:ea typeface="宋体"/>
                          <a:cs typeface="Arial"/>
                        </a:rPr>
                        <a:t>（</a:t>
                      </a:r>
                      <a:r>
                        <a:rPr lang="en-US" altLang="zh-CN" sz="1400" kern="0" dirty="0" smtClean="0">
                          <a:effectLst/>
                          <a:latin typeface="Calibri"/>
                          <a:ea typeface="宋体"/>
                          <a:cs typeface="Arial"/>
                        </a:rPr>
                        <a:t>A</a:t>
                      </a:r>
                      <a:r>
                        <a:rPr lang="zh-CN" altLang="en-US" sz="1400" kern="0" dirty="0" smtClean="0">
                          <a:effectLst/>
                          <a:latin typeface="Calibri"/>
                          <a:ea typeface="宋体"/>
                          <a:cs typeface="Arial"/>
                        </a:rPr>
                        <a:t>）</a:t>
                      </a:r>
                      <a:endParaRPr lang="zh-CN" sz="1600" kern="100" dirty="0">
                        <a:effectLst/>
                        <a:latin typeface="Calibri"/>
                        <a:ea typeface="宋体"/>
                        <a:cs typeface="Arial"/>
                      </a:endParaRPr>
                    </a:p>
                  </a:txBody>
                  <a:tcPr marL="68580" marR="68580" marT="0" marB="0"/>
                </a:tc>
                <a:tc>
                  <a:txBody>
                    <a:bodyPr/>
                    <a:lstStyle/>
                    <a:p>
                      <a:pPr algn="ctr">
                        <a:spcAft>
                          <a:spcPts val="0"/>
                        </a:spcAft>
                      </a:pPr>
                      <a:r>
                        <a:rPr lang="en-US" sz="1400" kern="0" dirty="0" smtClean="0">
                          <a:effectLst/>
                        </a:rPr>
                        <a:t>0100011</a:t>
                      </a:r>
                    </a:p>
                    <a:p>
                      <a:pPr algn="ctr">
                        <a:spcAft>
                          <a:spcPts val="0"/>
                        </a:spcAft>
                      </a:pPr>
                      <a:r>
                        <a:rPr lang="zh-CN" altLang="en-US" sz="1400" kern="0" dirty="0" smtClean="0">
                          <a:effectLst/>
                          <a:latin typeface="Calibri"/>
                          <a:ea typeface="宋体"/>
                          <a:cs typeface="Arial"/>
                        </a:rPr>
                        <a:t>（</a:t>
                      </a:r>
                      <a:r>
                        <a:rPr lang="en-US" altLang="zh-CN" sz="1400" kern="0" dirty="0" smtClean="0">
                          <a:effectLst/>
                          <a:latin typeface="Calibri"/>
                          <a:ea typeface="宋体"/>
                          <a:cs typeface="Arial"/>
                        </a:rPr>
                        <a:t>A</a:t>
                      </a:r>
                      <a:r>
                        <a:rPr lang="zh-CN" altLang="en-US" sz="1400" kern="0" dirty="0" smtClean="0">
                          <a:effectLst/>
                          <a:latin typeface="Calibri"/>
                          <a:ea typeface="宋体"/>
                          <a:cs typeface="Arial"/>
                        </a:rPr>
                        <a:t>）</a:t>
                      </a:r>
                      <a:endParaRPr lang="zh-CN" sz="1600" kern="100" dirty="0">
                        <a:effectLst/>
                        <a:latin typeface="Calibri"/>
                        <a:ea typeface="宋体"/>
                        <a:cs typeface="Arial"/>
                      </a:endParaRPr>
                    </a:p>
                  </a:txBody>
                  <a:tcPr marL="68580" marR="68580" marT="0" marB="0"/>
                </a:tc>
                <a:tc>
                  <a:txBody>
                    <a:bodyPr/>
                    <a:lstStyle/>
                    <a:p>
                      <a:pPr algn="ctr">
                        <a:spcAft>
                          <a:spcPts val="0"/>
                        </a:spcAft>
                      </a:pPr>
                      <a:endParaRPr lang="zh-CN" sz="1600" kern="100" dirty="0">
                        <a:effectLst/>
                        <a:latin typeface="Calibri"/>
                        <a:ea typeface="宋体"/>
                        <a:cs typeface="Arial"/>
                      </a:endParaRPr>
                    </a:p>
                  </a:txBody>
                  <a:tcPr marL="68580" marR="68580" marT="0" marB="0"/>
                </a:tc>
                <a:extLst>
                  <a:ext uri="{0D108BD9-81ED-4DB2-BD59-A6C34878D82A}">
                    <a16:rowId xmlns:a16="http://schemas.microsoft.com/office/drawing/2014/main" val="10002"/>
                  </a:ext>
                </a:extLst>
              </a:tr>
              <a:tr h="0">
                <a:tc>
                  <a:txBody>
                    <a:bodyPr/>
                    <a:lstStyle/>
                    <a:p>
                      <a:pPr algn="l">
                        <a:spcAft>
                          <a:spcPts val="0"/>
                        </a:spcAft>
                      </a:pPr>
                      <a:r>
                        <a:rPr lang="zh-CN" sz="1400" kern="0">
                          <a:effectLst/>
                        </a:rPr>
                        <a:t>中间分隔符编码</a:t>
                      </a:r>
                      <a:endParaRPr lang="zh-CN" sz="1600" kern="100">
                        <a:effectLst/>
                        <a:latin typeface="Calibri"/>
                        <a:ea typeface="宋体"/>
                        <a:cs typeface="Arial"/>
                      </a:endParaRPr>
                    </a:p>
                  </a:txBody>
                  <a:tcPr marL="68580" marR="68580" marT="0" marB="0"/>
                </a:tc>
                <a:tc>
                  <a:txBody>
                    <a:bodyPr/>
                    <a:lstStyle/>
                    <a:p>
                      <a:pPr algn="ctr">
                        <a:spcAft>
                          <a:spcPts val="0"/>
                        </a:spcAft>
                      </a:pPr>
                      <a:r>
                        <a:rPr lang="en-US" sz="1400" kern="0">
                          <a:effectLst/>
                        </a:rPr>
                        <a:t>01010</a:t>
                      </a:r>
                      <a:endParaRPr lang="zh-CN" sz="1600" kern="100">
                        <a:effectLst/>
                        <a:latin typeface="Calibri"/>
                        <a:ea typeface="宋体"/>
                        <a:cs typeface="Arial"/>
                      </a:endParaRPr>
                    </a:p>
                  </a:txBody>
                  <a:tcPr marL="68580" marR="68580" marT="0" marB="0"/>
                </a:tc>
                <a:tc>
                  <a:txBody>
                    <a:bodyPr/>
                    <a:lstStyle/>
                    <a:p>
                      <a:pPr algn="ctr">
                        <a:spcAft>
                          <a:spcPts val="0"/>
                        </a:spcAft>
                      </a:pPr>
                      <a:r>
                        <a:rPr lang="en-US" sz="1400" kern="0">
                          <a:effectLst/>
                        </a:rPr>
                        <a:t> </a:t>
                      </a:r>
                      <a:endParaRPr lang="zh-CN" sz="1600" kern="100">
                        <a:effectLst/>
                        <a:latin typeface="Calibri"/>
                        <a:ea typeface="宋体"/>
                        <a:cs typeface="Arial"/>
                      </a:endParaRPr>
                    </a:p>
                  </a:txBody>
                  <a:tcPr marL="68580" marR="68580" marT="0" marB="0"/>
                </a:tc>
                <a:tc>
                  <a:txBody>
                    <a:bodyPr/>
                    <a:lstStyle/>
                    <a:p>
                      <a:pPr algn="ctr">
                        <a:spcAft>
                          <a:spcPts val="0"/>
                        </a:spcAft>
                      </a:pPr>
                      <a:r>
                        <a:rPr lang="en-US" sz="1400" kern="0">
                          <a:effectLst/>
                        </a:rPr>
                        <a:t> </a:t>
                      </a:r>
                      <a:endParaRPr lang="zh-CN" sz="1600" kern="100">
                        <a:effectLst/>
                        <a:latin typeface="Calibri"/>
                        <a:ea typeface="宋体"/>
                        <a:cs typeface="Arial"/>
                      </a:endParaRPr>
                    </a:p>
                  </a:txBody>
                  <a:tcPr marL="68580" marR="68580" marT="0" marB="0"/>
                </a:tc>
                <a:tc>
                  <a:txBody>
                    <a:bodyPr/>
                    <a:lstStyle/>
                    <a:p>
                      <a:pPr algn="ctr">
                        <a:spcAft>
                          <a:spcPts val="0"/>
                        </a:spcAft>
                      </a:pPr>
                      <a:r>
                        <a:rPr lang="en-US" sz="1400" kern="0">
                          <a:effectLst/>
                        </a:rPr>
                        <a:t> </a:t>
                      </a:r>
                      <a:endParaRPr lang="zh-CN" sz="1600" kern="100">
                        <a:effectLst/>
                        <a:latin typeface="Calibri"/>
                        <a:ea typeface="宋体"/>
                        <a:cs typeface="Arial"/>
                      </a:endParaRPr>
                    </a:p>
                  </a:txBody>
                  <a:tcPr marL="68580" marR="68580" marT="0" marB="0"/>
                </a:tc>
                <a:tc>
                  <a:txBody>
                    <a:bodyPr/>
                    <a:lstStyle/>
                    <a:p>
                      <a:pPr algn="ctr">
                        <a:spcAft>
                          <a:spcPts val="0"/>
                        </a:spcAft>
                      </a:pPr>
                      <a:r>
                        <a:rPr lang="en-US" sz="1400" kern="0">
                          <a:effectLst/>
                        </a:rPr>
                        <a:t> </a:t>
                      </a:r>
                      <a:endParaRPr lang="zh-CN" sz="1600" kern="100">
                        <a:effectLst/>
                        <a:latin typeface="Calibri"/>
                        <a:ea typeface="宋体"/>
                        <a:cs typeface="Arial"/>
                      </a:endParaRPr>
                    </a:p>
                  </a:txBody>
                  <a:tcPr marL="68580" marR="68580" marT="0" marB="0"/>
                </a:tc>
                <a:tc>
                  <a:txBody>
                    <a:bodyPr/>
                    <a:lstStyle/>
                    <a:p>
                      <a:pPr algn="ctr">
                        <a:spcAft>
                          <a:spcPts val="0"/>
                        </a:spcAft>
                      </a:pPr>
                      <a:r>
                        <a:rPr lang="en-US" sz="1400" kern="0">
                          <a:effectLst/>
                        </a:rPr>
                        <a:t> </a:t>
                      </a:r>
                      <a:endParaRPr lang="zh-CN" sz="1600" kern="100">
                        <a:effectLst/>
                        <a:latin typeface="Calibri"/>
                        <a:ea typeface="宋体"/>
                        <a:cs typeface="Arial"/>
                      </a:endParaRPr>
                    </a:p>
                  </a:txBody>
                  <a:tcPr marL="68580" marR="68580" marT="0" marB="0"/>
                </a:tc>
                <a:extLst>
                  <a:ext uri="{0D108BD9-81ED-4DB2-BD59-A6C34878D82A}">
                    <a16:rowId xmlns:a16="http://schemas.microsoft.com/office/drawing/2014/main" val="10003"/>
                  </a:ext>
                </a:extLst>
              </a:tr>
              <a:tr h="0">
                <a:tc>
                  <a:txBody>
                    <a:bodyPr/>
                    <a:lstStyle/>
                    <a:p>
                      <a:pPr algn="l">
                        <a:spcAft>
                          <a:spcPts val="0"/>
                        </a:spcAft>
                      </a:pPr>
                      <a:r>
                        <a:rPr lang="zh-CN" sz="1400" kern="0">
                          <a:effectLst/>
                        </a:rPr>
                        <a:t>右边字符</a:t>
                      </a:r>
                      <a:endParaRPr lang="zh-CN" sz="1600" kern="100">
                        <a:effectLst/>
                        <a:latin typeface="Calibri"/>
                        <a:ea typeface="宋体"/>
                        <a:cs typeface="Arial"/>
                      </a:endParaRPr>
                    </a:p>
                  </a:txBody>
                  <a:tcPr marL="68580" marR="68580" marT="0" marB="0"/>
                </a:tc>
                <a:tc>
                  <a:txBody>
                    <a:bodyPr/>
                    <a:lstStyle/>
                    <a:p>
                      <a:pPr algn="ctr">
                        <a:spcAft>
                          <a:spcPts val="0"/>
                        </a:spcAft>
                      </a:pPr>
                      <a:r>
                        <a:rPr lang="en-US" sz="1400" kern="0">
                          <a:effectLst/>
                        </a:rPr>
                        <a:t>9</a:t>
                      </a:r>
                      <a:endParaRPr lang="zh-CN" sz="1600" kern="100">
                        <a:effectLst/>
                        <a:latin typeface="Calibri"/>
                        <a:ea typeface="宋体"/>
                        <a:cs typeface="Arial"/>
                      </a:endParaRPr>
                    </a:p>
                  </a:txBody>
                  <a:tcPr marL="68580" marR="68580" marT="0" marB="0"/>
                </a:tc>
                <a:tc>
                  <a:txBody>
                    <a:bodyPr/>
                    <a:lstStyle/>
                    <a:p>
                      <a:pPr algn="ctr">
                        <a:spcAft>
                          <a:spcPts val="0"/>
                        </a:spcAft>
                      </a:pPr>
                      <a:r>
                        <a:rPr lang="en-US" sz="1400" kern="0">
                          <a:effectLst/>
                        </a:rPr>
                        <a:t>8</a:t>
                      </a:r>
                      <a:endParaRPr lang="zh-CN" sz="1600" kern="100">
                        <a:effectLst/>
                        <a:latin typeface="Calibri"/>
                        <a:ea typeface="宋体"/>
                        <a:cs typeface="Arial"/>
                      </a:endParaRPr>
                    </a:p>
                  </a:txBody>
                  <a:tcPr marL="68580" marR="68580" marT="0" marB="0"/>
                </a:tc>
                <a:tc>
                  <a:txBody>
                    <a:bodyPr/>
                    <a:lstStyle/>
                    <a:p>
                      <a:pPr algn="ctr">
                        <a:spcAft>
                          <a:spcPts val="0"/>
                        </a:spcAft>
                      </a:pPr>
                      <a:r>
                        <a:rPr lang="en-US" sz="1400" kern="0">
                          <a:effectLst/>
                        </a:rPr>
                        <a:t>1</a:t>
                      </a:r>
                      <a:endParaRPr lang="zh-CN" sz="1600" kern="100">
                        <a:effectLst/>
                        <a:latin typeface="Calibri"/>
                        <a:ea typeface="宋体"/>
                        <a:cs typeface="Arial"/>
                      </a:endParaRPr>
                    </a:p>
                  </a:txBody>
                  <a:tcPr marL="68580" marR="68580" marT="0" marB="0"/>
                </a:tc>
                <a:tc>
                  <a:txBody>
                    <a:bodyPr/>
                    <a:lstStyle/>
                    <a:p>
                      <a:pPr algn="ctr">
                        <a:spcAft>
                          <a:spcPts val="0"/>
                        </a:spcAft>
                      </a:pPr>
                      <a:r>
                        <a:rPr lang="en-US" sz="1400" kern="0">
                          <a:effectLst/>
                        </a:rPr>
                        <a:t>0</a:t>
                      </a:r>
                      <a:endParaRPr lang="zh-CN" sz="1600" kern="100">
                        <a:effectLst/>
                        <a:latin typeface="Calibri"/>
                        <a:ea typeface="宋体"/>
                        <a:cs typeface="Arial"/>
                      </a:endParaRPr>
                    </a:p>
                  </a:txBody>
                  <a:tcPr marL="68580" marR="68580" marT="0" marB="0"/>
                </a:tc>
                <a:tc>
                  <a:txBody>
                    <a:bodyPr/>
                    <a:lstStyle/>
                    <a:p>
                      <a:pPr algn="ctr">
                        <a:spcAft>
                          <a:spcPts val="0"/>
                        </a:spcAft>
                      </a:pPr>
                      <a:r>
                        <a:rPr lang="en-US" altLang="zh-CN" sz="1400" kern="0" dirty="0" smtClean="0">
                          <a:effectLst/>
                          <a:latin typeface="+mn-lt"/>
                          <a:ea typeface="+mn-ea"/>
                          <a:cs typeface="+mn-cs"/>
                        </a:rPr>
                        <a:t>1</a:t>
                      </a:r>
                      <a:endParaRPr lang="zh-CN" sz="1600" kern="100" dirty="0">
                        <a:effectLst/>
                        <a:latin typeface="Calibri"/>
                        <a:ea typeface="宋体"/>
                        <a:cs typeface="Arial"/>
                      </a:endParaRPr>
                    </a:p>
                  </a:txBody>
                  <a:tcPr marL="68580" marR="68580" marT="0" marB="0"/>
                </a:tc>
                <a:tc>
                  <a:txBody>
                    <a:bodyPr/>
                    <a:lstStyle/>
                    <a:p>
                      <a:pPr algn="ctr">
                        <a:spcAft>
                          <a:spcPts val="0"/>
                        </a:spcAft>
                      </a:pPr>
                      <a:r>
                        <a:rPr lang="zh-CN" sz="1400" kern="0" dirty="0">
                          <a:effectLst/>
                        </a:rPr>
                        <a:t>校验</a:t>
                      </a:r>
                      <a:r>
                        <a:rPr lang="zh-CN" sz="1400" kern="0" dirty="0" smtClean="0">
                          <a:effectLst/>
                        </a:rPr>
                        <a:t>码</a:t>
                      </a:r>
                      <a:r>
                        <a:rPr lang="en-US" altLang="zh-CN" sz="1400" kern="0" dirty="0" smtClean="0">
                          <a:effectLst/>
                        </a:rPr>
                        <a:t>7</a:t>
                      </a:r>
                      <a:endParaRPr lang="zh-CN" sz="1600" kern="100" dirty="0">
                        <a:effectLst/>
                        <a:latin typeface="Calibri"/>
                        <a:ea typeface="宋体"/>
                        <a:cs typeface="Arial"/>
                      </a:endParaRPr>
                    </a:p>
                  </a:txBody>
                  <a:tcPr marL="68580" marR="68580" marT="0" marB="0"/>
                </a:tc>
                <a:extLst>
                  <a:ext uri="{0D108BD9-81ED-4DB2-BD59-A6C34878D82A}">
                    <a16:rowId xmlns:a16="http://schemas.microsoft.com/office/drawing/2014/main" val="10004"/>
                  </a:ext>
                </a:extLst>
              </a:tr>
              <a:tr h="0">
                <a:tc>
                  <a:txBody>
                    <a:bodyPr/>
                    <a:lstStyle/>
                    <a:p>
                      <a:pPr algn="l">
                        <a:spcAft>
                          <a:spcPts val="0"/>
                        </a:spcAft>
                      </a:pPr>
                      <a:r>
                        <a:rPr lang="zh-CN" sz="1400" kern="0">
                          <a:effectLst/>
                        </a:rPr>
                        <a:t>左边字符编码</a:t>
                      </a:r>
                      <a:endParaRPr lang="zh-CN" sz="1600" kern="100">
                        <a:effectLst/>
                        <a:latin typeface="Calibri"/>
                        <a:ea typeface="宋体"/>
                        <a:cs typeface="Arial"/>
                      </a:endParaRPr>
                    </a:p>
                  </a:txBody>
                  <a:tcPr marL="68580" marR="68580" marT="0" marB="0"/>
                </a:tc>
                <a:tc>
                  <a:txBody>
                    <a:bodyPr/>
                    <a:lstStyle/>
                    <a:p>
                      <a:pPr algn="ctr">
                        <a:spcAft>
                          <a:spcPts val="0"/>
                        </a:spcAft>
                      </a:pPr>
                      <a:r>
                        <a:rPr lang="en-US" sz="1400" kern="0" dirty="0" smtClean="0">
                          <a:effectLst/>
                        </a:rPr>
                        <a:t>1110100</a:t>
                      </a:r>
                    </a:p>
                    <a:p>
                      <a:pPr algn="ctr">
                        <a:spcAft>
                          <a:spcPts val="0"/>
                        </a:spcAft>
                      </a:pPr>
                      <a:r>
                        <a:rPr lang="zh-CN" altLang="en-US" sz="1400" kern="0" dirty="0" smtClean="0">
                          <a:effectLst/>
                          <a:latin typeface="Calibri"/>
                          <a:ea typeface="宋体"/>
                          <a:cs typeface="Arial"/>
                        </a:rPr>
                        <a:t>（</a:t>
                      </a:r>
                      <a:r>
                        <a:rPr lang="en-US" altLang="zh-CN" sz="1400" kern="0" dirty="0" smtClean="0">
                          <a:effectLst/>
                          <a:latin typeface="Calibri"/>
                          <a:ea typeface="宋体"/>
                          <a:cs typeface="Arial"/>
                        </a:rPr>
                        <a:t>C</a:t>
                      </a:r>
                      <a:r>
                        <a:rPr lang="zh-CN" altLang="en-US" sz="1400" kern="0" dirty="0" smtClean="0">
                          <a:effectLst/>
                          <a:latin typeface="Calibri"/>
                          <a:ea typeface="宋体"/>
                          <a:cs typeface="Arial"/>
                        </a:rPr>
                        <a:t>）</a:t>
                      </a:r>
                      <a:endParaRPr lang="zh-CN" sz="1600" kern="100" dirty="0">
                        <a:effectLst/>
                        <a:latin typeface="Calibri"/>
                        <a:ea typeface="宋体"/>
                        <a:cs typeface="Arial"/>
                      </a:endParaRPr>
                    </a:p>
                  </a:txBody>
                  <a:tcPr marL="68580" marR="68580" marT="0" marB="0"/>
                </a:tc>
                <a:tc>
                  <a:txBody>
                    <a:bodyPr/>
                    <a:lstStyle/>
                    <a:p>
                      <a:pPr algn="ctr">
                        <a:spcAft>
                          <a:spcPts val="0"/>
                        </a:spcAft>
                      </a:pPr>
                      <a:r>
                        <a:rPr lang="en-US" sz="1400" kern="0" dirty="0" smtClean="0">
                          <a:effectLst/>
                        </a:rPr>
                        <a:t>1001000</a:t>
                      </a:r>
                    </a:p>
                    <a:p>
                      <a:pPr algn="ctr">
                        <a:spcAft>
                          <a:spcPts val="0"/>
                        </a:spcAft>
                      </a:pPr>
                      <a:r>
                        <a:rPr lang="zh-CN" altLang="en-US" sz="1400" kern="0" dirty="0" smtClean="0">
                          <a:effectLst/>
                          <a:latin typeface="Calibri"/>
                          <a:ea typeface="宋体"/>
                          <a:cs typeface="Arial"/>
                        </a:rPr>
                        <a:t>（</a:t>
                      </a:r>
                      <a:r>
                        <a:rPr lang="en-US" altLang="zh-CN" sz="1400" kern="0" dirty="0" smtClean="0">
                          <a:effectLst/>
                          <a:latin typeface="Calibri"/>
                          <a:ea typeface="宋体"/>
                          <a:cs typeface="Arial"/>
                        </a:rPr>
                        <a:t>C</a:t>
                      </a:r>
                      <a:r>
                        <a:rPr lang="zh-CN" altLang="en-US" sz="1400" kern="0" dirty="0" smtClean="0">
                          <a:effectLst/>
                          <a:latin typeface="Calibri"/>
                          <a:ea typeface="宋体"/>
                          <a:cs typeface="Arial"/>
                        </a:rPr>
                        <a:t>）</a:t>
                      </a:r>
                      <a:endParaRPr lang="zh-CN" sz="1600" kern="100" dirty="0">
                        <a:effectLst/>
                        <a:latin typeface="Calibri"/>
                        <a:ea typeface="宋体"/>
                        <a:cs typeface="Arial"/>
                      </a:endParaRPr>
                    </a:p>
                  </a:txBody>
                  <a:tcPr marL="68580" marR="68580" marT="0" marB="0"/>
                </a:tc>
                <a:tc>
                  <a:txBody>
                    <a:bodyPr/>
                    <a:lstStyle/>
                    <a:p>
                      <a:pPr algn="ctr">
                        <a:spcAft>
                          <a:spcPts val="0"/>
                        </a:spcAft>
                      </a:pPr>
                      <a:r>
                        <a:rPr lang="en-US" sz="1400" kern="0" dirty="0" smtClean="0">
                          <a:effectLst/>
                        </a:rPr>
                        <a:t>1100110</a:t>
                      </a:r>
                    </a:p>
                    <a:p>
                      <a:pPr algn="ctr">
                        <a:spcAft>
                          <a:spcPts val="0"/>
                        </a:spcAft>
                      </a:pPr>
                      <a:r>
                        <a:rPr lang="zh-CN" altLang="en-US" sz="1400" kern="0" dirty="0" smtClean="0">
                          <a:effectLst/>
                          <a:latin typeface="Calibri"/>
                          <a:ea typeface="宋体"/>
                          <a:cs typeface="Arial"/>
                        </a:rPr>
                        <a:t>（</a:t>
                      </a:r>
                      <a:r>
                        <a:rPr lang="en-US" altLang="zh-CN" sz="1400" kern="0" dirty="0" smtClean="0">
                          <a:effectLst/>
                          <a:latin typeface="Calibri"/>
                          <a:ea typeface="宋体"/>
                          <a:cs typeface="Arial"/>
                        </a:rPr>
                        <a:t>C</a:t>
                      </a:r>
                      <a:r>
                        <a:rPr lang="zh-CN" altLang="en-US" sz="1400" kern="0" dirty="0" smtClean="0">
                          <a:effectLst/>
                          <a:latin typeface="Calibri"/>
                          <a:ea typeface="宋体"/>
                          <a:cs typeface="Arial"/>
                        </a:rPr>
                        <a:t>）</a:t>
                      </a:r>
                      <a:endParaRPr lang="zh-CN" sz="1600" kern="100" dirty="0">
                        <a:effectLst/>
                        <a:latin typeface="Calibri"/>
                        <a:ea typeface="宋体"/>
                        <a:cs typeface="Arial"/>
                      </a:endParaRPr>
                    </a:p>
                  </a:txBody>
                  <a:tcPr marL="68580" marR="68580" marT="0" marB="0"/>
                </a:tc>
                <a:tc>
                  <a:txBody>
                    <a:bodyPr/>
                    <a:lstStyle/>
                    <a:p>
                      <a:pPr algn="ctr">
                        <a:spcAft>
                          <a:spcPts val="0"/>
                        </a:spcAft>
                      </a:pPr>
                      <a:r>
                        <a:rPr lang="en-US" sz="1400" kern="0" dirty="0" smtClean="0">
                          <a:effectLst/>
                        </a:rPr>
                        <a:t>1110010</a:t>
                      </a:r>
                    </a:p>
                    <a:p>
                      <a:pPr algn="ctr">
                        <a:spcAft>
                          <a:spcPts val="0"/>
                        </a:spcAft>
                      </a:pPr>
                      <a:r>
                        <a:rPr lang="zh-CN" altLang="en-US" sz="1400" kern="0" dirty="0" smtClean="0">
                          <a:effectLst/>
                          <a:latin typeface="Calibri"/>
                          <a:ea typeface="宋体"/>
                          <a:cs typeface="Arial"/>
                        </a:rPr>
                        <a:t>（</a:t>
                      </a:r>
                      <a:r>
                        <a:rPr lang="en-US" altLang="zh-CN" sz="1400" kern="0" dirty="0" smtClean="0">
                          <a:effectLst/>
                          <a:latin typeface="Calibri"/>
                          <a:ea typeface="宋体"/>
                          <a:cs typeface="Arial"/>
                        </a:rPr>
                        <a:t>C</a:t>
                      </a:r>
                      <a:r>
                        <a:rPr lang="zh-CN" altLang="en-US" sz="1400" kern="0" dirty="0" smtClean="0">
                          <a:effectLst/>
                          <a:latin typeface="Calibri"/>
                          <a:ea typeface="宋体"/>
                          <a:cs typeface="Arial"/>
                        </a:rPr>
                        <a:t>）</a:t>
                      </a:r>
                      <a:endParaRPr lang="zh-CN" sz="1600" kern="100" dirty="0">
                        <a:effectLst/>
                        <a:latin typeface="Calibri"/>
                        <a:ea typeface="宋体"/>
                        <a:cs typeface="Arial"/>
                      </a:endParaRPr>
                    </a:p>
                  </a:txBody>
                  <a:tcPr marL="68580" marR="68580" marT="0" marB="0"/>
                </a:tc>
                <a:tc>
                  <a:txBody>
                    <a:bodyPr/>
                    <a:lstStyle/>
                    <a:p>
                      <a:pPr algn="ctr">
                        <a:spcAft>
                          <a:spcPts val="0"/>
                        </a:spcAft>
                      </a:pPr>
                      <a:r>
                        <a:rPr lang="en-US" sz="1400" kern="0" dirty="0" smtClean="0">
                          <a:effectLst/>
                        </a:rPr>
                        <a:t>1100110</a:t>
                      </a:r>
                    </a:p>
                    <a:p>
                      <a:pPr algn="ctr">
                        <a:spcAft>
                          <a:spcPts val="0"/>
                        </a:spcAft>
                      </a:pPr>
                      <a:r>
                        <a:rPr lang="zh-CN" altLang="en-US" sz="1400" kern="0" dirty="0" smtClean="0">
                          <a:effectLst/>
                          <a:latin typeface="Calibri"/>
                          <a:ea typeface="宋体"/>
                          <a:cs typeface="Arial"/>
                        </a:rPr>
                        <a:t>（</a:t>
                      </a:r>
                      <a:r>
                        <a:rPr lang="en-US" altLang="zh-CN" sz="1400" kern="0" dirty="0" smtClean="0">
                          <a:effectLst/>
                          <a:latin typeface="Calibri"/>
                          <a:ea typeface="宋体"/>
                          <a:cs typeface="Arial"/>
                        </a:rPr>
                        <a:t>C</a:t>
                      </a:r>
                      <a:r>
                        <a:rPr lang="zh-CN" altLang="en-US" sz="1400" kern="0" dirty="0" smtClean="0">
                          <a:effectLst/>
                          <a:latin typeface="Calibri"/>
                          <a:ea typeface="宋体"/>
                          <a:cs typeface="Arial"/>
                        </a:rPr>
                        <a:t>）</a:t>
                      </a:r>
                      <a:endParaRPr lang="zh-CN" sz="1600" kern="100" dirty="0">
                        <a:effectLst/>
                        <a:latin typeface="Calibri"/>
                        <a:ea typeface="宋体"/>
                        <a:cs typeface="Arial"/>
                      </a:endParaRPr>
                    </a:p>
                  </a:txBody>
                  <a:tcPr marL="68580" marR="68580" marT="0" marB="0"/>
                </a:tc>
                <a:tc>
                  <a:txBody>
                    <a:bodyPr/>
                    <a:lstStyle/>
                    <a:p>
                      <a:pPr algn="ctr">
                        <a:spcAft>
                          <a:spcPts val="0"/>
                        </a:spcAft>
                      </a:pPr>
                      <a:r>
                        <a:rPr lang="en-US" sz="1400" kern="0" dirty="0" smtClean="0">
                          <a:effectLst/>
                        </a:rPr>
                        <a:t>1000100</a:t>
                      </a:r>
                    </a:p>
                    <a:p>
                      <a:pPr algn="ctr">
                        <a:spcAft>
                          <a:spcPts val="0"/>
                        </a:spcAft>
                      </a:pPr>
                      <a:r>
                        <a:rPr lang="zh-CN" altLang="en-US" sz="1400" kern="0" dirty="0" smtClean="0">
                          <a:effectLst/>
                          <a:latin typeface="Calibri"/>
                          <a:ea typeface="宋体"/>
                          <a:cs typeface="Arial"/>
                        </a:rPr>
                        <a:t>（</a:t>
                      </a:r>
                      <a:r>
                        <a:rPr lang="en-US" altLang="zh-CN" sz="1400" kern="0" dirty="0" smtClean="0">
                          <a:effectLst/>
                          <a:latin typeface="Calibri"/>
                          <a:ea typeface="宋体"/>
                          <a:cs typeface="Arial"/>
                        </a:rPr>
                        <a:t>C</a:t>
                      </a:r>
                      <a:r>
                        <a:rPr lang="zh-CN" altLang="en-US" sz="1400" kern="0" dirty="0" smtClean="0">
                          <a:effectLst/>
                          <a:latin typeface="Calibri"/>
                          <a:ea typeface="宋体"/>
                          <a:cs typeface="Arial"/>
                        </a:rPr>
                        <a:t>）</a:t>
                      </a:r>
                      <a:endParaRPr lang="zh-CN" sz="1600" kern="100" dirty="0">
                        <a:effectLst/>
                        <a:latin typeface="Calibri"/>
                        <a:ea typeface="宋体"/>
                        <a:cs typeface="Arial"/>
                      </a:endParaRPr>
                    </a:p>
                  </a:txBody>
                  <a:tcPr marL="68580" marR="68580" marT="0" marB="0"/>
                </a:tc>
                <a:extLst>
                  <a:ext uri="{0D108BD9-81ED-4DB2-BD59-A6C34878D82A}">
                    <a16:rowId xmlns:a16="http://schemas.microsoft.com/office/drawing/2014/main" val="10005"/>
                  </a:ext>
                </a:extLst>
              </a:tr>
              <a:tr h="0">
                <a:tc>
                  <a:txBody>
                    <a:bodyPr/>
                    <a:lstStyle/>
                    <a:p>
                      <a:pPr algn="l">
                        <a:spcAft>
                          <a:spcPts val="0"/>
                        </a:spcAft>
                      </a:pPr>
                      <a:r>
                        <a:rPr lang="zh-CN" sz="1400" kern="0">
                          <a:effectLst/>
                        </a:rPr>
                        <a:t>终止符、空白符编码</a:t>
                      </a:r>
                      <a:endParaRPr lang="zh-CN" sz="1600" kern="100">
                        <a:effectLst/>
                        <a:latin typeface="Calibri"/>
                        <a:ea typeface="宋体"/>
                        <a:cs typeface="Arial"/>
                      </a:endParaRPr>
                    </a:p>
                  </a:txBody>
                  <a:tcPr marL="68580" marR="68580" marT="0" marB="0"/>
                </a:tc>
                <a:tc>
                  <a:txBody>
                    <a:bodyPr/>
                    <a:lstStyle/>
                    <a:p>
                      <a:pPr algn="ctr">
                        <a:spcAft>
                          <a:spcPts val="0"/>
                        </a:spcAft>
                      </a:pPr>
                      <a:r>
                        <a:rPr lang="en-US" sz="1400" kern="0">
                          <a:effectLst/>
                        </a:rPr>
                        <a:t>101</a:t>
                      </a:r>
                      <a:endParaRPr lang="zh-CN" sz="1600" kern="100">
                        <a:effectLst/>
                        <a:latin typeface="Calibri"/>
                        <a:ea typeface="宋体"/>
                        <a:cs typeface="Arial"/>
                      </a:endParaRPr>
                    </a:p>
                  </a:txBody>
                  <a:tcPr marL="68580" marR="68580" marT="0" marB="0"/>
                </a:tc>
                <a:tc>
                  <a:txBody>
                    <a:bodyPr/>
                    <a:lstStyle/>
                    <a:p>
                      <a:pPr algn="ctr">
                        <a:spcAft>
                          <a:spcPts val="0"/>
                        </a:spcAft>
                      </a:pPr>
                      <a:r>
                        <a:rPr lang="en-US" sz="1100" kern="0" dirty="0">
                          <a:effectLst/>
                        </a:rPr>
                        <a:t>000000000</a:t>
                      </a:r>
                      <a:endParaRPr lang="zh-CN" sz="1200" kern="100" dirty="0">
                        <a:effectLst/>
                        <a:latin typeface="Calibri"/>
                        <a:ea typeface="宋体"/>
                        <a:cs typeface="Arial"/>
                      </a:endParaRPr>
                    </a:p>
                  </a:txBody>
                  <a:tcPr marL="68580" marR="68580" marT="0" marB="0"/>
                </a:tc>
                <a:tc>
                  <a:txBody>
                    <a:bodyPr/>
                    <a:lstStyle/>
                    <a:p>
                      <a:pPr algn="ctr">
                        <a:spcAft>
                          <a:spcPts val="0"/>
                        </a:spcAft>
                      </a:pPr>
                      <a:r>
                        <a:rPr lang="en-US" sz="1400" kern="0">
                          <a:effectLst/>
                        </a:rPr>
                        <a:t> </a:t>
                      </a:r>
                      <a:endParaRPr lang="zh-CN" sz="1600" kern="100">
                        <a:effectLst/>
                        <a:latin typeface="Calibri"/>
                        <a:ea typeface="宋体"/>
                        <a:cs typeface="Arial"/>
                      </a:endParaRPr>
                    </a:p>
                  </a:txBody>
                  <a:tcPr marL="68580" marR="68580" marT="0" marB="0"/>
                </a:tc>
                <a:tc>
                  <a:txBody>
                    <a:bodyPr/>
                    <a:lstStyle/>
                    <a:p>
                      <a:pPr algn="ctr">
                        <a:spcAft>
                          <a:spcPts val="0"/>
                        </a:spcAft>
                      </a:pPr>
                      <a:r>
                        <a:rPr lang="en-US" sz="1400" kern="0">
                          <a:effectLst/>
                        </a:rPr>
                        <a:t> </a:t>
                      </a:r>
                      <a:endParaRPr lang="zh-CN" sz="1600" kern="100">
                        <a:effectLst/>
                        <a:latin typeface="Calibri"/>
                        <a:ea typeface="宋体"/>
                        <a:cs typeface="Arial"/>
                      </a:endParaRPr>
                    </a:p>
                  </a:txBody>
                  <a:tcPr marL="68580" marR="68580" marT="0" marB="0"/>
                </a:tc>
                <a:tc>
                  <a:txBody>
                    <a:bodyPr/>
                    <a:lstStyle/>
                    <a:p>
                      <a:pPr algn="ctr">
                        <a:spcAft>
                          <a:spcPts val="0"/>
                        </a:spcAft>
                      </a:pPr>
                      <a:r>
                        <a:rPr lang="en-US" sz="1400" kern="0">
                          <a:effectLst/>
                        </a:rPr>
                        <a:t> </a:t>
                      </a:r>
                      <a:endParaRPr lang="zh-CN" sz="1600" kern="100">
                        <a:effectLst/>
                        <a:latin typeface="Calibri"/>
                        <a:ea typeface="宋体"/>
                        <a:cs typeface="Arial"/>
                      </a:endParaRPr>
                    </a:p>
                  </a:txBody>
                  <a:tcPr marL="68580" marR="68580" marT="0" marB="0"/>
                </a:tc>
                <a:tc>
                  <a:txBody>
                    <a:bodyPr/>
                    <a:lstStyle/>
                    <a:p>
                      <a:pPr algn="ctr">
                        <a:spcAft>
                          <a:spcPts val="0"/>
                        </a:spcAft>
                      </a:pPr>
                      <a:r>
                        <a:rPr lang="en-US" sz="1400" kern="0" dirty="0">
                          <a:effectLst/>
                        </a:rPr>
                        <a:t> </a:t>
                      </a:r>
                      <a:endParaRPr lang="zh-CN" sz="1600" kern="100" dirty="0">
                        <a:effectLst/>
                        <a:latin typeface="Calibri"/>
                        <a:ea typeface="宋体"/>
                        <a:cs typeface="Arial"/>
                      </a:endParaRPr>
                    </a:p>
                  </a:txBody>
                  <a:tcPr marL="68580" marR="68580" marT="0" marB="0"/>
                </a:tc>
                <a:extLst>
                  <a:ext uri="{0D108BD9-81ED-4DB2-BD59-A6C34878D82A}">
                    <a16:rowId xmlns:a16="http://schemas.microsoft.com/office/drawing/2014/main" val="10006"/>
                  </a:ext>
                </a:extLst>
              </a:tr>
            </a:tbl>
          </a:graphicData>
        </a:graphic>
      </p:graphicFrame>
      <p:sp>
        <p:nvSpPr>
          <p:cNvPr id="7" name="任意多边形 6"/>
          <p:cNvSpPr/>
          <p:nvPr/>
        </p:nvSpPr>
        <p:spPr bwMode="auto">
          <a:xfrm>
            <a:off x="6660233" y="1635646"/>
            <a:ext cx="1133602" cy="1296144"/>
          </a:xfrm>
          <a:custGeom>
            <a:avLst/>
            <a:gdLst>
              <a:gd name="connsiteX0" fmla="*/ 1049572 w 1129460"/>
              <a:gd name="connsiteY0" fmla="*/ 0 h 3323646"/>
              <a:gd name="connsiteX1" fmla="*/ 1057524 w 1129460"/>
              <a:gd name="connsiteY1" fmla="*/ 55660 h 3323646"/>
              <a:gd name="connsiteX2" fmla="*/ 1073426 w 1129460"/>
              <a:gd name="connsiteY2" fmla="*/ 103367 h 3323646"/>
              <a:gd name="connsiteX3" fmla="*/ 1081378 w 1129460"/>
              <a:gd name="connsiteY3" fmla="*/ 151075 h 3323646"/>
              <a:gd name="connsiteX4" fmla="*/ 1089329 w 1129460"/>
              <a:gd name="connsiteY4" fmla="*/ 214686 h 3323646"/>
              <a:gd name="connsiteX5" fmla="*/ 1105232 w 1129460"/>
              <a:gd name="connsiteY5" fmla="*/ 286247 h 3323646"/>
              <a:gd name="connsiteX6" fmla="*/ 1121134 w 1129460"/>
              <a:gd name="connsiteY6" fmla="*/ 397566 h 3323646"/>
              <a:gd name="connsiteX7" fmla="*/ 1121134 w 1129460"/>
              <a:gd name="connsiteY7" fmla="*/ 826936 h 3323646"/>
              <a:gd name="connsiteX8" fmla="*/ 1113183 w 1129460"/>
              <a:gd name="connsiteY8" fmla="*/ 858741 h 3323646"/>
              <a:gd name="connsiteX9" fmla="*/ 1105232 w 1129460"/>
              <a:gd name="connsiteY9" fmla="*/ 906449 h 3323646"/>
              <a:gd name="connsiteX10" fmla="*/ 1097280 w 1129460"/>
              <a:gd name="connsiteY10" fmla="*/ 978011 h 3323646"/>
              <a:gd name="connsiteX11" fmla="*/ 1089329 w 1129460"/>
              <a:gd name="connsiteY11" fmla="*/ 1009816 h 3323646"/>
              <a:gd name="connsiteX12" fmla="*/ 1065475 w 1129460"/>
              <a:gd name="connsiteY12" fmla="*/ 1152940 h 3323646"/>
              <a:gd name="connsiteX13" fmla="*/ 1057524 w 1129460"/>
              <a:gd name="connsiteY13" fmla="*/ 1192696 h 3323646"/>
              <a:gd name="connsiteX14" fmla="*/ 1041621 w 1129460"/>
              <a:gd name="connsiteY14" fmla="*/ 1224501 h 3323646"/>
              <a:gd name="connsiteX15" fmla="*/ 1033670 w 1129460"/>
              <a:gd name="connsiteY15" fmla="*/ 1256307 h 3323646"/>
              <a:gd name="connsiteX16" fmla="*/ 1017767 w 1129460"/>
              <a:gd name="connsiteY16" fmla="*/ 1455089 h 3323646"/>
              <a:gd name="connsiteX17" fmla="*/ 1009816 w 1129460"/>
              <a:gd name="connsiteY17" fmla="*/ 1478943 h 3323646"/>
              <a:gd name="connsiteX18" fmla="*/ 993913 w 1129460"/>
              <a:gd name="connsiteY18" fmla="*/ 1558456 h 3323646"/>
              <a:gd name="connsiteX19" fmla="*/ 978011 w 1129460"/>
              <a:gd name="connsiteY19" fmla="*/ 1606164 h 3323646"/>
              <a:gd name="connsiteX20" fmla="*/ 962108 w 1129460"/>
              <a:gd name="connsiteY20" fmla="*/ 1733385 h 3323646"/>
              <a:gd name="connsiteX21" fmla="*/ 954157 w 1129460"/>
              <a:gd name="connsiteY21" fmla="*/ 1773141 h 3323646"/>
              <a:gd name="connsiteX22" fmla="*/ 938254 w 1129460"/>
              <a:gd name="connsiteY22" fmla="*/ 1995778 h 3323646"/>
              <a:gd name="connsiteX23" fmla="*/ 922352 w 1129460"/>
              <a:gd name="connsiteY23" fmla="*/ 2075291 h 3323646"/>
              <a:gd name="connsiteX24" fmla="*/ 906449 w 1129460"/>
              <a:gd name="connsiteY24" fmla="*/ 2146853 h 3323646"/>
              <a:gd name="connsiteX25" fmla="*/ 898498 w 1129460"/>
              <a:gd name="connsiteY25" fmla="*/ 2218414 h 3323646"/>
              <a:gd name="connsiteX26" fmla="*/ 874644 w 1129460"/>
              <a:gd name="connsiteY26" fmla="*/ 2266122 h 3323646"/>
              <a:gd name="connsiteX27" fmla="*/ 850790 w 1129460"/>
              <a:gd name="connsiteY27" fmla="*/ 2337684 h 3323646"/>
              <a:gd name="connsiteX28" fmla="*/ 842838 w 1129460"/>
              <a:gd name="connsiteY28" fmla="*/ 2385392 h 3323646"/>
              <a:gd name="connsiteX29" fmla="*/ 818985 w 1129460"/>
              <a:gd name="connsiteY29" fmla="*/ 2456954 h 3323646"/>
              <a:gd name="connsiteX30" fmla="*/ 811033 w 1129460"/>
              <a:gd name="connsiteY30" fmla="*/ 2496710 h 3323646"/>
              <a:gd name="connsiteX31" fmla="*/ 787179 w 1129460"/>
              <a:gd name="connsiteY31" fmla="*/ 2568272 h 3323646"/>
              <a:gd name="connsiteX32" fmla="*/ 771277 w 1129460"/>
              <a:gd name="connsiteY32" fmla="*/ 2631882 h 3323646"/>
              <a:gd name="connsiteX33" fmla="*/ 747423 w 1129460"/>
              <a:gd name="connsiteY33" fmla="*/ 2655736 h 3323646"/>
              <a:gd name="connsiteX34" fmla="*/ 731520 w 1129460"/>
              <a:gd name="connsiteY34" fmla="*/ 2703444 h 3323646"/>
              <a:gd name="connsiteX35" fmla="*/ 691764 w 1129460"/>
              <a:gd name="connsiteY35" fmla="*/ 2751152 h 3323646"/>
              <a:gd name="connsiteX36" fmla="*/ 667910 w 1129460"/>
              <a:gd name="connsiteY36" fmla="*/ 2775006 h 3323646"/>
              <a:gd name="connsiteX37" fmla="*/ 652007 w 1129460"/>
              <a:gd name="connsiteY37" fmla="*/ 2798860 h 3323646"/>
              <a:gd name="connsiteX38" fmla="*/ 628153 w 1129460"/>
              <a:gd name="connsiteY38" fmla="*/ 2822714 h 3323646"/>
              <a:gd name="connsiteX39" fmla="*/ 612251 w 1129460"/>
              <a:gd name="connsiteY39" fmla="*/ 2846567 h 3323646"/>
              <a:gd name="connsiteX40" fmla="*/ 588397 w 1129460"/>
              <a:gd name="connsiteY40" fmla="*/ 2870421 h 3323646"/>
              <a:gd name="connsiteX41" fmla="*/ 572494 w 1129460"/>
              <a:gd name="connsiteY41" fmla="*/ 2894275 h 3323646"/>
              <a:gd name="connsiteX42" fmla="*/ 548640 w 1129460"/>
              <a:gd name="connsiteY42" fmla="*/ 2910178 h 3323646"/>
              <a:gd name="connsiteX43" fmla="*/ 540689 w 1129460"/>
              <a:gd name="connsiteY43" fmla="*/ 2934032 h 3323646"/>
              <a:gd name="connsiteX44" fmla="*/ 500932 w 1129460"/>
              <a:gd name="connsiteY44" fmla="*/ 2981740 h 3323646"/>
              <a:gd name="connsiteX45" fmla="*/ 477078 w 1129460"/>
              <a:gd name="connsiteY45" fmla="*/ 2997642 h 3323646"/>
              <a:gd name="connsiteX46" fmla="*/ 445273 w 1129460"/>
              <a:gd name="connsiteY46" fmla="*/ 3037399 h 3323646"/>
              <a:gd name="connsiteX47" fmla="*/ 437322 w 1129460"/>
              <a:gd name="connsiteY47" fmla="*/ 3061253 h 3323646"/>
              <a:gd name="connsiteX48" fmla="*/ 389614 w 1129460"/>
              <a:gd name="connsiteY48" fmla="*/ 3085107 h 3323646"/>
              <a:gd name="connsiteX49" fmla="*/ 341906 w 1129460"/>
              <a:gd name="connsiteY49" fmla="*/ 3116912 h 3323646"/>
              <a:gd name="connsiteX50" fmla="*/ 294198 w 1129460"/>
              <a:gd name="connsiteY50" fmla="*/ 3140766 h 3323646"/>
              <a:gd name="connsiteX51" fmla="*/ 246491 w 1129460"/>
              <a:gd name="connsiteY51" fmla="*/ 3180522 h 3323646"/>
              <a:gd name="connsiteX52" fmla="*/ 222637 w 1129460"/>
              <a:gd name="connsiteY52" fmla="*/ 3188474 h 3323646"/>
              <a:gd name="connsiteX53" fmla="*/ 174929 w 1129460"/>
              <a:gd name="connsiteY53" fmla="*/ 3220279 h 3323646"/>
              <a:gd name="connsiteX54" fmla="*/ 151075 w 1129460"/>
              <a:gd name="connsiteY54" fmla="*/ 3236181 h 3323646"/>
              <a:gd name="connsiteX55" fmla="*/ 103367 w 1129460"/>
              <a:gd name="connsiteY55" fmla="*/ 3260035 h 3323646"/>
              <a:gd name="connsiteX56" fmla="*/ 79513 w 1129460"/>
              <a:gd name="connsiteY56" fmla="*/ 3267987 h 3323646"/>
              <a:gd name="connsiteX57" fmla="*/ 55659 w 1129460"/>
              <a:gd name="connsiteY57" fmla="*/ 3291840 h 3323646"/>
              <a:gd name="connsiteX58" fmla="*/ 31805 w 1129460"/>
              <a:gd name="connsiteY58" fmla="*/ 3299792 h 3323646"/>
              <a:gd name="connsiteX59" fmla="*/ 23854 w 1129460"/>
              <a:gd name="connsiteY59" fmla="*/ 3323646 h 3323646"/>
              <a:gd name="connsiteX60" fmla="*/ 0 w 1129460"/>
              <a:gd name="connsiteY60" fmla="*/ 3307743 h 3323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129460" h="3323646">
                <a:moveTo>
                  <a:pt x="1049572" y="0"/>
                </a:moveTo>
                <a:cubicBezTo>
                  <a:pt x="1052223" y="18553"/>
                  <a:pt x="1053310" y="37398"/>
                  <a:pt x="1057524" y="55660"/>
                </a:cubicBezTo>
                <a:cubicBezTo>
                  <a:pt x="1061293" y="71993"/>
                  <a:pt x="1070670" y="86833"/>
                  <a:pt x="1073426" y="103367"/>
                </a:cubicBezTo>
                <a:cubicBezTo>
                  <a:pt x="1076077" y="119270"/>
                  <a:pt x="1079098" y="135115"/>
                  <a:pt x="1081378" y="151075"/>
                </a:cubicBezTo>
                <a:cubicBezTo>
                  <a:pt x="1084400" y="172229"/>
                  <a:pt x="1086080" y="193566"/>
                  <a:pt x="1089329" y="214686"/>
                </a:cubicBezTo>
                <a:cubicBezTo>
                  <a:pt x="1098589" y="274880"/>
                  <a:pt x="1094676" y="233469"/>
                  <a:pt x="1105232" y="286247"/>
                </a:cubicBezTo>
                <a:cubicBezTo>
                  <a:pt x="1112874" y="324455"/>
                  <a:pt x="1116249" y="358487"/>
                  <a:pt x="1121134" y="397566"/>
                </a:cubicBezTo>
                <a:cubicBezTo>
                  <a:pt x="1129841" y="606548"/>
                  <a:pt x="1134399" y="601415"/>
                  <a:pt x="1121134" y="826936"/>
                </a:cubicBezTo>
                <a:cubicBezTo>
                  <a:pt x="1120492" y="837845"/>
                  <a:pt x="1115326" y="848025"/>
                  <a:pt x="1113183" y="858741"/>
                </a:cubicBezTo>
                <a:cubicBezTo>
                  <a:pt x="1110021" y="874550"/>
                  <a:pt x="1107363" y="890468"/>
                  <a:pt x="1105232" y="906449"/>
                </a:cubicBezTo>
                <a:cubicBezTo>
                  <a:pt x="1102060" y="930239"/>
                  <a:pt x="1100930" y="954289"/>
                  <a:pt x="1097280" y="978011"/>
                </a:cubicBezTo>
                <a:cubicBezTo>
                  <a:pt x="1095618" y="988812"/>
                  <a:pt x="1091343" y="999075"/>
                  <a:pt x="1089329" y="1009816"/>
                </a:cubicBezTo>
                <a:cubicBezTo>
                  <a:pt x="1089319" y="1009872"/>
                  <a:pt x="1069455" y="1129058"/>
                  <a:pt x="1065475" y="1152940"/>
                </a:cubicBezTo>
                <a:cubicBezTo>
                  <a:pt x="1063253" y="1166271"/>
                  <a:pt x="1061798" y="1179875"/>
                  <a:pt x="1057524" y="1192696"/>
                </a:cubicBezTo>
                <a:cubicBezTo>
                  <a:pt x="1053776" y="1203941"/>
                  <a:pt x="1046922" y="1213899"/>
                  <a:pt x="1041621" y="1224501"/>
                </a:cubicBezTo>
                <a:cubicBezTo>
                  <a:pt x="1038971" y="1235103"/>
                  <a:pt x="1034617" y="1245420"/>
                  <a:pt x="1033670" y="1256307"/>
                </a:cubicBezTo>
                <a:cubicBezTo>
                  <a:pt x="1026331" y="1340707"/>
                  <a:pt x="1033541" y="1384102"/>
                  <a:pt x="1017767" y="1455089"/>
                </a:cubicBezTo>
                <a:cubicBezTo>
                  <a:pt x="1015949" y="1463271"/>
                  <a:pt x="1012466" y="1470992"/>
                  <a:pt x="1009816" y="1478943"/>
                </a:cubicBezTo>
                <a:cubicBezTo>
                  <a:pt x="1004441" y="1511195"/>
                  <a:pt x="1002812" y="1528793"/>
                  <a:pt x="993913" y="1558456"/>
                </a:cubicBezTo>
                <a:cubicBezTo>
                  <a:pt x="989096" y="1574512"/>
                  <a:pt x="980767" y="1589629"/>
                  <a:pt x="978011" y="1606164"/>
                </a:cubicBezTo>
                <a:cubicBezTo>
                  <a:pt x="956045" y="1737949"/>
                  <a:pt x="987581" y="1542330"/>
                  <a:pt x="962108" y="1733385"/>
                </a:cubicBezTo>
                <a:cubicBezTo>
                  <a:pt x="960322" y="1746781"/>
                  <a:pt x="956807" y="1759889"/>
                  <a:pt x="954157" y="1773141"/>
                </a:cubicBezTo>
                <a:cubicBezTo>
                  <a:pt x="953138" y="1788422"/>
                  <a:pt x="941254" y="1972778"/>
                  <a:pt x="938254" y="1995778"/>
                </a:cubicBezTo>
                <a:cubicBezTo>
                  <a:pt x="934758" y="2022580"/>
                  <a:pt x="927653" y="2048787"/>
                  <a:pt x="922352" y="2075291"/>
                </a:cubicBezTo>
                <a:cubicBezTo>
                  <a:pt x="912261" y="2125744"/>
                  <a:pt x="917674" y="2101951"/>
                  <a:pt x="906449" y="2146853"/>
                </a:cubicBezTo>
                <a:cubicBezTo>
                  <a:pt x="903799" y="2170707"/>
                  <a:pt x="902444" y="2194740"/>
                  <a:pt x="898498" y="2218414"/>
                </a:cubicBezTo>
                <a:cubicBezTo>
                  <a:pt x="892699" y="2253208"/>
                  <a:pt x="889295" y="2233157"/>
                  <a:pt x="874644" y="2266122"/>
                </a:cubicBezTo>
                <a:cubicBezTo>
                  <a:pt x="874639" y="2266132"/>
                  <a:pt x="854767" y="2325751"/>
                  <a:pt x="850790" y="2337684"/>
                </a:cubicBezTo>
                <a:cubicBezTo>
                  <a:pt x="845692" y="2352979"/>
                  <a:pt x="846748" y="2369751"/>
                  <a:pt x="842838" y="2385392"/>
                </a:cubicBezTo>
                <a:lnTo>
                  <a:pt x="818985" y="2456954"/>
                </a:lnTo>
                <a:cubicBezTo>
                  <a:pt x="814712" y="2469775"/>
                  <a:pt x="814589" y="2483672"/>
                  <a:pt x="811033" y="2496710"/>
                </a:cubicBezTo>
                <a:cubicBezTo>
                  <a:pt x="811023" y="2496748"/>
                  <a:pt x="791161" y="2556326"/>
                  <a:pt x="787179" y="2568272"/>
                </a:cubicBezTo>
                <a:cubicBezTo>
                  <a:pt x="784503" y="2576300"/>
                  <a:pt x="779211" y="2619981"/>
                  <a:pt x="771277" y="2631882"/>
                </a:cubicBezTo>
                <a:cubicBezTo>
                  <a:pt x="765040" y="2641238"/>
                  <a:pt x="755374" y="2647785"/>
                  <a:pt x="747423" y="2655736"/>
                </a:cubicBezTo>
                <a:cubicBezTo>
                  <a:pt x="742122" y="2671639"/>
                  <a:pt x="743373" y="2691591"/>
                  <a:pt x="731520" y="2703444"/>
                </a:cubicBezTo>
                <a:cubicBezTo>
                  <a:pt x="661830" y="2773134"/>
                  <a:pt x="747114" y="2684731"/>
                  <a:pt x="691764" y="2751152"/>
                </a:cubicBezTo>
                <a:cubicBezTo>
                  <a:pt x="684565" y="2759791"/>
                  <a:pt x="675109" y="2766367"/>
                  <a:pt x="667910" y="2775006"/>
                </a:cubicBezTo>
                <a:cubicBezTo>
                  <a:pt x="661792" y="2782347"/>
                  <a:pt x="658125" y="2791519"/>
                  <a:pt x="652007" y="2798860"/>
                </a:cubicBezTo>
                <a:cubicBezTo>
                  <a:pt x="644808" y="2807499"/>
                  <a:pt x="635352" y="2814075"/>
                  <a:pt x="628153" y="2822714"/>
                </a:cubicBezTo>
                <a:cubicBezTo>
                  <a:pt x="622035" y="2830055"/>
                  <a:pt x="618369" y="2839226"/>
                  <a:pt x="612251" y="2846567"/>
                </a:cubicBezTo>
                <a:cubicBezTo>
                  <a:pt x="605052" y="2855206"/>
                  <a:pt x="595596" y="2861782"/>
                  <a:pt x="588397" y="2870421"/>
                </a:cubicBezTo>
                <a:cubicBezTo>
                  <a:pt x="582279" y="2877762"/>
                  <a:pt x="579251" y="2887518"/>
                  <a:pt x="572494" y="2894275"/>
                </a:cubicBezTo>
                <a:cubicBezTo>
                  <a:pt x="565737" y="2901032"/>
                  <a:pt x="556591" y="2904877"/>
                  <a:pt x="548640" y="2910178"/>
                </a:cubicBezTo>
                <a:cubicBezTo>
                  <a:pt x="545990" y="2918129"/>
                  <a:pt x="544437" y="2926535"/>
                  <a:pt x="540689" y="2934032"/>
                </a:cubicBezTo>
                <a:cubicBezTo>
                  <a:pt x="531754" y="2951901"/>
                  <a:pt x="516004" y="2969180"/>
                  <a:pt x="500932" y="2981740"/>
                </a:cubicBezTo>
                <a:cubicBezTo>
                  <a:pt x="493591" y="2987858"/>
                  <a:pt x="485029" y="2992341"/>
                  <a:pt x="477078" y="2997642"/>
                </a:cubicBezTo>
                <a:cubicBezTo>
                  <a:pt x="457093" y="3057599"/>
                  <a:pt x="486376" y="2986019"/>
                  <a:pt x="445273" y="3037399"/>
                </a:cubicBezTo>
                <a:cubicBezTo>
                  <a:pt x="440037" y="3043944"/>
                  <a:pt x="442558" y="3054708"/>
                  <a:pt x="437322" y="3061253"/>
                </a:cubicBezTo>
                <a:cubicBezTo>
                  <a:pt x="426113" y="3075264"/>
                  <a:pt x="405326" y="3079869"/>
                  <a:pt x="389614" y="3085107"/>
                </a:cubicBezTo>
                <a:cubicBezTo>
                  <a:pt x="344397" y="3130323"/>
                  <a:pt x="387934" y="3093898"/>
                  <a:pt x="341906" y="3116912"/>
                </a:cubicBezTo>
                <a:cubicBezTo>
                  <a:pt x="280250" y="3147740"/>
                  <a:pt x="354156" y="3120778"/>
                  <a:pt x="294198" y="3140766"/>
                </a:cubicBezTo>
                <a:cubicBezTo>
                  <a:pt x="276611" y="3158354"/>
                  <a:pt x="268634" y="3169451"/>
                  <a:pt x="246491" y="3180522"/>
                </a:cubicBezTo>
                <a:cubicBezTo>
                  <a:pt x="238994" y="3184270"/>
                  <a:pt x="229964" y="3184404"/>
                  <a:pt x="222637" y="3188474"/>
                </a:cubicBezTo>
                <a:cubicBezTo>
                  <a:pt x="205930" y="3197756"/>
                  <a:pt x="190832" y="3209677"/>
                  <a:pt x="174929" y="3220279"/>
                </a:cubicBezTo>
                <a:cubicBezTo>
                  <a:pt x="166978" y="3225580"/>
                  <a:pt x="160141" y="3233159"/>
                  <a:pt x="151075" y="3236181"/>
                </a:cubicBezTo>
                <a:cubicBezTo>
                  <a:pt x="91117" y="3256169"/>
                  <a:pt x="165023" y="3229207"/>
                  <a:pt x="103367" y="3260035"/>
                </a:cubicBezTo>
                <a:cubicBezTo>
                  <a:pt x="95870" y="3263783"/>
                  <a:pt x="87464" y="3265336"/>
                  <a:pt x="79513" y="3267987"/>
                </a:cubicBezTo>
                <a:cubicBezTo>
                  <a:pt x="71562" y="3275938"/>
                  <a:pt x="65015" y="3285603"/>
                  <a:pt x="55659" y="3291840"/>
                </a:cubicBezTo>
                <a:cubicBezTo>
                  <a:pt x="48685" y="3296489"/>
                  <a:pt x="37732" y="3293865"/>
                  <a:pt x="31805" y="3299792"/>
                </a:cubicBezTo>
                <a:cubicBezTo>
                  <a:pt x="25879" y="3305719"/>
                  <a:pt x="26504" y="3315695"/>
                  <a:pt x="23854" y="3323646"/>
                </a:cubicBezTo>
                <a:lnTo>
                  <a:pt x="0" y="3307743"/>
                </a:lnTo>
              </a:path>
            </a:pathLst>
          </a:custGeom>
          <a:no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2400" b="0" i="0" u="none" strike="noStrike" cap="none" normalizeH="0" baseline="0" smtClean="0">
              <a:ln>
                <a:noFill/>
              </a:ln>
              <a:solidFill>
                <a:schemeClr val="tx1"/>
              </a:solidFill>
              <a:effectLst/>
              <a:latin typeface="Times New Roman" pitchFamily="18" charset="0"/>
              <a:ea typeface="宋体" pitchFamily="2" charset="-122"/>
            </a:endParaRPr>
          </a:p>
        </p:txBody>
      </p:sp>
      <p:sp>
        <p:nvSpPr>
          <p:cNvPr id="15" name="矩形 14"/>
          <p:cNvSpPr/>
          <p:nvPr/>
        </p:nvSpPr>
        <p:spPr>
          <a:xfrm>
            <a:off x="1811773" y="4371950"/>
            <a:ext cx="6000587" cy="646331"/>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r>
              <a:rPr lang="zh-CN" altLang="zh-CN" sz="1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前</a:t>
            </a:r>
            <a:r>
              <a:rPr lang="zh-CN" altLang="zh-CN" sz="1800" dirty="0">
                <a:ln w="18415" cmpd="sng">
                  <a:solidFill>
                    <a:srgbClr val="FFFFFF"/>
                  </a:solidFill>
                  <a:prstDash val="solid"/>
                </a:ln>
                <a:solidFill>
                  <a:srgbClr val="FFFFFF"/>
                </a:solidFill>
                <a:effectLst>
                  <a:outerShdw blurRad="63500" dir="3600000" algn="tl" rotWithShape="0">
                    <a:srgbClr val="000000">
                      <a:alpha val="70000"/>
                    </a:srgbClr>
                  </a:outerShdw>
                </a:effectLst>
              </a:rPr>
              <a:t>置码为</a:t>
            </a:r>
            <a:r>
              <a:rPr lang="en-US" altLang="zh-CN" sz="1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0</a:t>
            </a:r>
            <a:r>
              <a:rPr lang="zh-CN" altLang="zh-CN" sz="1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r>
              <a:rPr lang="zh-CN" altLang="en-US" sz="1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左边</a:t>
            </a:r>
            <a:r>
              <a:rPr lang="zh-CN" altLang="zh-CN" sz="1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每个</a:t>
            </a:r>
            <a:r>
              <a:rPr lang="zh-CN" altLang="zh-CN" sz="1800" dirty="0">
                <a:ln w="18415" cmpd="sng">
                  <a:solidFill>
                    <a:srgbClr val="FFFFFF"/>
                  </a:solidFill>
                  <a:prstDash val="solid"/>
                </a:ln>
                <a:solidFill>
                  <a:srgbClr val="FFFFFF"/>
                </a:solidFill>
                <a:effectLst>
                  <a:outerShdw blurRad="63500" dir="3600000" algn="tl" rotWithShape="0">
                    <a:srgbClr val="000000">
                      <a:alpha val="70000"/>
                    </a:srgbClr>
                  </a:outerShdw>
                </a:effectLst>
              </a:rPr>
              <a:t>字符的</a:t>
            </a:r>
            <a:r>
              <a:rPr lang="en-US" altLang="zh-CN" sz="1800" dirty="0">
                <a:ln w="18415" cmpd="sng">
                  <a:solidFill>
                    <a:srgbClr val="FFFFFF"/>
                  </a:solidFill>
                  <a:prstDash val="solid"/>
                </a:ln>
                <a:solidFill>
                  <a:srgbClr val="FFFFFF"/>
                </a:solidFill>
                <a:effectLst>
                  <a:outerShdw blurRad="63500" dir="3600000" algn="tl" rotWithShape="0">
                    <a:srgbClr val="000000">
                      <a:alpha val="70000"/>
                    </a:srgbClr>
                  </a:outerShdw>
                </a:effectLst>
              </a:rPr>
              <a:t>7</a:t>
            </a:r>
            <a:r>
              <a:rPr lang="zh-CN" altLang="zh-CN" sz="1800" dirty="0">
                <a:ln w="18415" cmpd="sng">
                  <a:solidFill>
                    <a:srgbClr val="FFFFFF"/>
                  </a:solidFill>
                  <a:prstDash val="solid"/>
                </a:ln>
                <a:solidFill>
                  <a:srgbClr val="FFFFFF"/>
                </a:solidFill>
                <a:effectLst>
                  <a:outerShdw blurRad="63500" dir="3600000" algn="tl" rotWithShape="0">
                    <a:srgbClr val="000000">
                      <a:alpha val="70000"/>
                    </a:srgbClr>
                  </a:outerShdw>
                </a:effectLst>
              </a:rPr>
              <a:t>个模块编码使用的</a:t>
            </a:r>
            <a:r>
              <a:rPr lang="zh-CN" altLang="zh-CN" sz="1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字符集为</a:t>
            </a:r>
            <a:r>
              <a:rPr lang="en-US" altLang="zh-CN" sz="18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AAAAAA</a:t>
            </a:r>
            <a:r>
              <a:rPr lang="zh-CN" altLang="en-US" sz="1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，右边均为</a:t>
            </a:r>
            <a:r>
              <a:rPr lang="en-US" altLang="zh-CN" sz="1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a:t>
            </a:r>
            <a:r>
              <a:rPr lang="zh-CN" altLang="en-US" sz="1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。与</a:t>
            </a:r>
            <a:r>
              <a:rPr lang="en-US" altLang="zh-CN" sz="18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EAN</a:t>
            </a:r>
            <a:r>
              <a:rPr lang="en-US" altLang="zh-CN" sz="1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-13</a:t>
            </a:r>
            <a:r>
              <a:rPr lang="zh-CN" altLang="en-US" sz="1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兼容</a:t>
            </a:r>
            <a:endParaRPr lang="zh-CN" altLang="en-US" sz="1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3" name="矩形 12"/>
          <p:cNvSpPr/>
          <p:nvPr/>
        </p:nvSpPr>
        <p:spPr bwMode="auto">
          <a:xfrm>
            <a:off x="7548290" y="1419622"/>
            <a:ext cx="768126" cy="216024"/>
          </a:xfrm>
          <a:prstGeom prst="rect">
            <a:avLst/>
          </a:pr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2400" b="0" i="0" u="none" strike="noStrike" cap="none" normalizeH="0" baseline="0" smtClean="0">
              <a:ln>
                <a:noFill/>
              </a:ln>
              <a:solidFill>
                <a:schemeClr val="tx1"/>
              </a:solidFill>
              <a:effectLst/>
              <a:latin typeface="Times New Roman" pitchFamily="18" charset="0"/>
              <a:ea typeface="宋体" pitchFamily="2" charset="-122"/>
            </a:endParaRPr>
          </a:p>
        </p:txBody>
      </p:sp>
      <p:sp>
        <p:nvSpPr>
          <p:cNvPr id="6" name="任意多边形 5"/>
          <p:cNvSpPr/>
          <p:nvPr/>
        </p:nvSpPr>
        <p:spPr bwMode="auto">
          <a:xfrm>
            <a:off x="7752522" y="2234317"/>
            <a:ext cx="1319916" cy="1781115"/>
          </a:xfrm>
          <a:custGeom>
            <a:avLst/>
            <a:gdLst>
              <a:gd name="connsiteX0" fmla="*/ 0 w 1319916"/>
              <a:gd name="connsiteY0" fmla="*/ 1773140 h 1781115"/>
              <a:gd name="connsiteX1" fmla="*/ 95415 w 1319916"/>
              <a:gd name="connsiteY1" fmla="*/ 1781092 h 1781115"/>
              <a:gd name="connsiteX2" fmla="*/ 588396 w 1319916"/>
              <a:gd name="connsiteY2" fmla="*/ 1765189 h 1781115"/>
              <a:gd name="connsiteX3" fmla="*/ 811033 w 1319916"/>
              <a:gd name="connsiteY3" fmla="*/ 1749286 h 1781115"/>
              <a:gd name="connsiteX4" fmla="*/ 962108 w 1319916"/>
              <a:gd name="connsiteY4" fmla="*/ 1741335 h 1781115"/>
              <a:gd name="connsiteX5" fmla="*/ 1025718 w 1319916"/>
              <a:gd name="connsiteY5" fmla="*/ 1733384 h 1781115"/>
              <a:gd name="connsiteX6" fmla="*/ 1041621 w 1319916"/>
              <a:gd name="connsiteY6" fmla="*/ 1701579 h 1781115"/>
              <a:gd name="connsiteX7" fmla="*/ 1057523 w 1319916"/>
              <a:gd name="connsiteY7" fmla="*/ 1677725 h 1781115"/>
              <a:gd name="connsiteX8" fmla="*/ 1081377 w 1319916"/>
              <a:gd name="connsiteY8" fmla="*/ 1661822 h 1781115"/>
              <a:gd name="connsiteX9" fmla="*/ 1129085 w 1319916"/>
              <a:gd name="connsiteY9" fmla="*/ 1606163 h 1781115"/>
              <a:gd name="connsiteX10" fmla="*/ 1137036 w 1319916"/>
              <a:gd name="connsiteY10" fmla="*/ 1097280 h 1781115"/>
              <a:gd name="connsiteX11" fmla="*/ 1129085 w 1319916"/>
              <a:gd name="connsiteY11" fmla="*/ 1065474 h 1781115"/>
              <a:gd name="connsiteX12" fmla="*/ 1105231 w 1319916"/>
              <a:gd name="connsiteY12" fmla="*/ 922351 h 1781115"/>
              <a:gd name="connsiteX13" fmla="*/ 1113182 w 1319916"/>
              <a:gd name="connsiteY13" fmla="*/ 795130 h 1781115"/>
              <a:gd name="connsiteX14" fmla="*/ 1121134 w 1319916"/>
              <a:gd name="connsiteY14" fmla="*/ 771276 h 1781115"/>
              <a:gd name="connsiteX15" fmla="*/ 1137036 w 1319916"/>
              <a:gd name="connsiteY15" fmla="*/ 699714 h 1781115"/>
              <a:gd name="connsiteX16" fmla="*/ 1152939 w 1319916"/>
              <a:gd name="connsiteY16" fmla="*/ 659958 h 1781115"/>
              <a:gd name="connsiteX17" fmla="*/ 1176793 w 1319916"/>
              <a:gd name="connsiteY17" fmla="*/ 604299 h 1781115"/>
              <a:gd name="connsiteX18" fmla="*/ 1200647 w 1319916"/>
              <a:gd name="connsiteY18" fmla="*/ 540688 h 1781115"/>
              <a:gd name="connsiteX19" fmla="*/ 1208598 w 1319916"/>
              <a:gd name="connsiteY19" fmla="*/ 508883 h 1781115"/>
              <a:gd name="connsiteX20" fmla="*/ 1240403 w 1319916"/>
              <a:gd name="connsiteY20" fmla="*/ 461175 h 1781115"/>
              <a:gd name="connsiteX21" fmla="*/ 1248355 w 1319916"/>
              <a:gd name="connsiteY21" fmla="*/ 437321 h 1781115"/>
              <a:gd name="connsiteX22" fmla="*/ 1264257 w 1319916"/>
              <a:gd name="connsiteY22" fmla="*/ 397565 h 1781115"/>
              <a:gd name="connsiteX23" fmla="*/ 1288111 w 1319916"/>
              <a:gd name="connsiteY23" fmla="*/ 318052 h 1781115"/>
              <a:gd name="connsiteX24" fmla="*/ 1311965 w 1319916"/>
              <a:gd name="connsiteY24" fmla="*/ 294198 h 1781115"/>
              <a:gd name="connsiteX25" fmla="*/ 1319916 w 1319916"/>
              <a:gd name="connsiteY25" fmla="*/ 238539 h 1781115"/>
              <a:gd name="connsiteX26" fmla="*/ 1311965 w 1319916"/>
              <a:gd name="connsiteY26" fmla="*/ 206733 h 1781115"/>
              <a:gd name="connsiteX27" fmla="*/ 1296062 w 1319916"/>
              <a:gd name="connsiteY27" fmla="*/ 103366 h 1781115"/>
              <a:gd name="connsiteX28" fmla="*/ 1280160 w 1319916"/>
              <a:gd name="connsiteY28" fmla="*/ 63610 h 1781115"/>
              <a:gd name="connsiteX29" fmla="*/ 1280160 w 1319916"/>
              <a:gd name="connsiteY29" fmla="*/ 0 h 1781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9916" h="1781115">
                <a:moveTo>
                  <a:pt x="0" y="1773140"/>
                </a:moveTo>
                <a:cubicBezTo>
                  <a:pt x="31805" y="1775791"/>
                  <a:pt x="63503" y="1781523"/>
                  <a:pt x="95415" y="1781092"/>
                </a:cubicBezTo>
                <a:cubicBezTo>
                  <a:pt x="259812" y="1778870"/>
                  <a:pt x="424146" y="1772489"/>
                  <a:pt x="588396" y="1765189"/>
                </a:cubicBezTo>
                <a:cubicBezTo>
                  <a:pt x="662724" y="1761885"/>
                  <a:pt x="736783" y="1754025"/>
                  <a:pt x="811033" y="1749286"/>
                </a:cubicBezTo>
                <a:cubicBezTo>
                  <a:pt x="861359" y="1746074"/>
                  <a:pt x="911750" y="1743985"/>
                  <a:pt x="962108" y="1741335"/>
                </a:cubicBezTo>
                <a:cubicBezTo>
                  <a:pt x="983311" y="1738685"/>
                  <a:pt x="1006606" y="1742940"/>
                  <a:pt x="1025718" y="1733384"/>
                </a:cubicBezTo>
                <a:cubicBezTo>
                  <a:pt x="1036320" y="1728083"/>
                  <a:pt x="1035740" y="1711870"/>
                  <a:pt x="1041621" y="1701579"/>
                </a:cubicBezTo>
                <a:cubicBezTo>
                  <a:pt x="1046362" y="1693282"/>
                  <a:pt x="1050766" y="1684482"/>
                  <a:pt x="1057523" y="1677725"/>
                </a:cubicBezTo>
                <a:cubicBezTo>
                  <a:pt x="1064280" y="1670968"/>
                  <a:pt x="1074036" y="1667940"/>
                  <a:pt x="1081377" y="1661822"/>
                </a:cubicBezTo>
                <a:cubicBezTo>
                  <a:pt x="1103527" y="1643364"/>
                  <a:pt x="1111536" y="1629562"/>
                  <a:pt x="1129085" y="1606163"/>
                </a:cubicBezTo>
                <a:cubicBezTo>
                  <a:pt x="1192895" y="1414738"/>
                  <a:pt x="1151820" y="1555586"/>
                  <a:pt x="1137036" y="1097280"/>
                </a:cubicBezTo>
                <a:cubicBezTo>
                  <a:pt x="1136684" y="1086357"/>
                  <a:pt x="1130882" y="1076254"/>
                  <a:pt x="1129085" y="1065474"/>
                </a:cubicBezTo>
                <a:cubicBezTo>
                  <a:pt x="1102913" y="908444"/>
                  <a:pt x="1124816" y="1000693"/>
                  <a:pt x="1105231" y="922351"/>
                </a:cubicBezTo>
                <a:cubicBezTo>
                  <a:pt x="1107881" y="879944"/>
                  <a:pt x="1108734" y="837386"/>
                  <a:pt x="1113182" y="795130"/>
                </a:cubicBezTo>
                <a:cubicBezTo>
                  <a:pt x="1114059" y="786795"/>
                  <a:pt x="1119101" y="779407"/>
                  <a:pt x="1121134" y="771276"/>
                </a:cubicBezTo>
                <a:cubicBezTo>
                  <a:pt x="1127435" y="746072"/>
                  <a:pt x="1128875" y="724198"/>
                  <a:pt x="1137036" y="699714"/>
                </a:cubicBezTo>
                <a:cubicBezTo>
                  <a:pt x="1141549" y="686174"/>
                  <a:pt x="1147927" y="673322"/>
                  <a:pt x="1152939" y="659958"/>
                </a:cubicBezTo>
                <a:cubicBezTo>
                  <a:pt x="1170490" y="613156"/>
                  <a:pt x="1148866" y="660152"/>
                  <a:pt x="1176793" y="604299"/>
                </a:cubicBezTo>
                <a:cubicBezTo>
                  <a:pt x="1197201" y="522661"/>
                  <a:pt x="1169463" y="623844"/>
                  <a:pt x="1200647" y="540688"/>
                </a:cubicBezTo>
                <a:cubicBezTo>
                  <a:pt x="1204484" y="530456"/>
                  <a:pt x="1203711" y="518657"/>
                  <a:pt x="1208598" y="508883"/>
                </a:cubicBezTo>
                <a:cubicBezTo>
                  <a:pt x="1217145" y="491788"/>
                  <a:pt x="1234359" y="479307"/>
                  <a:pt x="1240403" y="461175"/>
                </a:cubicBezTo>
                <a:cubicBezTo>
                  <a:pt x="1243054" y="453224"/>
                  <a:pt x="1245412" y="445169"/>
                  <a:pt x="1248355" y="437321"/>
                </a:cubicBezTo>
                <a:cubicBezTo>
                  <a:pt x="1253367" y="423957"/>
                  <a:pt x="1259744" y="411105"/>
                  <a:pt x="1264257" y="397565"/>
                </a:cubicBezTo>
                <a:cubicBezTo>
                  <a:pt x="1273668" y="369331"/>
                  <a:pt x="1272749" y="345704"/>
                  <a:pt x="1288111" y="318052"/>
                </a:cubicBezTo>
                <a:cubicBezTo>
                  <a:pt x="1293572" y="308222"/>
                  <a:pt x="1304014" y="302149"/>
                  <a:pt x="1311965" y="294198"/>
                </a:cubicBezTo>
                <a:cubicBezTo>
                  <a:pt x="1314615" y="275645"/>
                  <a:pt x="1319916" y="257280"/>
                  <a:pt x="1319916" y="238539"/>
                </a:cubicBezTo>
                <a:cubicBezTo>
                  <a:pt x="1319916" y="227611"/>
                  <a:pt x="1313920" y="217485"/>
                  <a:pt x="1311965" y="206733"/>
                </a:cubicBezTo>
                <a:cubicBezTo>
                  <a:pt x="1309683" y="194179"/>
                  <a:pt x="1300258" y="118750"/>
                  <a:pt x="1296062" y="103366"/>
                </a:cubicBezTo>
                <a:cubicBezTo>
                  <a:pt x="1292307" y="89596"/>
                  <a:pt x="1282330" y="77717"/>
                  <a:pt x="1280160" y="63610"/>
                </a:cubicBezTo>
                <a:cubicBezTo>
                  <a:pt x="1276936" y="42653"/>
                  <a:pt x="1280160" y="21203"/>
                  <a:pt x="1280160" y="0"/>
                </a:cubicBezTo>
              </a:path>
            </a:pathLst>
          </a:custGeom>
          <a:no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2400" b="0" i="0" u="none" strike="noStrike" cap="none" normalizeH="0" baseline="0" smtClean="0">
              <a:ln>
                <a:noFill/>
              </a:ln>
              <a:solidFill>
                <a:schemeClr val="tx1"/>
              </a:solidFill>
              <a:effectLst/>
              <a:latin typeface="Times New Roman" pitchFamily="18" charset="0"/>
              <a:ea typeface="宋体" pitchFamily="2" charset="-122"/>
            </a:endParaRPr>
          </a:p>
        </p:txBody>
      </p:sp>
      <p:pic>
        <p:nvPicPr>
          <p:cNvPr id="5017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92080" y="263060"/>
            <a:ext cx="1656185" cy="660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725031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p>
            <a:pPr>
              <a:defRPr/>
            </a:pPr>
            <a:r>
              <a:rPr lang="zh-CN" altLang="en-US" smtClean="0"/>
              <a:t>桂小林 </a:t>
            </a:r>
            <a:fld id="{2D5720DD-DDF5-40B7-A6B1-23246C701E87}" type="slidenum">
              <a:rPr lang="en-US" smtClean="0"/>
              <a:pPr>
                <a:defRPr/>
              </a:pPr>
              <a:t>39</a:t>
            </a:fld>
            <a:endParaRPr lang="en-US"/>
          </a:p>
        </p:txBody>
      </p:sp>
      <p:sp>
        <p:nvSpPr>
          <p:cNvPr id="3" name="标题 2"/>
          <p:cNvSpPr>
            <a:spLocks noGrp="1"/>
          </p:cNvSpPr>
          <p:nvPr>
            <p:ph type="title"/>
          </p:nvPr>
        </p:nvSpPr>
        <p:spPr/>
        <p:txBody>
          <a:bodyPr/>
          <a:lstStyle/>
          <a:p>
            <a:r>
              <a:rPr lang="zh-CN" altLang="zh-CN" dirty="0"/>
              <a:t>一维条形码：</a:t>
            </a:r>
            <a:r>
              <a:rPr lang="en-US" altLang="zh-CN" dirty="0"/>
              <a:t>ISBN</a:t>
            </a:r>
            <a:r>
              <a:rPr lang="zh-CN" altLang="zh-CN" dirty="0"/>
              <a:t>与</a:t>
            </a:r>
            <a:r>
              <a:rPr lang="en-US" altLang="zh-CN" dirty="0" smtClean="0"/>
              <a:t>ISSN</a:t>
            </a:r>
            <a:endParaRPr lang="zh-CN" altLang="en-US" dirty="0"/>
          </a:p>
        </p:txBody>
      </p:sp>
      <p:sp>
        <p:nvSpPr>
          <p:cNvPr id="4" name="内容占位符 3"/>
          <p:cNvSpPr>
            <a:spLocks noGrp="1"/>
          </p:cNvSpPr>
          <p:nvPr>
            <p:ph idx="1"/>
          </p:nvPr>
        </p:nvSpPr>
        <p:spPr/>
        <p:txBody>
          <a:bodyPr/>
          <a:lstStyle/>
          <a:p>
            <a:r>
              <a:rPr lang="en-US" altLang="zh-CN" dirty="0"/>
              <a:t>1</a:t>
            </a:r>
            <a:r>
              <a:rPr lang="zh-CN" altLang="en-US" dirty="0"/>
              <a:t>、</a:t>
            </a:r>
            <a:r>
              <a:rPr lang="en-US" altLang="zh-CN" dirty="0"/>
              <a:t>ISBN</a:t>
            </a:r>
            <a:r>
              <a:rPr lang="zh-CN" altLang="en-US" dirty="0"/>
              <a:t>码</a:t>
            </a:r>
          </a:p>
          <a:p>
            <a:r>
              <a:rPr lang="zh-CN" altLang="en-US" dirty="0"/>
              <a:t>国际标准书号</a:t>
            </a:r>
            <a:r>
              <a:rPr lang="en-US" altLang="zh-CN" dirty="0"/>
              <a:t>ISBN (International Standard Book Number )</a:t>
            </a:r>
            <a:r>
              <a:rPr lang="zh-CN" altLang="en-US" dirty="0"/>
              <a:t>，是应图书出版、管理的需要，并便于国际间出版物的交流与统计所发展出的一套国际统一的编号制度</a:t>
            </a:r>
            <a:r>
              <a:rPr lang="zh-CN" altLang="en-US" dirty="0" smtClean="0"/>
              <a:t>。</a:t>
            </a:r>
            <a:endParaRPr lang="en-US" altLang="zh-CN" dirty="0" smtClean="0"/>
          </a:p>
          <a:p>
            <a:r>
              <a:rPr lang="zh-CN" altLang="en-US" dirty="0" smtClean="0"/>
              <a:t>它</a:t>
            </a:r>
            <a:r>
              <a:rPr lang="zh-CN" altLang="en-US" dirty="0"/>
              <a:t>由一组冠有“</a:t>
            </a:r>
            <a:r>
              <a:rPr lang="en-US" altLang="zh-CN" dirty="0"/>
              <a:t>ISBN”</a:t>
            </a:r>
            <a:r>
              <a:rPr lang="zh-CN" altLang="en-US" dirty="0"/>
              <a:t>代号</a:t>
            </a:r>
            <a:r>
              <a:rPr lang="en-US" altLang="zh-CN" dirty="0"/>
              <a:t>(978)</a:t>
            </a:r>
            <a:r>
              <a:rPr lang="zh-CN" altLang="en-US" dirty="0"/>
              <a:t>的十位数码所组成，用以识别出版物所属国别、地区或语言、出版机构、书名、版本及装订方式。</a:t>
            </a:r>
          </a:p>
        </p:txBody>
      </p:sp>
      <p:pic>
        <p:nvPicPr>
          <p:cNvPr id="5" name="图片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76056" y="3651870"/>
            <a:ext cx="2691169" cy="1368152"/>
          </a:xfrm>
          <a:prstGeom prst="rect">
            <a:avLst/>
          </a:prstGeom>
          <a:noFill/>
        </p:spPr>
      </p:pic>
    </p:spTree>
    <p:extLst>
      <p:ext uri="{BB962C8B-B14F-4D97-AF65-F5344CB8AC3E}">
        <p14:creationId xmlns:p14="http://schemas.microsoft.com/office/powerpoint/2010/main" val="7093224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p>
            <a:pPr>
              <a:defRPr/>
            </a:pPr>
            <a:r>
              <a:rPr lang="zh-CN" altLang="en-US" smtClean="0"/>
              <a:t>桂小林 </a:t>
            </a:r>
            <a:fld id="{2D5720DD-DDF5-40B7-A6B1-23246C701E87}" type="slidenum">
              <a:rPr lang="en-US" smtClean="0"/>
              <a:pPr>
                <a:defRPr/>
              </a:pPr>
              <a:t>4</a:t>
            </a:fld>
            <a:endParaRPr lang="en-US"/>
          </a:p>
        </p:txBody>
      </p:sp>
      <p:sp>
        <p:nvSpPr>
          <p:cNvPr id="3" name="标题 2"/>
          <p:cNvSpPr>
            <a:spLocks noGrp="1"/>
          </p:cNvSpPr>
          <p:nvPr>
            <p:ph type="title"/>
          </p:nvPr>
        </p:nvSpPr>
        <p:spPr/>
        <p:txBody>
          <a:bodyPr/>
          <a:lstStyle/>
          <a:p>
            <a:r>
              <a:rPr lang="zh-CN" altLang="en-US" dirty="0" smtClean="0"/>
              <a:t>三种物品编码技术的迭代与演化</a:t>
            </a:r>
            <a:endParaRPr lang="zh-CN" altLang="en-US" dirty="0"/>
          </a:p>
        </p:txBody>
      </p:sp>
      <p:sp>
        <p:nvSpPr>
          <p:cNvPr id="4" name="内容占位符 3"/>
          <p:cNvSpPr>
            <a:spLocks noGrp="1"/>
          </p:cNvSpPr>
          <p:nvPr>
            <p:ph idx="1"/>
          </p:nvPr>
        </p:nvSpPr>
        <p:spPr>
          <a:xfrm>
            <a:off x="6858529" y="3706737"/>
            <a:ext cx="2251596" cy="881237"/>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None/>
            </a:pPr>
            <a:r>
              <a:rPr lang="zh-CN" altLang="zh-CN" sz="2400" dirty="0"/>
              <a:t>电子产品编码</a:t>
            </a:r>
            <a:r>
              <a:rPr lang="en-US" altLang="zh-CN" sz="2400" dirty="0"/>
              <a:t> (</a:t>
            </a:r>
            <a:r>
              <a:rPr lang="en-US" altLang="zh-CN" sz="2400" dirty="0" err="1" smtClean="0"/>
              <a:t>EPC</a:t>
            </a:r>
            <a:r>
              <a:rPr lang="en-US" altLang="zh-CN" sz="2400" dirty="0" err="1" smtClean="0">
                <a:solidFill>
                  <a:srgbClr val="C00000"/>
                </a:solidFill>
              </a:rPr>
              <a:t>96</a:t>
            </a:r>
            <a:r>
              <a:rPr lang="en-US" altLang="zh-CN" sz="2400" dirty="0" smtClean="0">
                <a:solidFill>
                  <a:srgbClr val="C00000"/>
                </a:solidFill>
              </a:rPr>
              <a:t>-512)</a:t>
            </a:r>
            <a:endParaRPr lang="zh-CN" altLang="en-US" sz="2400" dirty="0">
              <a:solidFill>
                <a:srgbClr val="C00000"/>
              </a:solidFill>
            </a:endParaRPr>
          </a:p>
          <a:p>
            <a:pPr marL="0" indent="0">
              <a:buNone/>
            </a:pPr>
            <a:endParaRPr lang="zh-CN" altLang="en-US" sz="2400"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343884"/>
            <a:ext cx="1881014" cy="19271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a:blip r:embed="rId3"/>
          <a:srcRect/>
          <a:stretch>
            <a:fillRect/>
          </a:stretch>
        </p:blipFill>
        <p:spPr bwMode="auto">
          <a:xfrm>
            <a:off x="6732240" y="1652860"/>
            <a:ext cx="2212280" cy="1854994"/>
          </a:xfrm>
          <a:prstGeom prst="rect">
            <a:avLst/>
          </a:prstGeom>
          <a:noFill/>
          <a:ln w="9525" cmpd="sng">
            <a:noFill/>
            <a:miter lim="800000"/>
            <a:headEnd/>
            <a:tailEnd/>
          </a:ln>
          <a:effectLst>
            <a:prstShdw prst="shdw17" dist="17961" dir="2700000">
              <a:schemeClr val="accent1">
                <a:gamma/>
                <a:shade val="60000"/>
                <a:invGamma/>
              </a:schemeClr>
            </a:prstShdw>
          </a:effectLst>
        </p:spPr>
      </p:pic>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5896" y="1467594"/>
            <a:ext cx="1931115" cy="19682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内容占位符 3"/>
          <p:cNvSpPr txBox="1">
            <a:spLocks/>
          </p:cNvSpPr>
          <p:nvPr/>
        </p:nvSpPr>
        <p:spPr bwMode="auto">
          <a:xfrm>
            <a:off x="323528" y="3579862"/>
            <a:ext cx="1800200" cy="1004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indent="0" eaLnBrk="0" hangingPunct="0">
              <a:lnSpc>
                <a:spcPct val="110000"/>
              </a:lnSpc>
              <a:spcBef>
                <a:spcPct val="20000"/>
              </a:spcBef>
              <a:buNone/>
              <a:defRPr sz="2800" kern="0">
                <a:latin typeface="+mn-lt"/>
                <a:ea typeface="+mn-ea"/>
              </a:defRPr>
            </a:lvl1pPr>
            <a:lvl2pPr marL="742950" indent="-285750" eaLnBrk="0" hangingPunct="0">
              <a:lnSpc>
                <a:spcPct val="120000"/>
              </a:lnSpc>
              <a:spcBef>
                <a:spcPct val="10000"/>
              </a:spcBef>
              <a:spcAft>
                <a:spcPct val="10000"/>
              </a:spcAft>
              <a:buFont typeface="Wingdings" pitchFamily="2" charset="2"/>
              <a:buChar char="Ø"/>
              <a:defRPr b="1">
                <a:solidFill>
                  <a:srgbClr val="000099"/>
                </a:solidFill>
                <a:latin typeface="+mn-lt"/>
                <a:ea typeface="楷体_GB2312" pitchFamily="49" charset="-122"/>
              </a:defRPr>
            </a:lvl2pPr>
            <a:lvl3pPr marL="1143000" indent="-228600" eaLnBrk="0" hangingPunct="0">
              <a:spcBef>
                <a:spcPct val="20000"/>
              </a:spcBef>
              <a:buChar char="•"/>
              <a:defRPr b="1">
                <a:solidFill>
                  <a:srgbClr val="FF3300"/>
                </a:solidFill>
                <a:latin typeface="+mn-lt"/>
                <a:ea typeface="+mj-ea"/>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ctr"/>
            <a:r>
              <a:rPr lang="zh-CN" altLang="en-US" sz="2400" dirty="0"/>
              <a:t>一维</a:t>
            </a:r>
            <a:r>
              <a:rPr lang="zh-CN" altLang="en-US" sz="2400" dirty="0" smtClean="0"/>
              <a:t>条形码</a:t>
            </a:r>
            <a:endParaRPr lang="en-US" altLang="zh-CN" sz="2400" dirty="0" smtClean="0"/>
          </a:p>
          <a:p>
            <a:pPr algn="ctr"/>
            <a:r>
              <a:rPr lang="en-US" altLang="zh-CN" sz="2400" u="sng" dirty="0" smtClean="0">
                <a:solidFill>
                  <a:srgbClr val="FF3300"/>
                </a:solidFill>
              </a:rPr>
              <a:t>8-13</a:t>
            </a:r>
            <a:r>
              <a:rPr lang="zh-CN" altLang="en-US" sz="2400" u="sng" dirty="0" smtClean="0">
                <a:solidFill>
                  <a:srgbClr val="FF3300"/>
                </a:solidFill>
              </a:rPr>
              <a:t>位</a:t>
            </a:r>
            <a:endParaRPr lang="zh-CN" altLang="en-US" sz="2400" u="sng" dirty="0">
              <a:solidFill>
                <a:srgbClr val="FF3300"/>
              </a:solidFill>
            </a:endParaRPr>
          </a:p>
        </p:txBody>
      </p:sp>
      <p:sp>
        <p:nvSpPr>
          <p:cNvPr id="9" name="内容占位符 3"/>
          <p:cNvSpPr txBox="1">
            <a:spLocks/>
          </p:cNvSpPr>
          <p:nvPr/>
        </p:nvSpPr>
        <p:spPr bwMode="auto">
          <a:xfrm>
            <a:off x="3829634" y="3651870"/>
            <a:ext cx="1962944" cy="1004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110000"/>
              </a:lnSpc>
              <a:spcBef>
                <a:spcPct val="20000"/>
              </a:spcBef>
              <a:spcAft>
                <a:spcPct val="0"/>
              </a:spcAft>
              <a:buBlip>
                <a:blip r:embed="rId5"/>
              </a:buBlip>
              <a:defRPr sz="2800">
                <a:solidFill>
                  <a:schemeClr val="tx1"/>
                </a:solidFill>
                <a:latin typeface="+mn-lt"/>
                <a:ea typeface="+mn-ea"/>
                <a:cs typeface="+mn-cs"/>
              </a:defRPr>
            </a:lvl1pPr>
            <a:lvl2pPr marL="742950" indent="-285750" algn="l" rtl="0" eaLnBrk="0" fontAlgn="base" hangingPunct="0">
              <a:lnSpc>
                <a:spcPct val="120000"/>
              </a:lnSpc>
              <a:spcBef>
                <a:spcPct val="10000"/>
              </a:spcBef>
              <a:spcAft>
                <a:spcPct val="10000"/>
              </a:spcAft>
              <a:buFont typeface="Wingdings" pitchFamily="2" charset="2"/>
              <a:buChar char="Ø"/>
              <a:defRPr sz="2400" b="1">
                <a:solidFill>
                  <a:srgbClr val="000099"/>
                </a:solidFill>
                <a:latin typeface="+mn-lt"/>
                <a:ea typeface="楷体_GB2312" pitchFamily="49" charset="-122"/>
              </a:defRPr>
            </a:lvl2pPr>
            <a:lvl3pPr marL="1143000" indent="-228600" algn="l" rtl="0" eaLnBrk="0" fontAlgn="base" hangingPunct="0">
              <a:spcBef>
                <a:spcPct val="20000"/>
              </a:spcBef>
              <a:spcAft>
                <a:spcPct val="0"/>
              </a:spcAft>
              <a:buChar char="•"/>
              <a:defRPr sz="2400" b="1">
                <a:solidFill>
                  <a:srgbClr val="FF3300"/>
                </a:solidFill>
                <a:latin typeface="+mn-lt"/>
                <a:ea typeface="+mj-ea"/>
              </a:defRPr>
            </a:lvl3pPr>
            <a:lvl4pPr marL="1600200" indent="-228600" algn="l" rtl="0" eaLnBrk="0" fontAlgn="base" hangingPunct="0">
              <a:spcBef>
                <a:spcPct val="20000"/>
              </a:spcBef>
              <a:spcAft>
                <a:spcPct val="0"/>
              </a:spcAft>
              <a:buChar char="–"/>
              <a:defRPr sz="2000">
                <a:solidFill>
                  <a:schemeClr val="tx1"/>
                </a:solidFill>
                <a:latin typeface="+mn-lt"/>
                <a:ea typeface="宋体"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itchFamily="2" charset="-122"/>
              </a:defRPr>
            </a:lvl5pPr>
            <a:lvl6pPr marL="2514600" indent="-228600" algn="l" rtl="0" eaLnBrk="0" fontAlgn="base" hangingPunct="0">
              <a:spcBef>
                <a:spcPct val="20000"/>
              </a:spcBef>
              <a:spcAft>
                <a:spcPct val="0"/>
              </a:spcAft>
              <a:buChar char="»"/>
              <a:defRPr sz="2000">
                <a:solidFill>
                  <a:schemeClr val="tx1"/>
                </a:solidFill>
                <a:latin typeface="+mn-lt"/>
                <a:ea typeface="宋体" pitchFamily="2" charset="-122"/>
              </a:defRPr>
            </a:lvl6pPr>
            <a:lvl7pPr marL="2971800" indent="-228600" algn="l" rtl="0" eaLnBrk="0" fontAlgn="base" hangingPunct="0">
              <a:spcBef>
                <a:spcPct val="20000"/>
              </a:spcBef>
              <a:spcAft>
                <a:spcPct val="0"/>
              </a:spcAft>
              <a:buChar char="»"/>
              <a:defRPr sz="2000">
                <a:solidFill>
                  <a:schemeClr val="tx1"/>
                </a:solidFill>
                <a:latin typeface="+mn-lt"/>
                <a:ea typeface="宋体" pitchFamily="2" charset="-122"/>
              </a:defRPr>
            </a:lvl7pPr>
            <a:lvl8pPr marL="3429000" indent="-228600" algn="l" rtl="0" eaLnBrk="0" fontAlgn="base" hangingPunct="0">
              <a:spcBef>
                <a:spcPct val="20000"/>
              </a:spcBef>
              <a:spcAft>
                <a:spcPct val="0"/>
              </a:spcAft>
              <a:buChar char="»"/>
              <a:defRPr sz="2000">
                <a:solidFill>
                  <a:schemeClr val="tx1"/>
                </a:solidFill>
                <a:latin typeface="+mn-lt"/>
                <a:ea typeface="宋体" pitchFamily="2" charset="-122"/>
              </a:defRPr>
            </a:lvl8pPr>
            <a:lvl9pPr marL="3886200" indent="-228600" algn="l" rtl="0" eaLnBrk="0" fontAlgn="base" hangingPunct="0">
              <a:spcBef>
                <a:spcPct val="20000"/>
              </a:spcBef>
              <a:spcAft>
                <a:spcPct val="0"/>
              </a:spcAft>
              <a:buChar char="»"/>
              <a:defRPr sz="2000">
                <a:solidFill>
                  <a:schemeClr val="tx1"/>
                </a:solidFill>
                <a:latin typeface="+mn-lt"/>
                <a:ea typeface="宋体" pitchFamily="2" charset="-122"/>
              </a:defRPr>
            </a:lvl9pPr>
          </a:lstStyle>
          <a:p>
            <a:pPr marL="0" indent="0">
              <a:buNone/>
            </a:pPr>
            <a:r>
              <a:rPr lang="zh-CN" altLang="en-US" sz="2400" kern="0" dirty="0" smtClean="0"/>
              <a:t>二维条形码</a:t>
            </a:r>
            <a:endParaRPr lang="en-US" altLang="zh-CN" sz="2400" kern="0" dirty="0" smtClean="0"/>
          </a:p>
          <a:p>
            <a:pPr marL="0" indent="0">
              <a:buNone/>
            </a:pPr>
            <a:r>
              <a:rPr lang="zh-CN" altLang="en-US" sz="2400" u="sng" kern="0" dirty="0" smtClean="0">
                <a:solidFill>
                  <a:srgbClr val="FF3300"/>
                </a:solidFill>
              </a:rPr>
              <a:t>内容很丰富</a:t>
            </a:r>
            <a:endParaRPr lang="zh-CN" altLang="en-US" sz="2400" u="sng" kern="0" dirty="0">
              <a:solidFill>
                <a:srgbClr val="FF3300"/>
              </a:solidFill>
            </a:endParaRPr>
          </a:p>
        </p:txBody>
      </p:sp>
      <p:sp>
        <p:nvSpPr>
          <p:cNvPr id="10" name="右箭头 9"/>
          <p:cNvSpPr/>
          <p:nvPr/>
        </p:nvSpPr>
        <p:spPr bwMode="auto">
          <a:xfrm>
            <a:off x="2195736" y="1919948"/>
            <a:ext cx="1440160" cy="1224136"/>
          </a:xfrm>
          <a:prstGeom prst="rightArrow">
            <a:avLst/>
          </a:pr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2400" b="0" i="0" u="none" strike="noStrike" cap="none" normalizeH="0" baseline="0" smtClean="0">
              <a:ln>
                <a:noFill/>
              </a:ln>
              <a:solidFill>
                <a:schemeClr val="tx1"/>
              </a:solidFill>
              <a:effectLst/>
              <a:latin typeface="Times New Roman" pitchFamily="18" charset="0"/>
              <a:ea typeface="宋体" pitchFamily="2" charset="-122"/>
            </a:endParaRPr>
          </a:p>
        </p:txBody>
      </p:sp>
      <p:sp>
        <p:nvSpPr>
          <p:cNvPr id="11" name="右箭头 10"/>
          <p:cNvSpPr/>
          <p:nvPr/>
        </p:nvSpPr>
        <p:spPr bwMode="auto">
          <a:xfrm>
            <a:off x="5567010" y="1919948"/>
            <a:ext cx="1237237" cy="1224136"/>
          </a:xfrm>
          <a:prstGeom prst="rightArrow">
            <a:avLst/>
          </a:pr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2400" b="0" i="0" u="none" strike="noStrike" cap="none" normalizeH="0" baseline="0" smtClean="0">
              <a:ln>
                <a:noFill/>
              </a:ln>
              <a:solidFill>
                <a:schemeClr val="tx1"/>
              </a:solidFill>
              <a:effectLst/>
              <a:latin typeface="Times New Roman" pitchFamily="18" charset="0"/>
              <a:ea typeface="宋体" pitchFamily="2" charset="-122"/>
            </a:endParaRPr>
          </a:p>
        </p:txBody>
      </p:sp>
      <p:sp>
        <p:nvSpPr>
          <p:cNvPr id="12" name="上弧形箭头 11"/>
          <p:cNvSpPr/>
          <p:nvPr/>
        </p:nvSpPr>
        <p:spPr bwMode="auto">
          <a:xfrm>
            <a:off x="1763688" y="915566"/>
            <a:ext cx="5976664" cy="864096"/>
          </a:xfrm>
          <a:prstGeom prst="curvedDownArrow">
            <a:avLst/>
          </a:pr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2400" b="0" i="0" u="none" strike="noStrike" cap="none" normalizeH="0" baseline="0" smtClean="0">
              <a:ln>
                <a:noFill/>
              </a:ln>
              <a:solidFill>
                <a:schemeClr val="tx1"/>
              </a:solidFill>
              <a:effectLst/>
              <a:latin typeface="Times New Roman" pitchFamily="18" charset="0"/>
              <a:ea typeface="宋体" pitchFamily="2" charset="-122"/>
            </a:endParaRPr>
          </a:p>
        </p:txBody>
      </p:sp>
      <p:pic>
        <p:nvPicPr>
          <p:cNvPr id="13" name="图片 12"/>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06080" y="1981341"/>
            <a:ext cx="1137920" cy="1155065"/>
          </a:xfrm>
          <a:prstGeom prst="rect">
            <a:avLst/>
          </a:prstGeom>
          <a:noFill/>
          <a:ln>
            <a:noFill/>
          </a:ln>
        </p:spPr>
      </p:pic>
    </p:spTree>
    <p:extLst>
      <p:ext uri="{BB962C8B-B14F-4D97-AF65-F5344CB8AC3E}">
        <p14:creationId xmlns:p14="http://schemas.microsoft.com/office/powerpoint/2010/main" val="18692157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p>
            <a:pPr>
              <a:defRPr/>
            </a:pPr>
            <a:r>
              <a:rPr lang="zh-CN" altLang="en-US" smtClean="0"/>
              <a:t>桂小林 </a:t>
            </a:r>
            <a:fld id="{2D5720DD-DDF5-40B7-A6B1-23246C701E87}" type="slidenum">
              <a:rPr lang="en-US" smtClean="0"/>
              <a:pPr>
                <a:defRPr/>
              </a:pPr>
              <a:t>40</a:t>
            </a:fld>
            <a:endParaRPr lang="en-US"/>
          </a:p>
        </p:txBody>
      </p:sp>
      <p:sp>
        <p:nvSpPr>
          <p:cNvPr id="3" name="标题 2"/>
          <p:cNvSpPr>
            <a:spLocks noGrp="1"/>
          </p:cNvSpPr>
          <p:nvPr>
            <p:ph type="title"/>
          </p:nvPr>
        </p:nvSpPr>
        <p:spPr/>
        <p:txBody>
          <a:bodyPr/>
          <a:lstStyle/>
          <a:p>
            <a:r>
              <a:rPr lang="zh-CN" altLang="zh-CN" dirty="0"/>
              <a:t>一维条形码：</a:t>
            </a:r>
            <a:r>
              <a:rPr lang="en-US" altLang="zh-CN" dirty="0"/>
              <a:t>ISBN</a:t>
            </a:r>
            <a:r>
              <a:rPr lang="zh-CN" altLang="zh-CN" dirty="0"/>
              <a:t>与</a:t>
            </a:r>
            <a:r>
              <a:rPr lang="en-US" altLang="zh-CN" dirty="0"/>
              <a:t>ISSN</a:t>
            </a:r>
            <a:endParaRPr lang="zh-CN" altLang="en-US" dirty="0"/>
          </a:p>
        </p:txBody>
      </p:sp>
      <p:sp>
        <p:nvSpPr>
          <p:cNvPr id="4" name="内容占位符 3"/>
          <p:cNvSpPr>
            <a:spLocks noGrp="1"/>
          </p:cNvSpPr>
          <p:nvPr>
            <p:ph idx="1"/>
          </p:nvPr>
        </p:nvSpPr>
        <p:spPr/>
        <p:txBody>
          <a:bodyPr/>
          <a:lstStyle/>
          <a:p>
            <a:r>
              <a:rPr lang="zh-CN" altLang="en-US" dirty="0"/>
              <a:t>在</a:t>
            </a:r>
            <a:r>
              <a:rPr lang="en-US" altLang="zh-CN" dirty="0"/>
              <a:t>ISBN</a:t>
            </a:r>
            <a:r>
              <a:rPr lang="zh-CN" altLang="en-US" dirty="0"/>
              <a:t>中，除</a:t>
            </a:r>
            <a:r>
              <a:rPr lang="en-US" altLang="zh-CN" dirty="0"/>
              <a:t>978</a:t>
            </a:r>
            <a:r>
              <a:rPr lang="zh-CN" altLang="en-US" dirty="0"/>
              <a:t>作为</a:t>
            </a:r>
            <a:r>
              <a:rPr lang="en-US" altLang="zh-CN" dirty="0"/>
              <a:t>ISBN</a:t>
            </a:r>
            <a:r>
              <a:rPr lang="zh-CN" altLang="en-US" dirty="0"/>
              <a:t>前缀外，后续第一段号码是地区号</a:t>
            </a:r>
            <a:r>
              <a:rPr lang="zh-CN" altLang="en-US" dirty="0" smtClean="0"/>
              <a:t>，最短为</a:t>
            </a:r>
            <a:r>
              <a:rPr lang="zh-CN" altLang="en-US" dirty="0"/>
              <a:t>一位数字，最</a:t>
            </a:r>
            <a:r>
              <a:rPr lang="zh-CN" altLang="en-US" dirty="0" smtClean="0"/>
              <a:t>长达五位</a:t>
            </a:r>
            <a:r>
              <a:rPr lang="zh-CN" altLang="en-US" dirty="0"/>
              <a:t>数字，大体上兼顾文种、国别和地区</a:t>
            </a:r>
            <a:r>
              <a:rPr lang="zh-CN" altLang="en-US" dirty="0" smtClean="0"/>
              <a:t>。</a:t>
            </a:r>
            <a:endParaRPr lang="en-US" altLang="zh-CN" dirty="0" smtClean="0"/>
          </a:p>
          <a:p>
            <a:r>
              <a:rPr lang="zh-CN" altLang="en-US" dirty="0"/>
              <a:t>第二段号码是出版社</a:t>
            </a:r>
            <a:r>
              <a:rPr lang="zh-CN" altLang="en-US" dirty="0" smtClean="0"/>
              <a:t>代码，</a:t>
            </a:r>
            <a:r>
              <a:rPr lang="zh-CN" altLang="en-US" dirty="0"/>
              <a:t>由其隶属的国家或地区</a:t>
            </a:r>
            <a:r>
              <a:rPr lang="en-US" altLang="zh-CN" dirty="0"/>
              <a:t>ISBN</a:t>
            </a:r>
            <a:r>
              <a:rPr lang="zh-CN" altLang="en-US" dirty="0"/>
              <a:t>中心分配，允许取值范围为</a:t>
            </a:r>
            <a:r>
              <a:rPr lang="en-US" altLang="zh-CN" dirty="0"/>
              <a:t>2~5</a:t>
            </a:r>
            <a:r>
              <a:rPr lang="zh-CN" altLang="en-US" dirty="0"/>
              <a:t>位数字</a:t>
            </a:r>
            <a:r>
              <a:rPr lang="zh-CN" altLang="en-US" dirty="0" smtClean="0"/>
              <a:t>。</a:t>
            </a:r>
            <a:endParaRPr lang="en-US" altLang="zh-CN" dirty="0" smtClean="0"/>
          </a:p>
          <a:p>
            <a:r>
              <a:rPr lang="zh-CN" altLang="zh-CN" dirty="0"/>
              <a:t>第三段是书</a:t>
            </a:r>
            <a:r>
              <a:rPr lang="zh-CN" altLang="zh-CN" dirty="0" smtClean="0"/>
              <a:t>序号，</a:t>
            </a:r>
            <a:r>
              <a:rPr lang="zh-CN" altLang="zh-CN" dirty="0"/>
              <a:t>由出版社自己给出，而且每个出版社的书序号是</a:t>
            </a:r>
            <a:r>
              <a:rPr lang="zh-CN" altLang="zh-CN" dirty="0" smtClean="0"/>
              <a:t>定长</a:t>
            </a:r>
            <a:r>
              <a:rPr lang="zh-CN" altLang="zh-CN" dirty="0"/>
              <a:t>的。最短的</a:t>
            </a:r>
            <a:r>
              <a:rPr lang="en-US" altLang="zh-CN" dirty="0"/>
              <a:t>1</a:t>
            </a:r>
            <a:r>
              <a:rPr lang="zh-CN" altLang="zh-CN" dirty="0"/>
              <a:t>位，最长的</a:t>
            </a:r>
            <a:r>
              <a:rPr lang="en-US" altLang="zh-CN" dirty="0"/>
              <a:t>6</a:t>
            </a:r>
            <a:r>
              <a:rPr lang="zh-CN" altLang="zh-CN" dirty="0"/>
              <a:t>位</a:t>
            </a:r>
            <a:r>
              <a:rPr lang="zh-CN" altLang="zh-CN" dirty="0" smtClean="0"/>
              <a:t>。</a:t>
            </a:r>
            <a:endParaRPr lang="en-US" altLang="zh-CN" dirty="0" smtClean="0"/>
          </a:p>
          <a:p>
            <a:r>
              <a:rPr lang="zh-CN" altLang="zh-CN" dirty="0"/>
              <a:t>第</a:t>
            </a:r>
            <a:r>
              <a:rPr lang="en-US" altLang="zh-CN" dirty="0"/>
              <a:t>10</a:t>
            </a:r>
            <a:r>
              <a:rPr lang="zh-CN" altLang="zh-CN" dirty="0"/>
              <a:t>位是</a:t>
            </a:r>
            <a:r>
              <a:rPr lang="en-US" altLang="zh-CN" dirty="0"/>
              <a:t>ISBN</a:t>
            </a:r>
            <a:r>
              <a:rPr lang="zh-CN" altLang="zh-CN" dirty="0"/>
              <a:t>的校验</a:t>
            </a:r>
            <a:r>
              <a:rPr lang="zh-CN" altLang="zh-CN" dirty="0" smtClean="0"/>
              <a:t>码</a:t>
            </a:r>
            <a:r>
              <a:rPr lang="zh-CN" altLang="en-US" dirty="0" smtClean="0"/>
              <a:t>。</a:t>
            </a:r>
            <a:endParaRPr lang="zh-CN" altLang="en-US" dirty="0"/>
          </a:p>
        </p:txBody>
      </p:sp>
    </p:spTree>
    <p:extLst>
      <p:ext uri="{BB962C8B-B14F-4D97-AF65-F5344CB8AC3E}">
        <p14:creationId xmlns:p14="http://schemas.microsoft.com/office/powerpoint/2010/main" val="31312959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p>
            <a:pPr>
              <a:defRPr/>
            </a:pPr>
            <a:r>
              <a:rPr lang="zh-CN" altLang="en-US" smtClean="0"/>
              <a:t>桂小林 </a:t>
            </a:r>
            <a:fld id="{2D5720DD-DDF5-40B7-A6B1-23246C701E87}" type="slidenum">
              <a:rPr lang="en-US" smtClean="0"/>
              <a:pPr>
                <a:defRPr/>
              </a:pPr>
              <a:t>41</a:t>
            </a:fld>
            <a:endParaRPr lang="en-US"/>
          </a:p>
        </p:txBody>
      </p:sp>
      <p:sp>
        <p:nvSpPr>
          <p:cNvPr id="3" name="标题 2"/>
          <p:cNvSpPr>
            <a:spLocks noGrp="1"/>
          </p:cNvSpPr>
          <p:nvPr>
            <p:ph type="title"/>
          </p:nvPr>
        </p:nvSpPr>
        <p:spPr/>
        <p:txBody>
          <a:bodyPr/>
          <a:lstStyle/>
          <a:p>
            <a:r>
              <a:rPr lang="zh-CN" altLang="zh-CN" dirty="0"/>
              <a:t>一维条形码：</a:t>
            </a:r>
            <a:r>
              <a:rPr lang="en-US" altLang="zh-CN" dirty="0"/>
              <a:t>ISBN</a:t>
            </a:r>
            <a:r>
              <a:rPr lang="zh-CN" altLang="zh-CN" dirty="0"/>
              <a:t>与</a:t>
            </a:r>
            <a:r>
              <a:rPr lang="en-US" altLang="zh-CN" dirty="0"/>
              <a:t>ISSN</a:t>
            </a:r>
            <a:endParaRPr lang="zh-CN" altLang="en-US" dirty="0"/>
          </a:p>
        </p:txBody>
      </p:sp>
      <p:sp>
        <p:nvSpPr>
          <p:cNvPr id="4" name="内容占位符 3"/>
          <p:cNvSpPr>
            <a:spLocks noGrp="1"/>
          </p:cNvSpPr>
          <p:nvPr>
            <p:ph idx="1"/>
          </p:nvPr>
        </p:nvSpPr>
        <p:spPr/>
        <p:txBody>
          <a:bodyPr/>
          <a:lstStyle/>
          <a:p>
            <a:r>
              <a:rPr lang="en-US" altLang="zh-CN" b="1" dirty="0"/>
              <a:t>2</a:t>
            </a:r>
            <a:r>
              <a:rPr lang="zh-CN" altLang="zh-CN" b="1" dirty="0"/>
              <a:t>、</a:t>
            </a:r>
            <a:r>
              <a:rPr lang="en-US" altLang="zh-CN" b="1" dirty="0"/>
              <a:t>ISSN</a:t>
            </a:r>
            <a:r>
              <a:rPr lang="zh-CN" altLang="zh-CN" b="1" dirty="0"/>
              <a:t>码</a:t>
            </a:r>
            <a:endParaRPr lang="zh-CN" altLang="zh-CN" dirty="0"/>
          </a:p>
          <a:p>
            <a:r>
              <a:rPr lang="en-US" altLang="zh-CN" dirty="0"/>
              <a:t>ISSN</a:t>
            </a:r>
            <a:r>
              <a:rPr lang="zh-CN" altLang="zh-CN" dirty="0"/>
              <a:t>号即标准国际刊号，是标准国际连续出版物号</a:t>
            </a:r>
            <a:r>
              <a:rPr lang="en-US" altLang="zh-CN" dirty="0"/>
              <a:t>(International Standard Serial Number)</a:t>
            </a:r>
            <a:r>
              <a:rPr lang="zh-CN" altLang="zh-CN" dirty="0"/>
              <a:t>的简称</a:t>
            </a:r>
            <a:r>
              <a:rPr lang="zh-CN" altLang="zh-CN" dirty="0" smtClean="0"/>
              <a:t>。</a:t>
            </a:r>
            <a:endParaRPr lang="en-US" altLang="zh-CN" dirty="0" smtClean="0"/>
          </a:p>
          <a:p>
            <a:r>
              <a:rPr lang="zh-CN" altLang="zh-CN" dirty="0" smtClean="0"/>
              <a:t>是</a:t>
            </a:r>
            <a:r>
              <a:rPr lang="zh-CN" altLang="zh-CN" dirty="0"/>
              <a:t>为各种内容类型和载体类型的连续出版物（例如报纸、期刊、年鉴等）所分配的具有唯一识别性的代码</a:t>
            </a:r>
            <a:r>
              <a:rPr lang="zh-CN" altLang="zh-CN" dirty="0" smtClean="0"/>
              <a:t>。</a:t>
            </a:r>
            <a:endParaRPr lang="en-US" altLang="zh-CN" dirty="0" smtClean="0"/>
          </a:p>
          <a:p>
            <a:r>
              <a:rPr lang="zh-CN" altLang="zh-CN" dirty="0" smtClean="0"/>
              <a:t>分配</a:t>
            </a:r>
            <a:r>
              <a:rPr lang="en-US" altLang="zh-CN" dirty="0"/>
              <a:t>ISSN</a:t>
            </a:r>
            <a:r>
              <a:rPr lang="zh-CN" altLang="zh-CN" dirty="0"/>
              <a:t>的权威机构是</a:t>
            </a:r>
            <a:r>
              <a:rPr lang="en-US" altLang="zh-CN" dirty="0"/>
              <a:t>ISSN</a:t>
            </a:r>
            <a:r>
              <a:rPr lang="zh-CN" altLang="zh-CN" dirty="0"/>
              <a:t>国际</a:t>
            </a:r>
            <a:r>
              <a:rPr lang="zh-CN" altLang="zh-CN" dirty="0" smtClean="0"/>
              <a:t>中心</a:t>
            </a:r>
            <a:r>
              <a:rPr lang="zh-CN" altLang="en-US" dirty="0" smtClean="0"/>
              <a:t>、</a:t>
            </a:r>
            <a:r>
              <a:rPr lang="zh-CN" altLang="zh-CN" dirty="0" smtClean="0"/>
              <a:t>国家</a:t>
            </a:r>
            <a:r>
              <a:rPr lang="zh-CN" altLang="zh-CN" dirty="0"/>
              <a:t>中心和地区中心</a:t>
            </a:r>
            <a:r>
              <a:rPr lang="zh-CN" altLang="zh-CN" dirty="0" smtClean="0"/>
              <a:t>。</a:t>
            </a:r>
            <a:endParaRPr lang="zh-CN" altLang="zh-CN" dirty="0"/>
          </a:p>
          <a:p>
            <a:endParaRPr lang="zh-CN" altLang="en-US" dirty="0"/>
          </a:p>
        </p:txBody>
      </p:sp>
      <p:pic>
        <p:nvPicPr>
          <p:cNvPr id="5" name="图片 4"/>
          <p:cNvPicPr/>
          <p:nvPr/>
        </p:nvPicPr>
        <p:blipFill>
          <a:blip r:embed="rId2">
            <a:extLst>
              <a:ext uri="{28A0092B-C50C-407E-A947-70E740481C1C}">
                <a14:useLocalDpi xmlns:a14="http://schemas.microsoft.com/office/drawing/2010/main" val="0"/>
              </a:ext>
            </a:extLst>
          </a:blip>
          <a:srcRect/>
          <a:stretch>
            <a:fillRect/>
          </a:stretch>
        </p:blipFill>
        <p:spPr bwMode="auto">
          <a:xfrm>
            <a:off x="5148064" y="3723878"/>
            <a:ext cx="2736304" cy="1270635"/>
          </a:xfrm>
          <a:prstGeom prst="rect">
            <a:avLst/>
          </a:prstGeom>
          <a:noFill/>
          <a:ln>
            <a:noFill/>
          </a:ln>
        </p:spPr>
      </p:pic>
    </p:spTree>
    <p:extLst>
      <p:ext uri="{BB962C8B-B14F-4D97-AF65-F5344CB8AC3E}">
        <p14:creationId xmlns:p14="http://schemas.microsoft.com/office/powerpoint/2010/main" val="12591185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p>
            <a:pPr>
              <a:defRPr/>
            </a:pPr>
            <a:r>
              <a:rPr lang="zh-CN" altLang="en-US" smtClean="0"/>
              <a:t>桂小林 </a:t>
            </a:r>
            <a:fld id="{2D5720DD-DDF5-40B7-A6B1-23246C701E87}" type="slidenum">
              <a:rPr lang="en-US" smtClean="0"/>
              <a:pPr>
                <a:defRPr/>
              </a:pPr>
              <a:t>42</a:t>
            </a:fld>
            <a:endParaRPr lang="en-US"/>
          </a:p>
        </p:txBody>
      </p:sp>
      <p:sp>
        <p:nvSpPr>
          <p:cNvPr id="3" name="标题 2"/>
          <p:cNvSpPr>
            <a:spLocks noGrp="1"/>
          </p:cNvSpPr>
          <p:nvPr>
            <p:ph type="title"/>
          </p:nvPr>
        </p:nvSpPr>
        <p:spPr/>
        <p:txBody>
          <a:bodyPr/>
          <a:lstStyle/>
          <a:p>
            <a:r>
              <a:rPr lang="zh-CN" altLang="zh-CN" dirty="0"/>
              <a:t>一维条形码：</a:t>
            </a:r>
            <a:r>
              <a:rPr lang="en-US" altLang="zh-CN" dirty="0"/>
              <a:t>ISBN</a:t>
            </a:r>
            <a:r>
              <a:rPr lang="zh-CN" altLang="zh-CN" dirty="0"/>
              <a:t>与</a:t>
            </a:r>
            <a:r>
              <a:rPr lang="en-US" altLang="zh-CN" dirty="0"/>
              <a:t>ISSN</a:t>
            </a:r>
            <a:endParaRPr lang="zh-CN" altLang="en-US" dirty="0"/>
          </a:p>
        </p:txBody>
      </p:sp>
      <p:sp>
        <p:nvSpPr>
          <p:cNvPr id="4" name="内容占位符 3"/>
          <p:cNvSpPr>
            <a:spLocks noGrp="1"/>
          </p:cNvSpPr>
          <p:nvPr>
            <p:ph idx="1"/>
          </p:nvPr>
        </p:nvSpPr>
        <p:spPr/>
        <p:txBody>
          <a:bodyPr/>
          <a:lstStyle/>
          <a:p>
            <a:r>
              <a:rPr lang="zh-CN" altLang="zh-CN" dirty="0"/>
              <a:t>按</a:t>
            </a:r>
            <a:r>
              <a:rPr lang="zh-CN" altLang="zh-CN" dirty="0" smtClean="0"/>
              <a:t>国际标准规定</a:t>
            </a:r>
            <a:r>
              <a:rPr lang="zh-CN" altLang="zh-CN" dirty="0"/>
              <a:t>，一</a:t>
            </a:r>
            <a:r>
              <a:rPr lang="zh-CN" altLang="zh-CN" dirty="0" smtClean="0"/>
              <a:t>个“</a:t>
            </a:r>
            <a:r>
              <a:rPr lang="en-US" altLang="zh-CN" dirty="0"/>
              <a:t>ISSN</a:t>
            </a:r>
            <a:r>
              <a:rPr lang="zh-CN" altLang="zh-CN" dirty="0"/>
              <a:t>”</a:t>
            </a:r>
            <a:r>
              <a:rPr lang="zh-CN" altLang="zh-CN" dirty="0" smtClean="0"/>
              <a:t>为</a:t>
            </a:r>
            <a:r>
              <a:rPr lang="en-US" altLang="zh-CN" dirty="0" smtClean="0"/>
              <a:t>8</a:t>
            </a:r>
            <a:r>
              <a:rPr lang="zh-CN" altLang="zh-CN" dirty="0"/>
              <a:t>位数字（两段</a:t>
            </a:r>
            <a:r>
              <a:rPr lang="en-US" altLang="zh-CN" dirty="0"/>
              <a:t>4</a:t>
            </a:r>
            <a:r>
              <a:rPr lang="zh-CN" altLang="zh-CN" dirty="0"/>
              <a:t>位数字，中间以一连字符“</a:t>
            </a:r>
            <a:r>
              <a:rPr lang="en-US" altLang="zh-CN" dirty="0"/>
              <a:t>-</a:t>
            </a:r>
            <a:r>
              <a:rPr lang="zh-CN" altLang="zh-CN" dirty="0"/>
              <a:t>”相接）组成。</a:t>
            </a:r>
          </a:p>
          <a:p>
            <a:r>
              <a:rPr lang="zh-CN" altLang="zh-CN" dirty="0"/>
              <a:t>例如：</a:t>
            </a:r>
            <a:r>
              <a:rPr lang="en-US" altLang="zh-CN" dirty="0"/>
              <a:t>ISSN 1234-5679</a:t>
            </a:r>
            <a:r>
              <a:rPr lang="zh-CN" altLang="zh-CN" dirty="0"/>
              <a:t>，其中前</a:t>
            </a:r>
            <a:r>
              <a:rPr lang="en-US" altLang="zh-CN" dirty="0"/>
              <a:t>7</a:t>
            </a:r>
            <a:r>
              <a:rPr lang="zh-CN" altLang="zh-CN" dirty="0"/>
              <a:t>位为单纯的数字序号，无任何特殊含义，最后一位为校验位，其数值根据前</a:t>
            </a:r>
            <a:r>
              <a:rPr lang="en-US" altLang="zh-CN" dirty="0"/>
              <a:t>7</a:t>
            </a:r>
            <a:r>
              <a:rPr lang="zh-CN" altLang="zh-CN" dirty="0"/>
              <a:t>位数字依次以</a:t>
            </a:r>
            <a:r>
              <a:rPr lang="en-US" altLang="zh-CN" dirty="0"/>
              <a:t>8</a:t>
            </a:r>
            <a:r>
              <a:rPr lang="zh-CN" altLang="zh-CN" dirty="0"/>
              <a:t>～</a:t>
            </a:r>
            <a:r>
              <a:rPr lang="en-US" altLang="zh-CN" dirty="0"/>
              <a:t>2</a:t>
            </a:r>
            <a:r>
              <a:rPr lang="zh-CN" altLang="zh-CN" dirty="0"/>
              <a:t>加权后求和、再以</a:t>
            </a:r>
            <a:r>
              <a:rPr lang="en-US" altLang="zh-CN" dirty="0"/>
              <a:t>11</a:t>
            </a:r>
            <a:r>
              <a:rPr lang="zh-CN" altLang="zh-CN" dirty="0"/>
              <a:t>为模数</a:t>
            </a:r>
            <a:r>
              <a:rPr lang="zh-CN" altLang="zh-CN" dirty="0" smtClean="0"/>
              <a:t>计算得到</a:t>
            </a:r>
            <a:r>
              <a:rPr lang="zh-CN" altLang="zh-CN" dirty="0"/>
              <a:t>余数。若余数为</a:t>
            </a:r>
            <a:r>
              <a:rPr lang="en-US" altLang="zh-CN" dirty="0"/>
              <a:t>0</a:t>
            </a:r>
            <a:r>
              <a:rPr lang="zh-CN" altLang="zh-CN" dirty="0"/>
              <a:t>，则校验码为</a:t>
            </a:r>
            <a:r>
              <a:rPr lang="en-US" altLang="zh-CN" dirty="0"/>
              <a:t>0</a:t>
            </a:r>
            <a:r>
              <a:rPr lang="zh-CN" altLang="zh-CN" dirty="0"/>
              <a:t>；否则校验码为</a:t>
            </a:r>
            <a:r>
              <a:rPr lang="en-US" altLang="zh-CN" dirty="0"/>
              <a:t>11</a:t>
            </a:r>
            <a:r>
              <a:rPr lang="zh-CN" altLang="zh-CN" dirty="0"/>
              <a:t>减余数，余数如果为</a:t>
            </a:r>
            <a:r>
              <a:rPr lang="en-US" altLang="zh-CN" dirty="0"/>
              <a:t>10</a:t>
            </a:r>
            <a:r>
              <a:rPr lang="zh-CN" altLang="zh-CN" dirty="0"/>
              <a:t>，则用“</a:t>
            </a:r>
            <a:r>
              <a:rPr lang="en-US" altLang="zh-CN" dirty="0"/>
              <a:t>X</a:t>
            </a:r>
            <a:r>
              <a:rPr lang="zh-CN" altLang="zh-CN" dirty="0"/>
              <a:t>”表示。</a:t>
            </a:r>
          </a:p>
          <a:p>
            <a:endParaRPr lang="zh-CN" altLang="en-US" dirty="0"/>
          </a:p>
        </p:txBody>
      </p:sp>
    </p:spTree>
    <p:extLst>
      <p:ext uri="{BB962C8B-B14F-4D97-AF65-F5344CB8AC3E}">
        <p14:creationId xmlns:p14="http://schemas.microsoft.com/office/powerpoint/2010/main" val="11242495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p>
            <a:pPr>
              <a:defRPr/>
            </a:pPr>
            <a:r>
              <a:rPr lang="zh-CN" altLang="en-US" smtClean="0"/>
              <a:t>桂小林 </a:t>
            </a:r>
            <a:fld id="{2D5720DD-DDF5-40B7-A6B1-23246C701E87}" type="slidenum">
              <a:rPr lang="en-US" smtClean="0"/>
              <a:pPr>
                <a:defRPr/>
              </a:pPr>
              <a:t>43</a:t>
            </a:fld>
            <a:endParaRPr lang="en-US"/>
          </a:p>
        </p:txBody>
      </p:sp>
      <p:sp>
        <p:nvSpPr>
          <p:cNvPr id="3" name="标题 2"/>
          <p:cNvSpPr>
            <a:spLocks noGrp="1"/>
          </p:cNvSpPr>
          <p:nvPr>
            <p:ph type="title"/>
          </p:nvPr>
        </p:nvSpPr>
        <p:spPr/>
        <p:txBody>
          <a:bodyPr/>
          <a:lstStyle/>
          <a:p>
            <a:r>
              <a:rPr lang="zh-CN" altLang="zh-CN" dirty="0"/>
              <a:t>一维条形码：</a:t>
            </a:r>
            <a:r>
              <a:rPr lang="en-US" altLang="zh-CN" dirty="0"/>
              <a:t>ISBN</a:t>
            </a:r>
            <a:r>
              <a:rPr lang="zh-CN" altLang="zh-CN" dirty="0"/>
              <a:t>与</a:t>
            </a:r>
            <a:r>
              <a:rPr lang="en-US" altLang="zh-CN" dirty="0"/>
              <a:t>ISSN</a:t>
            </a:r>
            <a:endParaRPr lang="zh-CN" altLang="en-US" dirty="0"/>
          </a:p>
        </p:txBody>
      </p:sp>
      <p:sp>
        <p:nvSpPr>
          <p:cNvPr id="4" name="内容占位符 3"/>
          <p:cNvSpPr>
            <a:spLocks noGrp="1"/>
          </p:cNvSpPr>
          <p:nvPr>
            <p:ph idx="1"/>
          </p:nvPr>
        </p:nvSpPr>
        <p:spPr/>
        <p:txBody>
          <a:bodyPr/>
          <a:lstStyle/>
          <a:p>
            <a:r>
              <a:rPr lang="zh-CN" altLang="en-US" dirty="0"/>
              <a:t>实例</a:t>
            </a:r>
            <a:r>
              <a:rPr lang="en-US" altLang="zh-CN" dirty="0"/>
              <a:t>1</a:t>
            </a:r>
            <a:r>
              <a:rPr lang="zh-CN" altLang="en-US" dirty="0"/>
              <a:t>：</a:t>
            </a:r>
            <a:r>
              <a:rPr lang="en-US" altLang="zh-CN" dirty="0"/>
              <a:t>《</a:t>
            </a:r>
            <a:r>
              <a:rPr lang="zh-CN" altLang="en-US" dirty="0"/>
              <a:t>计算机技术与发展</a:t>
            </a:r>
            <a:r>
              <a:rPr lang="en-US" altLang="zh-CN" dirty="0"/>
              <a:t>》</a:t>
            </a:r>
            <a:r>
              <a:rPr lang="zh-CN" altLang="en-US" dirty="0"/>
              <a:t>的国际标准期刊号</a:t>
            </a:r>
            <a:r>
              <a:rPr lang="en-US" altLang="zh-CN" dirty="0"/>
              <a:t>ISSN 1673-</a:t>
            </a:r>
            <a:r>
              <a:rPr lang="en-US" altLang="zh-CN" dirty="0" err="1"/>
              <a:t>629X</a:t>
            </a:r>
            <a:endParaRPr lang="en-US" altLang="zh-CN" dirty="0"/>
          </a:p>
          <a:p>
            <a:pPr lvl="1"/>
            <a:r>
              <a:rPr lang="en-US" altLang="zh-CN" dirty="0" smtClean="0"/>
              <a:t>1</a:t>
            </a:r>
            <a:r>
              <a:rPr lang="zh-CN" altLang="en-US" dirty="0"/>
              <a:t>）求加权和：</a:t>
            </a:r>
            <a:r>
              <a:rPr lang="en-US" altLang="zh-CN" dirty="0"/>
              <a:t>Sum=1*8 + 6*7 + 7*6 + 3*5 + 6*4 + 2*3 + 9*2 = 155</a:t>
            </a:r>
          </a:p>
          <a:p>
            <a:pPr lvl="1"/>
            <a:r>
              <a:rPr lang="en-US" altLang="zh-CN" dirty="0" smtClean="0"/>
              <a:t>2</a:t>
            </a:r>
            <a:r>
              <a:rPr lang="zh-CN" altLang="en-US" dirty="0"/>
              <a:t>）加权和的模</a:t>
            </a:r>
            <a:r>
              <a:rPr lang="en-US" altLang="zh-CN" dirty="0"/>
              <a:t>11</a:t>
            </a:r>
            <a:r>
              <a:rPr lang="zh-CN" altLang="en-US" dirty="0"/>
              <a:t>运算得余数：</a:t>
            </a:r>
            <a:r>
              <a:rPr lang="en-US" altLang="zh-CN" dirty="0"/>
              <a:t>M = </a:t>
            </a:r>
            <a:r>
              <a:rPr lang="en-US" altLang="zh-CN" dirty="0" err="1"/>
              <a:t>Sum%11</a:t>
            </a:r>
            <a:r>
              <a:rPr lang="en-US" altLang="zh-CN" dirty="0"/>
              <a:t> = 155%11 = 1</a:t>
            </a:r>
          </a:p>
          <a:p>
            <a:pPr lvl="1"/>
            <a:r>
              <a:rPr lang="en-US" altLang="zh-CN" dirty="0" smtClean="0"/>
              <a:t>3</a:t>
            </a:r>
            <a:r>
              <a:rPr lang="zh-CN" altLang="en-US" dirty="0"/>
              <a:t>）因为余数</a:t>
            </a:r>
            <a:r>
              <a:rPr lang="en-US" altLang="zh-CN" dirty="0"/>
              <a:t>M</a:t>
            </a:r>
            <a:r>
              <a:rPr lang="zh-CN" altLang="en-US" dirty="0"/>
              <a:t>不等于</a:t>
            </a:r>
            <a:r>
              <a:rPr lang="en-US" altLang="zh-CN" dirty="0"/>
              <a:t>0</a:t>
            </a:r>
            <a:r>
              <a:rPr lang="zh-CN" altLang="en-US" dirty="0"/>
              <a:t>，则校验码为</a:t>
            </a:r>
            <a:r>
              <a:rPr lang="en-US" altLang="zh-CN" dirty="0"/>
              <a:t>11 - 1 = 10</a:t>
            </a:r>
            <a:r>
              <a:rPr lang="zh-CN" altLang="en-US" dirty="0"/>
              <a:t>，用“</a:t>
            </a:r>
            <a:r>
              <a:rPr lang="en-US" altLang="zh-CN" dirty="0"/>
              <a:t>X”</a:t>
            </a:r>
            <a:r>
              <a:rPr lang="zh-CN" altLang="en-US" dirty="0"/>
              <a:t>表示。</a:t>
            </a:r>
          </a:p>
          <a:p>
            <a:r>
              <a:rPr lang="zh-CN" altLang="en-US" dirty="0"/>
              <a:t>则此校验号为“</a:t>
            </a:r>
            <a:r>
              <a:rPr lang="en-US" altLang="zh-CN" dirty="0"/>
              <a:t>1”</a:t>
            </a:r>
            <a:r>
              <a:rPr lang="zh-CN" altLang="en-US" dirty="0"/>
              <a:t>，完整国际标准刊号为：</a:t>
            </a:r>
            <a:r>
              <a:rPr lang="en-US" altLang="zh-CN" dirty="0"/>
              <a:t>ISSN 1607-5161</a:t>
            </a:r>
          </a:p>
          <a:p>
            <a:endParaRPr lang="zh-CN" altLang="en-US" dirty="0"/>
          </a:p>
        </p:txBody>
      </p:sp>
    </p:spTree>
    <p:extLst>
      <p:ext uri="{BB962C8B-B14F-4D97-AF65-F5344CB8AC3E}">
        <p14:creationId xmlns:p14="http://schemas.microsoft.com/office/powerpoint/2010/main" val="14094978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p>
            <a:pPr>
              <a:defRPr/>
            </a:pPr>
            <a:r>
              <a:rPr lang="zh-CN" altLang="en-US" smtClean="0"/>
              <a:t>桂小林 </a:t>
            </a:r>
            <a:fld id="{2D5720DD-DDF5-40B7-A6B1-23246C701E87}" type="slidenum">
              <a:rPr lang="en-US" smtClean="0"/>
              <a:pPr>
                <a:defRPr/>
              </a:pPr>
              <a:t>44</a:t>
            </a:fld>
            <a:endParaRPr lang="en-US"/>
          </a:p>
        </p:txBody>
      </p:sp>
      <p:sp>
        <p:nvSpPr>
          <p:cNvPr id="3" name="标题 2"/>
          <p:cNvSpPr>
            <a:spLocks noGrp="1"/>
          </p:cNvSpPr>
          <p:nvPr>
            <p:ph type="title"/>
          </p:nvPr>
        </p:nvSpPr>
        <p:spPr/>
        <p:txBody>
          <a:bodyPr/>
          <a:lstStyle/>
          <a:p>
            <a:r>
              <a:rPr lang="en-US" altLang="zh-CN" dirty="0"/>
              <a:t>ISSN</a:t>
            </a:r>
            <a:r>
              <a:rPr lang="zh-CN" altLang="zh-CN" dirty="0"/>
              <a:t>与</a:t>
            </a:r>
            <a:r>
              <a:rPr lang="en-US" altLang="zh-CN" dirty="0" err="1"/>
              <a:t>EAN13</a:t>
            </a:r>
            <a:r>
              <a:rPr lang="zh-CN" altLang="zh-CN" dirty="0"/>
              <a:t>的</a:t>
            </a:r>
            <a:r>
              <a:rPr lang="zh-CN" altLang="zh-CN" dirty="0" smtClean="0"/>
              <a:t>转换</a:t>
            </a:r>
            <a:endParaRPr lang="zh-CN" altLang="en-US" dirty="0"/>
          </a:p>
        </p:txBody>
      </p:sp>
      <p:sp>
        <p:nvSpPr>
          <p:cNvPr id="4" name="内容占位符 3"/>
          <p:cNvSpPr>
            <a:spLocks noGrp="1"/>
          </p:cNvSpPr>
          <p:nvPr>
            <p:ph idx="1"/>
          </p:nvPr>
        </p:nvSpPr>
        <p:spPr/>
        <p:txBody>
          <a:bodyPr/>
          <a:lstStyle/>
          <a:p>
            <a:r>
              <a:rPr lang="en-US" altLang="zh-CN" dirty="0" err="1" smtClean="0"/>
              <a:t>EAN</a:t>
            </a:r>
            <a:r>
              <a:rPr lang="zh-CN" altLang="zh-CN" dirty="0"/>
              <a:t>码是国际物品编码协会制定的一种商品用条形码，通用于全世界。</a:t>
            </a:r>
            <a:r>
              <a:rPr lang="en-US" altLang="zh-CN" dirty="0" err="1"/>
              <a:t>EAN</a:t>
            </a:r>
            <a:r>
              <a:rPr lang="zh-CN" altLang="zh-CN" dirty="0"/>
              <a:t>码符号有标准版（</a:t>
            </a:r>
            <a:r>
              <a:rPr lang="en-US" altLang="zh-CN" dirty="0" err="1"/>
              <a:t>EAN</a:t>
            </a:r>
            <a:r>
              <a:rPr lang="en-US" altLang="zh-CN" dirty="0"/>
              <a:t>-13</a:t>
            </a:r>
            <a:r>
              <a:rPr lang="zh-CN" altLang="zh-CN" dirty="0"/>
              <a:t>）和缩短版（</a:t>
            </a:r>
            <a:r>
              <a:rPr lang="en-US" altLang="zh-CN" dirty="0" err="1"/>
              <a:t>EAN</a:t>
            </a:r>
            <a:r>
              <a:rPr lang="en-US" altLang="zh-CN" dirty="0"/>
              <a:t>-8</a:t>
            </a:r>
            <a:r>
              <a:rPr lang="zh-CN" altLang="zh-CN" dirty="0"/>
              <a:t>）两种</a:t>
            </a:r>
            <a:r>
              <a:rPr lang="zh-CN" altLang="zh-CN" dirty="0" smtClean="0"/>
              <a:t>。</a:t>
            </a:r>
            <a:endParaRPr lang="en-US" altLang="zh-CN" dirty="0" smtClean="0"/>
          </a:p>
          <a:p>
            <a:r>
              <a:rPr lang="zh-CN" altLang="zh-CN" dirty="0" smtClean="0"/>
              <a:t>为了</a:t>
            </a:r>
            <a:r>
              <a:rPr lang="zh-CN" altLang="zh-CN" dirty="0"/>
              <a:t>方便通用激光扫描仪对</a:t>
            </a:r>
            <a:r>
              <a:rPr lang="en-US" altLang="zh-CN" dirty="0"/>
              <a:t>ISSN</a:t>
            </a:r>
            <a:r>
              <a:rPr lang="zh-CN" altLang="zh-CN" dirty="0"/>
              <a:t>的识读，一般需要将</a:t>
            </a:r>
            <a:r>
              <a:rPr lang="en-US" altLang="zh-CN" dirty="0"/>
              <a:t>ISSN</a:t>
            </a:r>
            <a:r>
              <a:rPr lang="zh-CN" altLang="zh-CN" dirty="0"/>
              <a:t>转换成</a:t>
            </a:r>
            <a:r>
              <a:rPr lang="en-US" altLang="zh-CN" dirty="0" err="1"/>
              <a:t>EAN13</a:t>
            </a:r>
            <a:r>
              <a:rPr lang="zh-CN" altLang="zh-CN" dirty="0"/>
              <a:t>码。</a:t>
            </a:r>
          </a:p>
          <a:p>
            <a:r>
              <a:rPr lang="en-US" altLang="zh-CN" dirty="0" err="1" smtClean="0"/>
              <a:t>EAN</a:t>
            </a:r>
            <a:r>
              <a:rPr lang="en-US" altLang="zh-CN" dirty="0" smtClean="0"/>
              <a:t>-ISSN</a:t>
            </a:r>
            <a:r>
              <a:rPr lang="zh-CN" altLang="en-US" dirty="0"/>
              <a:t>在</a:t>
            </a:r>
            <a:r>
              <a:rPr lang="en-US" altLang="zh-CN" dirty="0"/>
              <a:t>ISSN</a:t>
            </a:r>
            <a:r>
              <a:rPr lang="zh-CN" altLang="en-US" dirty="0"/>
              <a:t>前加</a:t>
            </a:r>
            <a:r>
              <a:rPr lang="en-US" altLang="zh-CN" dirty="0"/>
              <a:t>977</a:t>
            </a:r>
            <a:r>
              <a:rPr lang="zh-CN" altLang="en-US" dirty="0"/>
              <a:t>前缀作为期刊识别码，后跟</a:t>
            </a:r>
            <a:r>
              <a:rPr lang="en-US" altLang="zh-CN" dirty="0"/>
              <a:t>7</a:t>
            </a:r>
            <a:r>
              <a:rPr lang="zh-CN" altLang="en-US" dirty="0"/>
              <a:t>位</a:t>
            </a:r>
            <a:r>
              <a:rPr lang="en-US" altLang="zh-CN" dirty="0"/>
              <a:t>ISSN</a:t>
            </a:r>
            <a:r>
              <a:rPr lang="zh-CN" altLang="en-US" dirty="0"/>
              <a:t>，再跟</a:t>
            </a:r>
            <a:r>
              <a:rPr lang="en-US" altLang="zh-CN" dirty="0"/>
              <a:t>2</a:t>
            </a:r>
            <a:r>
              <a:rPr lang="zh-CN" altLang="en-US" dirty="0"/>
              <a:t>位附加码和</a:t>
            </a:r>
            <a:r>
              <a:rPr lang="en-US" altLang="zh-CN" dirty="0"/>
              <a:t>1</a:t>
            </a:r>
            <a:r>
              <a:rPr lang="zh-CN" altLang="en-US" dirty="0"/>
              <a:t>位校验码。</a:t>
            </a:r>
          </a:p>
          <a:p>
            <a:r>
              <a:rPr lang="zh-CN" altLang="en-US" dirty="0"/>
              <a:t>两位附加码可以采用固定数值（如</a:t>
            </a:r>
            <a:r>
              <a:rPr lang="en-US" altLang="zh-CN" dirty="0"/>
              <a:t>20</a:t>
            </a:r>
            <a:r>
              <a:rPr lang="zh-CN" altLang="en-US" dirty="0"/>
              <a:t>）方式，也可以采用非固定数值方式</a:t>
            </a:r>
          </a:p>
          <a:p>
            <a:endParaRPr lang="zh-CN" altLang="en-US" dirty="0"/>
          </a:p>
        </p:txBody>
      </p:sp>
    </p:spTree>
    <p:extLst>
      <p:ext uri="{BB962C8B-B14F-4D97-AF65-F5344CB8AC3E}">
        <p14:creationId xmlns:p14="http://schemas.microsoft.com/office/powerpoint/2010/main" val="11871848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p>
            <a:pPr>
              <a:defRPr/>
            </a:pPr>
            <a:r>
              <a:rPr lang="zh-CN" altLang="en-US" smtClean="0"/>
              <a:t>桂小林 </a:t>
            </a:r>
            <a:fld id="{2D5720DD-DDF5-40B7-A6B1-23246C701E87}" type="slidenum">
              <a:rPr lang="en-US" smtClean="0"/>
              <a:pPr>
                <a:defRPr/>
              </a:pPr>
              <a:t>45</a:t>
            </a:fld>
            <a:endParaRPr lang="en-US"/>
          </a:p>
        </p:txBody>
      </p:sp>
      <p:sp>
        <p:nvSpPr>
          <p:cNvPr id="3" name="标题 2"/>
          <p:cNvSpPr>
            <a:spLocks noGrp="1"/>
          </p:cNvSpPr>
          <p:nvPr>
            <p:ph type="title"/>
          </p:nvPr>
        </p:nvSpPr>
        <p:spPr/>
        <p:txBody>
          <a:bodyPr/>
          <a:lstStyle/>
          <a:p>
            <a:r>
              <a:rPr lang="zh-CN" altLang="en-US" dirty="0" smtClean="0"/>
              <a:t>条形码的识读</a:t>
            </a:r>
            <a:endParaRPr lang="zh-CN" altLang="en-US" dirty="0"/>
          </a:p>
        </p:txBody>
      </p:sp>
      <p:sp>
        <p:nvSpPr>
          <p:cNvPr id="4" name="内容占位符 3"/>
          <p:cNvSpPr>
            <a:spLocks noGrp="1"/>
          </p:cNvSpPr>
          <p:nvPr>
            <p:ph idx="1"/>
          </p:nvPr>
        </p:nvSpPr>
        <p:spPr/>
        <p:txBody>
          <a:bodyPr/>
          <a:lstStyle/>
          <a:p>
            <a:r>
              <a:rPr lang="zh-CN" altLang="en-US" dirty="0"/>
              <a:t>常用的条形码识读设备主要有</a:t>
            </a:r>
            <a:r>
              <a:rPr lang="en-US" altLang="zh-CN" dirty="0">
                <a:solidFill>
                  <a:srgbClr val="FF0000"/>
                </a:solidFill>
                <a:effectLst>
                  <a:outerShdw blurRad="38100" dist="38100" dir="2700000" algn="tl">
                    <a:srgbClr val="000000">
                      <a:alpha val="43137"/>
                    </a:srgbClr>
                  </a:outerShdw>
                </a:effectLst>
              </a:rPr>
              <a:t>CCD</a:t>
            </a:r>
            <a:r>
              <a:rPr lang="zh-CN" altLang="en-US" dirty="0">
                <a:solidFill>
                  <a:srgbClr val="FF0000"/>
                </a:solidFill>
                <a:effectLst>
                  <a:outerShdw blurRad="38100" dist="38100" dir="2700000" algn="tl">
                    <a:srgbClr val="000000">
                      <a:alpha val="43137"/>
                    </a:srgbClr>
                  </a:outerShdw>
                </a:effectLst>
              </a:rPr>
              <a:t>扫描器、激光扫描器和光笔扫描器</a:t>
            </a:r>
            <a:r>
              <a:rPr lang="zh-CN" altLang="en-US" dirty="0"/>
              <a:t>三种。</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2211710"/>
            <a:ext cx="3181350" cy="2171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3968" y="2168054"/>
            <a:ext cx="2004984" cy="2208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1122" y="2233017"/>
            <a:ext cx="2419350" cy="2066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564383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Rectangle 6"/>
          <p:cNvSpPr txBox="1">
            <a:spLocks noGrp="1" noChangeArrowheads="1"/>
          </p:cNvSpPr>
          <p:nvPr/>
        </p:nvSpPr>
        <p:spPr bwMode="auto">
          <a:xfrm>
            <a:off x="6443666" y="4800600"/>
            <a:ext cx="2700337" cy="342900"/>
          </a:xfrm>
          <a:prstGeom prst="rect">
            <a:avLst/>
          </a:prstGeom>
          <a:noFill/>
          <a:ln w="9525">
            <a:noFill/>
            <a:miter lim="800000"/>
            <a:headEnd/>
            <a:tailEnd/>
          </a:ln>
        </p:spPr>
        <p:txBody>
          <a:bodyPr/>
          <a:lstStyle/>
          <a:p>
            <a:pPr algn="r">
              <a:defRPr/>
            </a:pPr>
            <a:r>
              <a:rPr lang="zh-CN" altLang="en-US" sz="1400" b="1">
                <a:solidFill>
                  <a:srgbClr val="FF3300"/>
                </a:solidFill>
                <a:effectLst>
                  <a:outerShdw blurRad="38100" dist="38100" dir="2700000" algn="tl">
                    <a:srgbClr val="C0C0C0"/>
                  </a:outerShdw>
                </a:effectLst>
              </a:rPr>
              <a:t>桂小林 </a:t>
            </a:r>
            <a:fld id="{2852D82B-D3AC-4FD9-B254-9179CA6C4266}" type="slidenum">
              <a:rPr lang="en-US" sz="1400" b="1">
                <a:solidFill>
                  <a:srgbClr val="FF3300"/>
                </a:solidFill>
                <a:effectLst>
                  <a:outerShdw blurRad="38100" dist="38100" dir="2700000" algn="tl">
                    <a:srgbClr val="C0C0C0"/>
                  </a:outerShdw>
                </a:effectLst>
              </a:rPr>
              <a:pPr algn="r">
                <a:defRPr/>
              </a:pPr>
              <a:t>46</a:t>
            </a:fld>
            <a:endParaRPr lang="en-US" sz="1400" b="1">
              <a:solidFill>
                <a:srgbClr val="FF3300"/>
              </a:solidFill>
              <a:effectLst>
                <a:outerShdw blurRad="38100" dist="38100" dir="2700000" algn="tl">
                  <a:srgbClr val="C0C0C0"/>
                </a:outerShdw>
              </a:effectLst>
            </a:endParaRPr>
          </a:p>
        </p:txBody>
      </p:sp>
      <p:sp>
        <p:nvSpPr>
          <p:cNvPr id="11268" name="Rectangle 2"/>
          <p:cNvSpPr>
            <a:spLocks noGrp="1" noChangeArrowheads="1"/>
          </p:cNvSpPr>
          <p:nvPr>
            <p:ph type="title" idx="4294967295"/>
          </p:nvPr>
        </p:nvSpPr>
        <p:spPr>
          <a:xfrm>
            <a:off x="251520" y="195264"/>
            <a:ext cx="8587680" cy="669131"/>
          </a:xfrm>
        </p:spPr>
        <p:txBody>
          <a:bodyPr/>
          <a:lstStyle/>
          <a:p>
            <a:r>
              <a:rPr lang="zh-CN" altLang="en-US" dirty="0" smtClean="0">
                <a:solidFill>
                  <a:srgbClr val="FF0000"/>
                </a:solidFill>
              </a:rPr>
              <a:t>一维码的识读</a:t>
            </a:r>
            <a:endParaRPr lang="zh-CN" altLang="zh-CN" dirty="0" smtClean="0"/>
          </a:p>
        </p:txBody>
      </p:sp>
      <p:sp>
        <p:nvSpPr>
          <p:cNvPr id="10" name="矩形 9"/>
          <p:cNvSpPr/>
          <p:nvPr/>
        </p:nvSpPr>
        <p:spPr>
          <a:xfrm>
            <a:off x="3059832" y="940522"/>
            <a:ext cx="5323954" cy="1077218"/>
          </a:xfrm>
          <a:prstGeom prst="rect">
            <a:avLst/>
          </a:prstGeom>
          <a:noFill/>
        </p:spPr>
        <p:txBody>
          <a:bodyPr>
            <a:spAutoFit/>
          </a:bodyPr>
          <a:lstStyle/>
          <a:p>
            <a:pPr algn="ctr">
              <a:defRPr/>
            </a:pPr>
            <a:r>
              <a:rPr lang="zh-CN" altLang="en-US" sz="32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a typeface="宋体" charset="-122"/>
              </a:rPr>
              <a:t>如何</a:t>
            </a:r>
            <a:r>
              <a:rPr lang="zh-CN" altLang="en-US" sz="32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a typeface="宋体" charset="-122"/>
              </a:rPr>
              <a:t>实现一维码扫描？</a:t>
            </a:r>
            <a:endParaRPr lang="en-US" altLang="zh-CN" sz="32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a typeface="宋体" charset="-122"/>
            </a:endParaRPr>
          </a:p>
          <a:p>
            <a:pPr algn="ctr">
              <a:defRPr/>
            </a:pPr>
            <a:r>
              <a:rPr lang="zh-CN" altLang="en-US" sz="32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a typeface="宋体" charset="-122"/>
              </a:rPr>
              <a:t>如何让条码易于扫描？</a:t>
            </a:r>
            <a:endParaRPr lang="zh-CN" altLang="en-US" sz="32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a typeface="宋体" charset="-122"/>
            </a:endParaRPr>
          </a:p>
        </p:txBody>
      </p:sp>
      <p:sp>
        <p:nvSpPr>
          <p:cNvPr id="3" name="灯片编号占位符 2"/>
          <p:cNvSpPr>
            <a:spLocks noGrp="1"/>
          </p:cNvSpPr>
          <p:nvPr>
            <p:ph type="sldNum" sz="quarter" idx="10"/>
          </p:nvPr>
        </p:nvSpPr>
        <p:spPr/>
        <p:txBody>
          <a:bodyPr/>
          <a:lstStyle/>
          <a:p>
            <a:pPr>
              <a:defRPr/>
            </a:pPr>
            <a:r>
              <a:rPr lang="zh-CN" altLang="en-US" dirty="0" smtClean="0"/>
              <a:t>桂小林 </a:t>
            </a:r>
            <a:fld id="{E571E082-43F8-4F30-9C8C-45C7B9D41DDF}" type="slidenum">
              <a:rPr lang="en-US" altLang="zh-CN" smtClean="0"/>
              <a:pPr>
                <a:defRPr/>
              </a:pPr>
              <a:t>46</a:t>
            </a:fld>
            <a:endParaRPr lang="en-US" altLang="zh-CN" dirty="0"/>
          </a:p>
        </p:txBody>
      </p:sp>
      <p:pic>
        <p:nvPicPr>
          <p:cNvPr id="9" name="图片 8"/>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53538" y="2003413"/>
            <a:ext cx="6630248" cy="2797187"/>
          </a:xfrm>
          <a:prstGeom prst="rect">
            <a:avLst/>
          </a:prstGeom>
          <a:noFill/>
          <a:ln>
            <a:noFill/>
          </a:ln>
        </p:spPr>
      </p:pic>
      <p:pic>
        <p:nvPicPr>
          <p:cNvPr id="11" name="图片 10"/>
          <p:cNvPicPr/>
          <p:nvPr/>
        </p:nvPicPr>
        <p:blipFill>
          <a:blip r:embed="rId3">
            <a:extLst>
              <a:ext uri="{28A0092B-C50C-407E-A947-70E740481C1C}">
                <a14:useLocalDpi xmlns:a14="http://schemas.microsoft.com/office/drawing/2010/main" val="0"/>
              </a:ext>
            </a:extLst>
          </a:blip>
          <a:srcRect/>
          <a:stretch>
            <a:fillRect/>
          </a:stretch>
        </p:blipFill>
        <p:spPr>
          <a:xfrm>
            <a:off x="827584" y="1379104"/>
            <a:ext cx="2664296" cy="1100798"/>
          </a:xfrm>
          <a:prstGeom prst="rect">
            <a:avLst/>
          </a:prstGeom>
          <a:noFill/>
          <a:ln>
            <a:noFill/>
          </a:ln>
        </p:spPr>
      </p:pic>
      <p:pic>
        <p:nvPicPr>
          <p:cNvPr id="4403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2733938"/>
            <a:ext cx="1213200" cy="1323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021774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Rectangle 6"/>
          <p:cNvSpPr txBox="1">
            <a:spLocks noGrp="1" noChangeArrowheads="1"/>
          </p:cNvSpPr>
          <p:nvPr/>
        </p:nvSpPr>
        <p:spPr bwMode="auto">
          <a:xfrm>
            <a:off x="6443666" y="4800600"/>
            <a:ext cx="2700337" cy="342900"/>
          </a:xfrm>
          <a:prstGeom prst="rect">
            <a:avLst/>
          </a:prstGeom>
          <a:noFill/>
          <a:ln w="9525">
            <a:noFill/>
            <a:miter lim="800000"/>
            <a:headEnd/>
            <a:tailEnd/>
          </a:ln>
        </p:spPr>
        <p:txBody>
          <a:bodyPr/>
          <a:lstStyle/>
          <a:p>
            <a:pPr algn="r">
              <a:defRPr/>
            </a:pPr>
            <a:r>
              <a:rPr lang="zh-CN" altLang="en-US" sz="1400" b="1">
                <a:solidFill>
                  <a:srgbClr val="FF3300"/>
                </a:solidFill>
                <a:effectLst>
                  <a:outerShdw blurRad="38100" dist="38100" dir="2700000" algn="tl">
                    <a:srgbClr val="C0C0C0"/>
                  </a:outerShdw>
                </a:effectLst>
              </a:rPr>
              <a:t>桂小林 </a:t>
            </a:r>
            <a:fld id="{2852D82B-D3AC-4FD9-B254-9179CA6C4266}" type="slidenum">
              <a:rPr lang="en-US" sz="1400" b="1">
                <a:solidFill>
                  <a:srgbClr val="FF3300"/>
                </a:solidFill>
                <a:effectLst>
                  <a:outerShdw blurRad="38100" dist="38100" dir="2700000" algn="tl">
                    <a:srgbClr val="C0C0C0"/>
                  </a:outerShdw>
                </a:effectLst>
              </a:rPr>
              <a:pPr algn="r">
                <a:defRPr/>
              </a:pPr>
              <a:t>47</a:t>
            </a:fld>
            <a:endParaRPr lang="en-US" sz="1400" b="1">
              <a:solidFill>
                <a:srgbClr val="FF3300"/>
              </a:solidFill>
              <a:effectLst>
                <a:outerShdw blurRad="38100" dist="38100" dir="2700000" algn="tl">
                  <a:srgbClr val="C0C0C0"/>
                </a:outerShdw>
              </a:effectLst>
            </a:endParaRPr>
          </a:p>
        </p:txBody>
      </p:sp>
      <p:sp>
        <p:nvSpPr>
          <p:cNvPr id="11268" name="Rectangle 2"/>
          <p:cNvSpPr>
            <a:spLocks noGrp="1" noChangeArrowheads="1"/>
          </p:cNvSpPr>
          <p:nvPr>
            <p:ph type="title" idx="4294967295"/>
          </p:nvPr>
        </p:nvSpPr>
        <p:spPr>
          <a:xfrm>
            <a:off x="457200" y="195264"/>
            <a:ext cx="8382000" cy="669131"/>
          </a:xfrm>
        </p:spPr>
        <p:txBody>
          <a:bodyPr/>
          <a:lstStyle/>
          <a:p>
            <a:r>
              <a:rPr lang="zh-CN" altLang="en-US" dirty="0" smtClean="0"/>
              <a:t>目录</a:t>
            </a:r>
            <a:endParaRPr lang="zh-CN" altLang="zh-CN" dirty="0" smtClean="0"/>
          </a:p>
        </p:txBody>
      </p:sp>
      <p:sp>
        <p:nvSpPr>
          <p:cNvPr id="14" name="Rectangle 3"/>
          <p:cNvSpPr txBox="1">
            <a:spLocks noChangeArrowheads="1"/>
          </p:cNvSpPr>
          <p:nvPr/>
        </p:nvSpPr>
        <p:spPr bwMode="auto">
          <a:xfrm>
            <a:off x="460374" y="915567"/>
            <a:ext cx="8162933" cy="3740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110000"/>
              </a:lnSpc>
              <a:spcBef>
                <a:spcPct val="20000"/>
              </a:spcBef>
              <a:spcAft>
                <a:spcPct val="0"/>
              </a:spcAft>
              <a:buBlip>
                <a:blip r:embed="rId3"/>
              </a:buBlip>
              <a:defRPr sz="2800">
                <a:solidFill>
                  <a:schemeClr val="tx1"/>
                </a:solidFill>
                <a:latin typeface="+mn-lt"/>
                <a:ea typeface="+mn-ea"/>
                <a:cs typeface="+mn-cs"/>
              </a:defRPr>
            </a:lvl1pPr>
            <a:lvl2pPr marL="742950" indent="-285750" algn="l" rtl="0" eaLnBrk="0" fontAlgn="base" hangingPunct="0">
              <a:lnSpc>
                <a:spcPct val="120000"/>
              </a:lnSpc>
              <a:spcBef>
                <a:spcPct val="10000"/>
              </a:spcBef>
              <a:spcAft>
                <a:spcPct val="10000"/>
              </a:spcAft>
              <a:buFont typeface="Wingdings" pitchFamily="2" charset="2"/>
              <a:buChar char="Ø"/>
              <a:defRPr sz="2400" b="1">
                <a:solidFill>
                  <a:srgbClr val="000099"/>
                </a:solidFill>
                <a:latin typeface="+mn-lt"/>
                <a:ea typeface="楷体_GB2312" pitchFamily="49" charset="-122"/>
              </a:defRPr>
            </a:lvl2pPr>
            <a:lvl3pPr marL="1143000" indent="-228600" algn="l" rtl="0" eaLnBrk="0" fontAlgn="base" hangingPunct="0">
              <a:spcBef>
                <a:spcPct val="20000"/>
              </a:spcBef>
              <a:spcAft>
                <a:spcPct val="0"/>
              </a:spcAft>
              <a:buChar char="•"/>
              <a:defRPr sz="2400" b="1">
                <a:solidFill>
                  <a:srgbClr val="FF3300"/>
                </a:solidFill>
                <a:latin typeface="+mn-lt"/>
                <a:ea typeface="+mj-ea"/>
              </a:defRPr>
            </a:lvl3pPr>
            <a:lvl4pPr marL="1600200" indent="-228600" algn="l" rtl="0" eaLnBrk="0" fontAlgn="base" hangingPunct="0">
              <a:spcBef>
                <a:spcPct val="20000"/>
              </a:spcBef>
              <a:spcAft>
                <a:spcPct val="0"/>
              </a:spcAft>
              <a:buChar char="–"/>
              <a:defRPr sz="2000">
                <a:solidFill>
                  <a:schemeClr val="tx1"/>
                </a:solidFill>
                <a:latin typeface="+mn-lt"/>
                <a:ea typeface="宋体"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itchFamily="2" charset="-122"/>
              </a:defRPr>
            </a:lvl5pPr>
            <a:lvl6pPr marL="2514600" indent="-228600" algn="l" rtl="0" eaLnBrk="0" fontAlgn="base" hangingPunct="0">
              <a:spcBef>
                <a:spcPct val="20000"/>
              </a:spcBef>
              <a:spcAft>
                <a:spcPct val="0"/>
              </a:spcAft>
              <a:buChar char="»"/>
              <a:defRPr sz="2000">
                <a:solidFill>
                  <a:schemeClr val="tx1"/>
                </a:solidFill>
                <a:latin typeface="+mn-lt"/>
                <a:ea typeface="宋体" pitchFamily="2" charset="-122"/>
              </a:defRPr>
            </a:lvl6pPr>
            <a:lvl7pPr marL="2971800" indent="-228600" algn="l" rtl="0" eaLnBrk="0" fontAlgn="base" hangingPunct="0">
              <a:spcBef>
                <a:spcPct val="20000"/>
              </a:spcBef>
              <a:spcAft>
                <a:spcPct val="0"/>
              </a:spcAft>
              <a:buChar char="»"/>
              <a:defRPr sz="2000">
                <a:solidFill>
                  <a:schemeClr val="tx1"/>
                </a:solidFill>
                <a:latin typeface="+mn-lt"/>
                <a:ea typeface="宋体" pitchFamily="2" charset="-122"/>
              </a:defRPr>
            </a:lvl7pPr>
            <a:lvl8pPr marL="3429000" indent="-228600" algn="l" rtl="0" eaLnBrk="0" fontAlgn="base" hangingPunct="0">
              <a:spcBef>
                <a:spcPct val="20000"/>
              </a:spcBef>
              <a:spcAft>
                <a:spcPct val="0"/>
              </a:spcAft>
              <a:buChar char="»"/>
              <a:defRPr sz="2000">
                <a:solidFill>
                  <a:schemeClr val="tx1"/>
                </a:solidFill>
                <a:latin typeface="+mn-lt"/>
                <a:ea typeface="宋体" pitchFamily="2" charset="-122"/>
              </a:defRPr>
            </a:lvl8pPr>
            <a:lvl9pPr marL="3886200" indent="-228600" algn="l" rtl="0" eaLnBrk="0" fontAlgn="base" hangingPunct="0">
              <a:spcBef>
                <a:spcPct val="20000"/>
              </a:spcBef>
              <a:spcAft>
                <a:spcPct val="0"/>
              </a:spcAft>
              <a:buChar char="»"/>
              <a:defRPr sz="2000">
                <a:solidFill>
                  <a:schemeClr val="tx1"/>
                </a:solidFill>
                <a:latin typeface="+mn-lt"/>
                <a:ea typeface="宋体" pitchFamily="2" charset="-122"/>
              </a:defRPr>
            </a:lvl9pPr>
          </a:lstStyle>
          <a:p>
            <a:r>
              <a:rPr lang="en-US" altLang="zh-CN" sz="2400" dirty="0" smtClean="0">
                <a:hlinkClick r:id="rId4" action="ppaction://hlinksldjump"/>
              </a:rPr>
              <a:t>4.1 </a:t>
            </a:r>
            <a:r>
              <a:rPr lang="zh-CN" altLang="en-US" sz="2400" dirty="0" smtClean="0">
                <a:hlinkClick r:id="rId4" action="ppaction://hlinksldjump"/>
              </a:rPr>
              <a:t>条形码</a:t>
            </a:r>
            <a:endParaRPr lang="en-US" altLang="zh-CN" sz="2400" dirty="0" smtClean="0"/>
          </a:p>
          <a:p>
            <a:r>
              <a:rPr lang="en-US" altLang="zh-CN" sz="2400" i="1" dirty="0" smtClean="0">
                <a:solidFill>
                  <a:schemeClr val="accent6"/>
                </a:solidFill>
                <a:effectLst>
                  <a:outerShdw blurRad="38100" dist="38100" dir="2700000" algn="tl">
                    <a:srgbClr val="000000">
                      <a:alpha val="43137"/>
                    </a:srgbClr>
                  </a:outerShdw>
                </a:effectLst>
                <a:hlinkClick r:id="rId5" action="ppaction://hlinksldjump"/>
              </a:rPr>
              <a:t>4.2 </a:t>
            </a:r>
            <a:r>
              <a:rPr lang="en-US" altLang="zh-CN" sz="2400" i="1" dirty="0">
                <a:solidFill>
                  <a:schemeClr val="accent6"/>
                </a:solidFill>
                <a:effectLst>
                  <a:outerShdw blurRad="38100" dist="38100" dir="2700000" algn="tl">
                    <a:srgbClr val="000000">
                      <a:alpha val="43137"/>
                    </a:srgbClr>
                  </a:outerShdw>
                </a:effectLst>
                <a:hlinkClick r:id="rId5" action="ppaction://hlinksldjump"/>
              </a:rPr>
              <a:t>RFID</a:t>
            </a:r>
            <a:endParaRPr lang="en-US" altLang="zh-CN" sz="2400" i="1" dirty="0">
              <a:solidFill>
                <a:schemeClr val="accent6"/>
              </a:solidFill>
              <a:effectLst>
                <a:outerShdw blurRad="38100" dist="38100" dir="2700000" algn="tl">
                  <a:srgbClr val="000000">
                    <a:alpha val="43137"/>
                  </a:srgbClr>
                </a:outerShdw>
              </a:effectLst>
            </a:endParaRPr>
          </a:p>
          <a:p>
            <a:r>
              <a:rPr lang="en-US" altLang="zh-CN" sz="2400" dirty="0" smtClean="0">
                <a:hlinkClick r:id="rId6" action="ppaction://hlinksldjump"/>
              </a:rPr>
              <a:t>4.3 </a:t>
            </a:r>
            <a:r>
              <a:rPr lang="zh-CN" altLang="en-US" sz="2400" dirty="0" smtClean="0">
                <a:hlinkClick r:id="rId6" action="ppaction://hlinksldjump"/>
              </a:rPr>
              <a:t>空间定位</a:t>
            </a:r>
            <a:endParaRPr lang="en-US" altLang="zh-CN" sz="2400" dirty="0" smtClean="0"/>
          </a:p>
        </p:txBody>
      </p:sp>
      <p:sp>
        <p:nvSpPr>
          <p:cNvPr id="2" name="AutoShape 2" descr="data:image/jpeg;base64,iVBORw0KGgoAAAANSUhEUgAABBoAAANICAMAAABe43wfAAADAFBMVEXr6+vw8PD09PTi4uLq6ury8vLx8fEAAAD////u7u7v7+/z8/Pf39/29vbh4eHs7Ozg4ODt7e3e3t75+fn4+Pj+/v79/f3d3d36+vr8/Pz7+/vj4+P39/f19fXm5ubk5OQICAjo6OgTExNAQEDp6ekfHx9eXl7n5+fl5eV+fn6NjY0kJCTHx8cZGRkiIiK5ubkJCQlqamrc3Nw3NzclJSUODg4dHR02Njbb29soKCgNDQ0DAwMXFxcYGBgMDAw1NTVBQUEEBAQQEBAaGhoBAQEPDw8rKysgICAHBwcbGxsnJychISEGBgYwMDA+Pj4LCwsvLy8CAgIcHBwKCgoFBQVEREQzMzMxMTHMzMwWFhY9PT3IyMgUFBRra2sSEhImJiYeHh4qKiojIyM8PDwyMjK4uLgVFRUREREuLi4pKSktLS00NDQsLCzPz8/a2to/Pz/X19eVlZXNzc2mpqa3t7fU1NS+vr5kZGSCgoKhoaHT09OsrKzGxsZRUVE7OzulpaXY2NhwcHB2dnaLi4vBwcHFxcVQUFBFRUVDQ0PV1dXAwMCDg4PJycl0dHRsbGxWVlaMjIyjo6NOTk62trY4ODjZ2dlfX1/Ly8s6Ojo5OTl9fX1CQkJNTU1TU1PS0tLKysqtra3CwsKYmJh1dXVubm6wsLBnZ2dtbW2xsbG7u7uJiYl7e3tHR0e9vb2/v7/ExMRbW1u6urplZWWurq5MTEyRkZGenp6zs7NhYWGpqamIiIjOzs6Ghoa1tbViYmKZmZlcXFx6enqqqqpXV1ePj49xcXHR0dGTk5NISEhPT0+ioqJGRkbQ0NCvr6+ampqfn5+rq6u8vLxaWlrW1tZLS0uHh4eBgYGEhIRdXV2QkJDDw8OWlpZYWFiXl5dpaWmoqKhJSUmAgIBmZmaSkpKnp6ednZ2FhYV4eHhUVFRoaGhZWVl/f3+bm5tzc3OgoKBgYGC0tLR8fHycnJx5eXmysrKkpKRVVVWOjo53d3eKiopKSkpSUlKUlJRvb29jY2NycnK+M1O7AAAgAElEQVR42uydbahlVRnHz9r7rpe99vs9597zMufc08jIvVLEeKHozSzQJpqmml4kYQokTQkNg1HREpIULD/4AoElpZFZSUSCQhIlVgpqCH4oS/FjBQUjRB8KKdr7nDN37sy9mi8zc9c6+/d8/Hk/bP7rOT/X3vvZa1rR0WqZjWrBYLBms6iFGmAwGGqAwWCoAQaDoQYYDIYaYDAYaoDBYKgBBoOhBhgM5qoaNmrh2H9egMFgzWatFiHAYLCtjK0TDAbbjhEHDAZDDTAYDDXAYDDUAIPBUAMMBkMNMBgMNcBgMMfUwJgHDAbbUAOD0jAYbAtr8XkVDAbbyvjyEgaDoQYYDIYaYDAYaoDBYKgBBoOhBhgMhhpgMJgjamDkCQaDbTPyRAgwGIyzIWEwGF9ewmAw1ACDwVADDAZDDTAYDDXAYDDUAIPBUAMMBvNSDYx5wGCwDTUwKA2DwbYwzoaEwWDbML68hMFgqAEGg6EGGAyGGmAwGGqAwWCoAQaDoQYYDOaIGhh5gsFg24w8EQIMBuNsSBgMxpeXMBgMNcBgMNQAg8FQAwwGQw0wGAw1wGAw1ACDwbxUA2MeMBhsQw0MSsNgsC2MsyFhMNg2jC8vYTAYaoDBYKgBBoOhBhgMhhpgMBhqgMFgqAEGgzmiBkaeYDDYNiNPhACDwTgbEgaD8eUlDAZDDTAYDDXAYDDUAIPBUAMMBkMNMBgMNcBgMC/VwJgHbA5ZbhW5cDYkDLaVrR3+9TNfHfZsTi6cDQmDHWW/36fr+sDzxsicXPjyEgarqneD3qiDj4za5IIaYE1n1Q6h89vz9eY68ANyQQ2wZjMre+bJt+oT66WCrFADrMFMtYcPX663q0dHZIUaYA1lomNu/Ih+mTp0LVmhBlgTmRiaq+7Sr1Af+kb1dzlZoQZYk1iZmu/eof9Pfe6LJrBkxdmQsAax/voP9auoz3SXZE5+nA0JawTLVW/132foV1UXfon8XpmxdYLNC5MD+6cL9auu/YfJ7xUZccDmgqmBuWe/fk311Dr5oQbYXLPqVsL88p36NdevJO8qUANsjllqHviWfl31bbMsyQ81wOaU/eIO/XrrzH+0B4pMUQNsDtnus8/Tb6DO/WmnI8gUNcDmjMV/2KvfYN161VJgyRQ1wOaJPf1e/cbr4L/6HPTy8mpgzAPmHbv9fH1y6t2PdDpkytmQsLlgwZE365NXB54ZBDk5czYkzHt2xcf0ya3frBhJznx5CfObXfeEPun1tiPDoSVn1ADzl43v06ekrr9yIMgZNcB8ZY/pU1XnX13dVJAzaoD5xqwyvWf1qaz7TcBrTNQA84tZuVS+cKE+tfXzUUz2qAHmEbNy0L59nz7l9Z0R2aMGmD9MtEf/PFefjrqG7DkbEuYLK0dLN/1En6Y6i+w5GxLmA8urPu1cr09fPWRKzob0dvszZKvdlPzsaKl1nz6tdVW78f3n7eWnIuXn3Yj8bGB2Pbb39JpBXzyIm95/vl5+qqRKTclPft7zs3Ff3PJZfdrrtr5teP95evnVykip2krwk5/v/NQg+vM+vQP1LhE3vP/8vPzJykgZj2PBT36O84t65keX6Z2pF5Zss/vPw8svJyujlJLB4spsbfjJz2V+5rkDeqfqnFg2u//8u3xR7eOqlRmaQAVJMVsbfvLzmN/XP6V3sB5oN7v/vLt8Ue3iZP0IyJggSMLZ2vCTn7/81v6od7T+s2wb3X++jWWUaryeBvH0HL9ON0kWx6pkLGj+8ovu/eTOmkFflNsm959/g9LtOF2slsPm7yijqBMEQdzmxz9n+Yne+Nm9eqfro3mT+8+/syHT6cMfuZBkYxlV93uzzR23DPOTX2/5kXO0A3V3k/vPuy8v62fD1c2elWtFmK0os7E2aGB+8rv2PdqJerjJ/eebGiZvjdpKlEKOs7CoN0KztWEucl7yu/py7UgdaXL/eaaGdGMZSmWTMOyao2vDXOSc5Pf4XdqZerrJ/eeXGtJjmzdh5UIWJp2ja8Nc5Fzkd+Wt2qG6tsn955Eayo2VMTZSkVKyCJN4MFsb5iJ9zy83pnxMO1WXNLn//FHDbAatWpmBaim7WBRFGCbBaLY2zEX6nZ+Nl80tH3TLDPp3Te4/b9RwbAZtKIL1OK/WJayXRikhhoPlEXORPudnpVF/OeiYGPQnWk3uP1/OhpzNoNXDJZ047Y5b3cW6umlQVyyZi/Q4v9wOhi98XjtXdza6/7w5G3I2g1a2SpF103ipZsvLg2pB6ura6VxaByF4md+Pv6AdrBv6eZP7z6cZvtV6w1Yq0Q2kmP1dNwyz3UmRiOlcmuhxG+FXfvUs8vfep52sw+1m958XlzoUsloaqcrIWqsW4umD4qr2ZGFmA7Eg8uk7JIsGvMrPBiZ5yU0x6ENWNrv//Pm/XjKWwiolAtmr/Dx5MmxEEmYrsVW2+rs+avAsP5ua1f9qV+tRY5vdf55caqqCJNsl5WpSFNWGrlqb/nJ1w6dWszCR0yWsrK06aMCb/Oodw9na3VoYNbz/fLnUNK4EvSuudnBhUi+NVEKINC+LsIjqd0Yb+zk04EV+Njbqr3sdNsOLy6Lh/efNpbYXwzBb21MUxWKspqd2ynhBFWG2W5ZK1KNq010eGnA/vzzu24cOOSwG/eEsbXr/+XOp46Jam0LYfKHfGU7O+lbxwqhy+Tiwtohnz4fRgA/5tcWRi7TTdVb9pKHZ/ef6TNYxplbqtRlLFU3H1lW/k67F05s9sTsVIkUDvuR3yQVui0F/PIgb339uj2BEUefYparxYpIsZvWLIrMcB/XcSSRWFpNulOelWR4y3uRJfsXN2vW6sZ03vf9cH5TurGci2mDtOAji1OStXHSTZKz2VEi1J3d4C5EoEYLz+ZWxuftB58Wgn6f/XD8bMpi8MlLHn7KTClVON3KVv5d4muBNfrkdmfBn7otBP0H/uf7lZf2xazhbm01n82VSiKgIizxCAz7lJ/vZ98/zwAwXl/Sf42qoj8hIwtnabJ5m3yWFLMJsj0ADPuW39rVzPBCDPtRN6T+31TA5WGutmK3NCXNpo2rNEokGPMrvy2/3QQz6/XcPSvrPaTVMPmUzcmW2NtvMpRXsGvzJ77n92g8zPG4E/ee0GiYrs2zKeLY20QlzabuLYpFnDb7kd9OdfohBX/oVY+k/p9UwWxnTErO1ESfOpbWsYNfgfn71FMA3n/JEDPrMTw8E/eewGnITiPpw/wmbrU22dS5NoAHn87OByV70RQz6sl21Geg/p8+GTOvpkv50TGYyhtZ9mbk0xpsczi9Xy+tnvckbMzy4mpb0n9tnQ0aRyOrl2DO7m2vHQdrddi4NIbid322XeiMGfT/95/7ZkKEUclcWhsWe418ZnTCXNoostxEu5/fkXn/EcMZh+s/9Ly/TyVBJvTbd/nGvjI6fS1MdgQYczu+eff6IQd8c9ug/59VQT67PvJ3Evc2vjI6bSxP8+9jO5ldtxK8+4JEY9N+DYU7/uaqGyPQ2JtcTq0pVrU0SiN7mV0ab59KGaMDR/ERneMVTPonhgreYmP5zVg3KdmxvNrnetfXOrfL2YnD08JzZK6PNc2mowcn8bGqu+5tPYjj4qB0I+s9ZNYh8ffJPf0wm18vJ8x6rZHbsYK1t5tJQg3v52cCsXuOTGPSBK0xg6T+Hdw0yC6TqjOpT9zqifr5j5YKdHsc5WZuWjXdnJ8yloQbH8rPx/9g7t9gorjOO75ndOXPmzOzcdmf24t2115fiNsWlxAQcDBg7jrHBQIGYcgsXt9xLKJWiQNQUlKJWqKVqoFXShkppH5pWCURKhNI0rVKpIU+gtpFC6UPKQyukPLTNQ3qVqs45s2uvMUlDsDznSJ+F1nh2drTznf/+9ly+8/+I/iOpwND7Hskg0J/YA4oEs+KMnHotFbtUTZim21AwLGqaKXlpgAax4oeI8tP1UpHhKili0J/o3pC0ENUdVqL0ElTNmeahybw0m+eghT+LAkhvEjR+9ItzZeLC8hM66O99U55ESpR2WeHhnJ30vLSRJoEatlPWncxLYxloimGovm4DEISLn62XjK8sk6rH8M4Rv+yC/mTwhkRhh82qKnxeGLMyIFghOl9DSiadVIYdKJF0htgwjBAufigbnFwtFRge+kOQRaA/OXZeuphb5yA+L6zylmHnRW0TNle9QDFgQLT40RK59G+pwDD2PMlj0J80m7KNipV0bIxQqd4y7Dw3yktTJkqXAwbEip9dJoekSmTQ1p6qgQH0JzAa3IZj2HZYUXIdFXjhMGbwr9PwB/G8NLUMGBAyfqT901KB4Z5n2d5K0J/gaMCNCSRUdSzHU9Vq1KFDhWKQQmzUpxjNbPyXBzQIGL/0jXkygaHjL7VBEKWgP4HRgN35BtJr29sSrpJrt201kWPTQFHBUc9hP55tsPGf7gMahIvflQ6ZwPDgK9F3v+H7hYCUFNCfoGhAqmkqKDNxDIdtoiYcU8FKETFwszoA4Y/Dy5SjAHoNosXv4e1SjSVO4Np9XHr8nSe+fGNLkGgqY9CfeGigRiUcw5WIP0ljF6fMpKkokVmGqniOxbJTq6pOjADmGgSL35YDUoHhd/XCET+pve+eJf+iBdCfeN6QNprjmV6ZFHEweZ5r52o+fCzlpNCeqnTmvFwnaof0JpHiZ4dyutQnFRjOHavdw5ax2pGDezRtLyYF0N+tUp5ifTN+GP3y/FDec2jjeTjLmEXbPdNcVDsUtl0KciCFit+x56QCw/c9dh9umVyYyMzq5lVzdhyeA/oTzRvSR2wWOGXxBaOG8wok6i2H4zzPh+VJIeOXPC0XGC5Ek4/BF741cWxoLZ+XXPGA3Qn6E2znpYJZFonrJJOmodNp56lVK2lmAAMCxk95a1AqR4bLtfvwXl81cXDrQvY4b/V27YfIAf0JhQZmvKmE3bdmK+lgFU1zz2GFyhsqjgIahInflX6ZwLDgS/Xb+MSCyaP9fTwbY+G9m7Wu+RXQn0hoyLKN8GF/jYY9YocmPEpvnn9Xw6YxfMCAQPFj1qov3iMVGF6tJzG+19pwuGUjx8TaDm3nHu1djEB/4qAhzwfKLBVVdyyr4lime9N5rmKGTVMEDIgTP5wln79LJjAsfguRyJXpzMCUJ3qWsMeRbk1b0q2teNMF/YmCBkpQLUmd2NirVph9Tu7m84w5FqBBoPjhTHB+o0xguG+bXVAo6+mcGpv6TPcIexwIyaCtGdW0X5aaQH9ioAG7LA0VFdl6ckLFLlN2OK4Lpp6nVsOmyQAaxIgfKhWfeUImMGz46zFSpjoqkyMv3fTU0P3810BP38gKbXx0k7YlAfoTAg04sujMIKTkiasmeCXipKmgYHrTlAANIsSPlsl3vrtYJjI8fbKYRcz5/tB/p+2wups9Du4JHzZtXrOrV9OuG82gPwG8IXVq5dJhzJmhlpqnzIPPqzDbLUWdch62vJwSQHqTAPHDRfv0fTKB4eyhfFq3bVxoOjHtfQ/wZUst6jmsX8tnHb5qm6A/Abwhs0Y6Z+Ekt+KjLKWPddvSZebB5zbmpWX9oCnhAhBijp+tE/KGVBuv914mNduVay3Tnmzt472fs9FfB3r5r20kD/ojsXtDprGqzMdY1SuOk0qpdWOttMcGzBRP9etDMIyIN35U9Qt/liqRYeWjQQHzCpYXb+F839rGaTE2MN69XNO28oWLltXaBVIC/cW985JvaXOxqyODVqrepLEW2+MWtg1CmJRLgAEx4qcWsxd7ZQLDkqOZvMrWcMijt3KSWNPHybBzZTiweGzfBt4Zamlr1bpAf7GjIcOW3QjG1HV11WZ749N1QjN7Tlaj2FQxKgAGBIgfyqcvPyUTGOZerRKV6iiTPTV+q+fnHXyQjzj2dwxq2uLu4ajPwNKf3iAY9BcrGliqDk6rFRsZiM2tm0aa1JpBV5ssq0lFOGWARawA8bNRKfjG12QCw/LvmQGrX1kKfvD1W5/Rw3tAq7T+4f3jvSO8oE7L5l0Hwv7FOjUN+osTDUEoaFTIKp5jNits1c3LEJ8q0XlYbWpSw54ys+ZDgIG442eQ4/+Ran/l22ViUJ2W/eMfe7+06c+xx+FoTvXJ3ogMI5p2d8iGG74K+ot1QJGneYIUM2npdqhsp5ntLea+3oTqrDIIKwcftg0FDMQdP2ubVGB4Icl6OtQg1R9/gGlsX6/WOxr9l69atozzxMiFO7T1nWXQX7zTkD5JU8NLWuw7z6ngsB9c8/xv9xLhMDFK6EFFwEDM8fuVVGB4OqpSi0n2nx+YmbWiZ+PeaN1id9RniJIctM2Dc39fdkF/8XtDtnPPPadiuCRA0fpbkLOchMqKBXmTU2uAhnjiFzy+VCYw9L1Zu4/qtT3/79ylg6Pj+2ple1vaBldGqU/zxlu1MwnQX/zekDTFyg53Ypd57jEXPiOj5EwzV8XU8nLlDKQ3xRq/P3XLBIaNZ+q38WLPh3tF//Z1PBWyrVXTuiM2rNK0s67VDvqL2RvS9bmco2OUlyhuqvIS5nnmd5jEkAMZV/zsdPbZgzKBYfiPJItsWy/nn//Q+0KHIs+JfUN8Gya/3eXDmvZbAvqLd3sVswThiTtsP0t4TOUTaijqGYf/MhhyIGOLn3/+SamsWi4ynOm05H/2pdsZgUQJ1Ad576ibdyHGerWuIK2C/uJFQ4JMaJsdY5VAnBRfsw+PpYkLGIgrfk3XZQLDilf4m3bLZP7fb+uFtXRp7X7Ghs9w1/yOuzZpF4kB+osdDTVtE1Z5UG23klaVkIBizIoxAQZiil/qBak8nN6t7YsMqi/f7munsGEt2yPS29Xd1V/Jgv7iR0OkbdVlK8msRHEn3+yWDQADccWv/XWpHBm+WS9lq3x8w+2/upENXWxEsWBU27XrEeKD1uJHA9e2kqPYxa7DOsTwkY8zfsVrC2QCw7mT9bu4MvSRLtDAhnWsWM26Lk3b8JQLuhIBDXx7sWnqlFn+AxpijB8l5OiwTGBYfaFQSz34W89HvUadDTsH97OyGh072B8vg66EQEOo7VDaKWxUQmm78JGPKX4oXzyzTyYwjH2K5CNHhiOP3cFlamzYvWshG5Dsj0wpTNCVEGggaSOXUHXVTCZNDB/5WOKH8+RUj0xg6PoNKWJdD1G46IE7uxJnw9wejfOlrbasCbq6GQ0xpVZkKsjWE55pNlNIZZr9+Nl6KXhGqkSGdUczWWrbruI3n7vji7W2rertWbWbrVKsX1Y7dgp0xdGQiPnNuHyWOaMohg8NEkv8jr8mExgGfj2RtTkj279a+0bmacvWhP/bvqRu6VDWQVcxeUNOP4b4/njoxs1y/MIuuXF6g0RgWHOjOR/dQ+HVrTN21aXcxGHzxN/fzoOuYtx5OeVYBqsYEk1mO37UyOevrpApw+ntJlKOJlsvzp3B6x5kxTBbJ/eNbIIJcWHQEH3pwUd+VuOH/dI/pPKDfe0wSVNekPfhlTN53X5esGasYRP6VdCVIGjIhl96WfjIz2r81IAclcpB/rnDpIRCoJXIJ0dneEs3y/QabNy0ea8NuhICDT7FkRMffORnK364WPrZkExguP5zDgaU9c8/NNPzF3ymYWwKJx8BXQmBhmwpS0vwkZ+9+LnZ4i/+x96ZB0lRX3F8e5bpfttTTTPbM2P3MAMsYoJyCkK4CbAhIFchyCWFHAmLYK2wnLIsghQgK1e4ghzrCgHCISBlhCCXSBRFiiIkWsGAJSuVlIIVIMZozMGcG2MqhRqmf+8339+f3z/Y97a+70Nv93vv9xgnMHx/dxwMuhGsWPZ//8dH1W/VVWv15U0P98NXgrxrgJZRzZ54ilWHUyXFNzJ4QrW33Ybr9Zq37TNuYZ+iL2n9c4EGoCH7tK8/wOxqI8OZRBeDN9RgRubu3TwPNLje8gQtw1rwbk6D182rUk86dLQogz/3LFqeclA02aOZqhP4A6cnBu2vEVLNHFO3nMOtM/qDt0fRKI1H7WzRbj6S+3/3A0Zc6L3Ejt1Sl6fY1unxGf7RbTzwEMonWzTLeHwUpyeGrS0otqNRiQRn3Znpn73KUOEhlE+2aM0GcwLDg8XxJx3dcM65sK7y9bAOD6F8skM7V8YJDGsXJ6JWg7XmuvDjf2T64CGUT1Zo5hpOYBi/PZVHeGc9NwJYHdDhIZRPNmye5tXIUJpO43pvVyKYj3sogAbpNfPmQ/nbhYzA0Ppdw04mcbypKxH0nAkPAQ2ya7rXoUndGIFhxDu1Q77E2OO0li7Na/jhof9EA9qCJNNMPeC50pQRGNr/rK7t9cfzOPeiSzHshIdSaECjtMTanu9xesmwLxV2eKZb1+sVPhH0mvCQSLshod0Gbc4wTmBYUDOdxxG3YugwlVR4CJOXcr98pNVPcQLD+japJOxD7rVZRWwFHgIaJNZ0H+VO5wSGvs1CgcSq1tCmoa5FMTdqoAcSaJBY0z3B3J39GIFh3AfesJrI47iLUx5V5EOjE9Agr6b7nAYzON143fNMxPHGapLoIRffmg48G9skBQ8BDbJqqmNdb8IIDEUHvRQDgx4JtljhYhz95sBDQIPEGxnUMJ1uzQgM2kGKP8XrBuUucDOO4X54CGiQWIs4W+7n1OF0jeIP8XqU8ve5GknnMDz0VTSg5Ukebfd6RmDov60gnoephhre6ORqKCsMeOi/tDzhlyCDZvo91qKNnMaoVjS2o34znsflu1wOxR814SHshpRS0z2h4ns5vWMYM4usWHeRGqDDbk95bAxEdHgIk5cyarqPous43XjdZ1owDgbForOzXW/QtqNodAIapNSUoH0PJzCMnkIUK0YlQM+OcT2ajeSDh4AGSdHwbgdGYOhVmshDN6hihfvh7EOjE9Agq7ayOyMwjP3CiQftj32vHOh+PAfgIaBBUu0tTjdet/rIkwzbrrNOhMtyNsBDQIOc2sQPOTUy7FPTeVTVFyGivvAQ0CClZl/i9L1y46J0FlPaivHaAx66RTSgzYOPZioUWsIJDKemkifptfOCXK83Er763y1PaJRmqVmv1GMEhpMzE3n4o6HnnxEkpqEVFnogsRtSOu0Kp/nKCdOSUXto5h+Fme1a6WDZGyYvZdMON2IEhkaV6TwmXhRnymNyCHdhAw2SaXs4zVcOrcpLZeHsaC5OXCdSZICvgAYZND9RwS5Obx9n6KQkk3izvkBx7SUFvgIapNH0SLDgDUZc6PGkQx49kUdlkUiRPYL2aKBBHk2P0kROjQyF2/KDHj1xJ8YLfYQKrV4d+ApokGcjA9V4sh0jMvylwjbig9dRmrpQsNh+CV8BDbJsZPCGzRNdGYHh80UUiIFBN+ySI6IFdwO+uiU0oOVJfM20jJ9w2gc7bP7NmM2cHFMN1r3YRbTo1sNXt9byhF+C4JqZZ9Di8YzA0HF/2NKTeXw2ULjwetQycBc2dkNKoCkW7e7DCAxN36SwmszjaH8BAzzv6PAVJi/Za0qEGnP6Xtlkkt+J9xLpRE8I2bN5KKjAV0ADd003Qm329ucDhn73NAzHvlfmqVag8WAhQ+ybXAUJrwENfDXT49T8Z3tGYJjriV9fefNRJ3Be0J7NAW0C8BrQwF0Le5cXMfpb4lLtZAdGlFa/KmqQnxEWywMN7LUvRjACQ1lBsgMjSnn/EDbKXYYPvgIamGuVDzACw8niZNQq1dkp8FBHTgReAxp4a+dXMQLDqlnpPLy/7ShwoJvID69hNyRnreIUIzA8fLx6UXSp0MunFsJrX6vlCY3SYmmq/fKrjMDQ63oiD9NveP40SOxYKwx4Dbsh+WoN5jICw8CqcCIPJUJDFgoe7DpS4DVMXrLV3mYEhsJDyaD9BhWvED3akeSF14AGrtqJVnzA0P6qk8ojeMd08eNd6cBrQANTrZLTBvkDr1X3Zi1hQLRdtgqvAQ3stNiStCmc5isXlIRSN9s6F4ZzeCsy34LXgAZ2mu6hn55kBIa1L1BAMRM5/JnHjpnpIQVeAxqYaYpBucsYgaHRFju9kWFISx4x98834DWggZemR6nNrxmBoWklJTYy+ImmzuYS9Y7EWBX8h92QXDRTpZpLC/mAYeQHhpUX2/ro9wQblrEJ+4EaKryG3ZDMtCpGG+SLDhYEUlnkzWW0Y+Y0vPYNGqXx6OSaplPopZF86qvVkw3J40+OUb3TnE/gWiN4DZOXjDTFtqYMZlRfa1pQVE/mcaWjxum8B/8BDWw0xaIhj3JqZJhK8cuo4h0Yo1mBQWsO/wENXDQlQHvuZFRcZRUUiS9ivhl4+cMas/Mp/Ac0sNBMxaC3NjIqrdkzKZoCw3PDuIFBa1IX/gMaWGg+J/cIo++VE7ZT4sp5JeK8vFHjd6458B/QwELLv5vR98pRk5N56J7QnIuFDMkwIt8H/wENHLTLHfiUVaejqT+CfEHPjVYax/N38sN/2A0pvnaYERi0Hek8wtaFThrPk++D/7AbUmjNzAvYx+/jU1K91xGpZvyqbtsobcIUDNpe+O+bNkpjvCozWl6Apj3DqKSW6omXj3mqTaWjNLZnPvyHyUuxNavkQUYFdSw33YERKO/LFwzaffAf0CC2Vncfo3p6cUjy5aNuhEqWaZzPPPgPaBBae5/RNNKjD6WiVsm8NJA1GTQv/Ac0CKwtZzS/PPp4dR7+pzXm5zH4D2gQVzvD6Mbr0Y+TlU7jFwO4k0HbDf8BDYJuZKD9jL5XdrqSF/Ym18HSJ73Yg0HrCk8CDSJqqmWVd+ZTR2M/ygn6UhsZysdpEpyl8OS3QANanm6PZvqj9vw3+FRRj3uLQ14zmUfJbzQpTjk8+S1anvBLuF2acYRTI0O1EZw2f5MDDFqTOio8id2QomnGNkY1tGF1dRqRrZos5ztYMY/JS9GuqXM4ffY7uZgiqelE+5Uu0pBB22LDk0CDOJruC9MFRt8rO5cHAkoqj9eHywMGbWwDHzwJNAijqY66idH2xD6TnbCqJ/P4eTdNpvP7xN8T8CTQIICmWOdvqbYAACAASURBVPbhQYw6nCYpIW8iEaLnZ2tyncowPAk0iKEpARoyhk/pdLlMYV/8P1YlEmxxSpPt5EfhSaBBBM1vsOoHGPA0JTcy6AYVfy4dGLTBERU+BRpE0KgWoxuvC3cayTz0KOWv0SQ8m8M6fIrdkAJovqXt+ZTNr5RkHqY3VHtzbxnJoE0xTPgUuyFdbopWnNz3+XyvLCx7ljz+VFP0haFSgkHrEYFPsRvSZU0NB8705FMzT5VYlpKc/6LT3TVJzwT4FJOXrmqmaoe2NGLUyLCYKJGEYgV/PEiT9iyBT4EGVzWDVjKqr+4r0x0YAZrVWZP4lMKnQIOrWslaPtXSujLdgRGhig2a1CcXPgUaXNTu+JBPrfT8ON2BEQ2dOyA3GLT+BJ8CDa5p311Sj02pFG2uXvoYLrjaTnIyaH2BBqDBNe0Qo/ramv9vV8lXddCkP9eC8CnQkHkttlr1Y0b3wx6rRUb6vuj93bQsOKUB+BS7ITOtmbpF793Fp0o2LCKfP5VHs7ZaVpzXVHgXuyEzrz33Qz41ciq13K1GnuGUt8wOMMTeQsKn2A2Zaa3xej4lMiZ9Sx15wosXaNlyHoFPMXmZaW3iMUYF8omvOo85R3pkDRm0MngXaMisZk3nUx71N/lCejqNeV20LDpX4V2gIWOarrJaFN1uXoB8eiqPlwZoWXWWw7tAQ4Y03Ufqp3w6nNrP8JDvX+yde5AU1RXG6WGn50wPTdv29NAzTu+yCFnepETeEQMYQEEQeRQEAkpEEERBFuUZ5BFgBcFCYIEyJigPERB5C4IkgCARKTCoJCElJhaSRCQppTQRTNjpnulew2NX7lKczPf9+bH7x2HO+e1033u/m46DpbENQlmms+hdoOGaeEowntzPJ5Ghx7L8WEBJ78CYdmso63QEvQs0XJtEhuAkPvsBeswpMG0n/ExSafbMUBZqNHoXaKj4RAbJiDfqwmcqvh5BpKfB0PvVbARDqE0BelcgGrDN4+JeJHaQ0R/eLkXpOrRgovaKUHaqTwC9e9VbnrBR+vKboiOkbOAzEr12UjSspevY0S1LyRAaWFNB7yIbsgI9xaZcRn94O2w1E3KmjrpNQlmr+xUZ/YyTlxXmKQEz/zSfjUKdNkYt91IWhWj34FAWa6gMNAANFeUpwVilL/kEsdcaaZHkLEvIVqDR7aGsVi9bQj8DDRXjKYnkKD43XreaZafrkJLm0p6hLNdMU0E/Aw0V41k7h/KZhGVq5iFIjT0yL5T1Ok7oZ6ChYrwRjIKiN+RnHoICdNMTAEMoNDWGfgYaKsLLYxTE/lzNTB0y6W+2AhdCoY6VA+hnoEG8d9MZRg/Vxb442JwdnYGFEi0kBf2MbEjRXnA1n/PLi8cHklqmjFEDAYWU7m0e0dDPyIYU6iWVqW35rFd+ka5DC6vRrQ+ACa56o59FbJTGVye/t4vPDQ0P/jZTh5Sk2YtBhPR/zJPoZ5y8FOwV8tnI0HJkpg5dpaLpIEJaK9DPQINgr/c9bNq/zUdhrw6z2kIAIa1N+ehnoEGs1/vfbNq/+rJc8i5giZzHemVab9dPoJ+BBnGeTlSZ0XrlwsdiqpJZlzh3G4jgqtl4wwqjn4EGUZ4SMIwX+QQbvPVYPCpl6ngH65WZ9ZpRdiKI8QYahHlB0t/ns5Gh8VIqAYNbx9KhIIKrGi9YsaCC8QYaRCUyBE36kk/iye0/J0tyCyEq+hmI4KrrDpuCCsYb2ZCCPE2ykmNrsOn/9tOIdC2VSqfbiSpYr8yAYTsZsoZtS8iGFOgNms+m/zvtsi0v77DgzyBCeiF3crWYhKFGNqQwT7Lp9bfZ9H+/HblmJHNkyKjTBEhwNfd1/3oNHgVw8vJqr6lTE7+by6b9O35S00xdRpWqwzzUFkRwNaPY9K3XYLyBhqu9pi5AVf7Kp/9X5pF7GVXJX8fdHUAEV4uOkCFhlIEGUd4FMATO8+n/Nyql7rVN5cFGs/L+ykuoxTpKJ2hjlIGGq/e0SCw8i9GjdKVMHZJhrW0MIqTBMIgIMURAg0AvoZ/rxKb/3xqeqUNSaQLyYNNq+JmJUQYaxHqH27Pp/16DvIcg26z6WhsgwVHrkxZGGWgQ6w3n84281lbfQ1A8dwmI4KrzJ0mM8rVAQzZtebrxFJ8/jOcivocga2p/IMHVQh3bkZANKdDTI3TLJjbt3/WPmTo0xTC39QMRXJ0KUlDHpmhkQwrzgnTjN2za/0fbvTrkhLoRGxnSml6t5PEKX/tx8lKcV7UOmx2E3b7KydQhRc3Cm0EEVzOWYmyBBsHeFj5B0a9Wybx8lNTYOJyvTKvesxhboEGw9xKfjQxrful7CIpVWQEiuLpzEsYWaBDs1W/Gpv8XLyXVq0OZgmvqXHWvi8xHoEGgV3IYaRyfjQxDVpEheceLN98BJDjqUSduyhhboEFcIkOARvDZWtx+t5WQvTrO9gESHH3/dC5FFIwt0CAskcGmEZPZBEW3O6TFg14dO5sBCa6eOBhXEQeLbEhhniZbuaerc2n/fntzLDfcsKSOg1ivTKvnPstO7XDCdiRkQ4ryRrLJg+38dIHp1WE9/xyI4OrHRzCsyIYU7G1swKb/V1Yl23v5GD0DIqRfy+40o/iKj5OX4jyFaGtTNv1/vKAk3C1dR/IrEMFVh0K68JCFEQUaRHmSEX9lEZv+/7rYVDNxsGRORVC0q4aHAnEZIwo0CPOkZKz4KJv+X7NKdVJPnTpG3QUkuK9lt+fGIwpGFGgQ5Sl2ouhdNv1/9ypKyuHMNXWPPwwkOOo4xo3Wx4gCDUI8JUK551tx6f+Bh73jxUqSin4IJLiao7nXV2JEgQYhnkyJk3x2+I3yPwRRc6xXpnUsHyMKNIj19Jc7snmU/r3/IYgW7AERXB2QMaLXDxr+T7Y8TarHpf27b7czdWgy5c2pDiQ4OtobW4+upy1P7AvRwqq6/n42/f9mTjSie3Xsug1IcDTscCCqaBhMZEOK8qSk9VRPNv0/98KjtB7OXFO3rSmQ4KjTcrLSbx/xdR4nLwW8YbCJ0Y3XR0d7dUgGbewFJDjq/wIhDhZoEOpRpWNs+r9LkVfHBTD0vR1IcNR5L8YRaBDsBZex6f/Gfb06lKQ5ewaQ4O5w+gDjCDQI9uLPsAmKbj+p1ENQ0a9bgQmOJudjHIEGwd7hdlzav+musOHVYeR9jottXZ0qxjgCDYK9Qjbv8GrMUiniO1783mAgwdHM+v4EbYwj0HC1nk60j8+Zg9UFFPESGejDhkCCoyHPlkrQxjgSsiGvytN01Sz4KZ9HaY2CvmzDP7QDEhwNWE7RsIZtRsiGFOjd8BqX9u92zHvFkKOr1j+GAQkuGLZiCK/7jdLcjlcpfIKij/f2ZRsGqC/OV7rq8wy+uuPkpWAvNqYrl/4/MSER9V3HtuB7QIKjwUtyEhg9oEGcV/LC6rP7uPT/A+vJkL067I86ggnOQ9bKGyigY/SABmGebNB6NgevO2xMlNxSl6ljJNYrXe1pTqqC0QMahHmyRVs7cGn/Fr+iuOyrYzeI4OpAZVIRBws0iPOkqLmKzUaG+86WPEp4D0HLhwIJjiZOiCURBws0iExkoIMTubR///1J73ixpFJf5MG6arzOS9DG6AENIhIZ4s3ZXPbW9n3bl8igWvs2AQmOhi5HIgM3NFzvW54S+XXYvNxfFvHq0IJm8w1AgqOmZ7GliN+Wp+t6U7QUj29hc9nbngUU8F/4PgbnK139KxiTtVKfbzj1H4UhRDbkd/OCMeMv3bm0/7sKqZKvjpdBBEdNVpuUuqXO/XyT+xoVjsglS8ZXd5y8/G6enDA+fohL/5940ouDVRSiLbXABGeH0z+lRETx1muempfaztr6QKOEjWVMoKH8niYZxuPzufT/4nW+OmTLPnIPmOBoYW0PmZJKRWu8f/qbFlUwjkBDeb1AbB2bG697feGrQ4paa+cDCY7mjfA+X8WODS99jOThvCT2RQIN5fVueYNL+/9gm68ORaXnfwEkOLq5vvf5KhHKWfbtPMxhiQDGEWgon/c0l/bvvtlXh2JT7TNAgqNb/QnaEVJ3XORnfkIyxhFoKLtn/J1L+z+4PRr36pApdwWQ4OguX4K2JpuBuhdfgh4bwxlMoKHM3qE+TNq/1ZK8uD8OttKstmBCSvce0n0J2tHYpAGX+MG24xAbi2zIMnrLB3IBw4ZHrKCueXWMagAmpNTyvXxD9n2+ay9zTdcMCduMkA1ZBs8ez+Wyt24Lq3l1aGE1Oak9mJBS6xeT3uerRxLrDlz2x/ebOoYQ2ZBX8io/yqX/Zzb3nwyNUt8uYIL7ZrHAt14ToJxvrvTla5yF+7Fx8vLyXk02B68XzSbfydAkjZ4BJDiaKPvWawIkTbnyr7QwIhhHoOEyXh6bU4qLCsnwvVencXOBBEcnhvv+WxTSP2hdlt+aQhLGEWi4lBf/DZcE+QHvRCxfHCxFz/cAE1J6dFXSj0zr07IeI6kWxTgCDRfxFJmszVxW/Rp+aieCvp3/0b0twYSUhrxklELm0rKfjJuZCGIcgYb/8eS49HELJu1/50mNgr7jxTS2HpiQUoc/JeN+ZA6fXp7f/jCBM5hAw7c82aBVA7j0//ZYPOB/m178EJiQUue64VLIjJbzNp6B+TbGEWjwe5JBr3CJW77jc/KOF5fc1T38bjAhpep1yYz4kGlNLv+KpylhHJENmfF0m6atYdL+bf6jeHVo+n/ZO/+gKK47gLt77O67t7fcLbt37K63giDFFGuJWlBAAUER1EAQS0REFFTwZ5OKv2rEMcHY2KRR05rExtYf0aTpNGOjJu3EtsamNTNpdGqTxv7Ij9oYx2mbxk7t5J9O98fd8Y5fctwBe+x7M4iz3O2+9/3x2ffj+76PBNtwPtgAGJ7xderX7QTS9YHk5eoQ8ZnZODdkwIi05/LvlcaJ/f95m6hnfQy1A/4cM8Esm69ILI/o98zANsDUYce0YKD0sHRXoCo5d8WL+X+4GPgJpB3OF3E+WLPcWGdIJqTfjRUDvdPHuDuPd14a+WC9CXvjZX/lhiOKgKaD9V7F26jM0vSoV0SRefDiwO9VgN0Ro0EDgwyONsRLIMMfteEDelb3cysxE4yyukMJJIU29Uvsjup2Z7A72h4NtCztS4sT86/YiLaDFsCBRswEEwybwpFJRJ3dCp9tZXM0OCXvD5rjpcewD20HIYBX8P5KszReRueNWK/wTPTR4sc6l4axi9oRDVLHU3Fi/g1vy0g7CL+8bg9mglGm/0nu1C9kZfh5LAZZpeNV7I42RsOk23Fi/jOPyUg7oCpvexUzwShpW0REv7REXpobmxvfLRLYHe2KBuIf8bLqd2Kqt7MdbhZk7qrEUDADGYiwJDa+U0/H6s6Vb/mxO9o0N+S78RLhdDPZSyJyUXzvzMNMMMqzO32I6aigLZZ5uTYHc8Hh0CM75YbkhXXxsup3EyLtcEOF/c8szASjXMhE9MvTIPNCbO8/DjumpQKlh2R7FVQemBEf5r9/W9jOUMXbvgwzwShFX0P0C0kwOubhrO/j7rztdl661cz4ODn66XVoO2hBegEfbGuWpx5G9AtZeexdsZ99mZeJXdRuaOCl4/Fg/lU/9SM4g35lwm7MBKNMuxyGTIW6f1BQfx67qN3QQE2NgwxvXzqq+iBSZ+D5CWaCUVKPOhFkEoJ3xSAdutGAXdRuaJB+ZXnzn3FU8VIQjds8iZlglOy9IkDOmOJAR+6gPet17KJ2Q8MvLW7+sx4SAZrbEIAnMBPMHsOLELAoMidcHMSnZWAXtRkaxCet/V78ZIyPRdPBgq3lGApGeTxRIVFk0oN8Fvhh7KIYDdZ5Lx5jFTXscLXnl2Im6KX4Zhvg0IwM9F2DfVzIfuyi1kHDUIQ8+S9a1/43OzRxuJE6f6sIQ8Eou9sElXcjujxaPejPzB+DQ48sE/I0JA++PhgThy0xiKI69H0vh+Y2lK98zy6efwf5LfuxwCHrEn7fb4dkkHVdwglkbZUbckLsbSitKK8o2pQwdQ8AMSzNOXHbNn2CvuU37Tkg0e5OXfq+vHZoqtUKqXjpfvvxzstYXKuLuWWnpzKp6VGx4clNQEBH0sD/hn1GC33KL6tdVsKQeXjokticEuLEfTiCw2iIwbVNg2DZTFRsWPsCJ6C5DYHv6gJ7kaE3+a36O5TCTqHkh7Iv9TsA48J9OJqiuZGdmWqIHvf+IFh2FGyY9joAEKJ1vpXD2I0MPcpv+uejQOAwKlOX4z7JH9KV5HFkPLiPRgaKogWawGjo5/kShLOXz8lLB8GyB8qG+l8oYcs0AGysZWxIhu7ym7eLDxxfGdCb9+pQb6Y/K7ut7z4GGSiKTWEJjIY7XoOU3wdkZFabCCOqZzAse0BsKN4S1g5C9H1nB2NPMnSV3926V4YyO0MAvjF9yGu3EPAWdx/eIANN0xSZNCbABoyGXrdd0xJwdny0v9UYr+c1rtl8dmcKAH6683MfxNiyswsHxIYF74S1A/rBwUcYO5Khu/xujw1DpiJvGo6zwCtTaGu7D6GNIzQy+AFJky5PgA0YDb1dU+RXbnRNhlTcvOWgPpEb/Ny7MbXs1HtWDoANC/6ghPV0VDD1BmNLMnST3+mdqH4JEWwqHJ4KtguWdh9CG0VQ+hQkACTpcgTYgHND9nbt0vKe1Vy9t00UgvMP52Np2XUlLdWRsqHhs7Ei0g6eVRKPMzYlAyq/mQyT+2tEv25eld8atr7Um8DKYUE8nTKJI1nTjsRklyspheZxbsger7lp8dE+ciEVnz4C/NCtfY4i/xo7y27KWMosK8iNhA0lD3Fd2iE+sciuZEDlxxTuednUUUi/mY8NXxWzgdPKTiOwXJKGA+ieyjudIkmSrIBzQ/Z4DfrV8/f2res95xRFn3RQ1QdjZtm59bpJL+o/GxZ8kQprBy2AfRMZ25IBlV/BWXTy0Q2A97VhzZR7mLNwV5szJx+pBFdiCuUEJB0YXOCdl93WJSRnPyLlap+XBcIJOfXZ2Fh2el6Tnv99QXN/+w2rfhjeDlrynZvC2JYMIfktqmJqrvmB0qlfSgK3hjkn13EvtG4MJG0sWUJqvMeROIYGITZgNHS5BhVX/3bdfHUxYJ2QBSdjYtlpTNpk/X/lGdP7w4b5l8LbQQhgRSFjYzIE5bcob+7HMvCzobg+WlHay4a7mmVeywYSGauWAk3wBJWS6PDoHfEAG3iMhvAk8mJmvxe+jwMOap3V6zGxbIZpNPITNteX35ENH74khM15E35w3yHG3mTQ5Gck0f+NCoBKB+P6CAlsXG2BiiaQFo6BNDHA09DlcCSDIBtGXlxkdGhwq3QEK99vJnB6RM25hmhX3b7CMKUra6bpBp6/g6nukw0zT+6UBXQPIc/JV77N2JkMpvyKs+Yxn5q59Umjk0zSnPeINc4Cb1esGwMZGDwQkEpIdLjETvmNtLjI6NAAxccj0fiDrJF+NLkqKsuuK5+fxTRV1FbNNzqfGcUFa3plw8TXkoCfCM9Tuf6NSluTwZDfjqwpy06eojJJJWDbpIsH3/zUIlXdLEPLxkDqU47QSTtpmvI4XGxIfiMuLjI6NEjtkan8rBlvJL0XhWXvaC1nKjJC2c5L59bWtfQS37DjFvSqsEud75/J2JoMhvxyypiqlxPcKR5SNW2bkpyuxxbmW6Sus1naqjGQGhkUehQNkzwej8PhCspvBMZFRoeGtghTBeYF109XVA7Uspsm61/NbUT/VlmeVdqNDfWfjQIS2+3t8yPG3mQw5bf80GWSH6+bNk0ThF/WcP3RPCZ/Q5o1Kpvfxlk3BtJPkJNYt8YFR0h+ik8deXGR0eWG/H2kOv8glDXof1GtutV03UE9LbzfUHxhcc91vsfmZNDkV8Mwjf8EYz1JWknmSFJV/UA5MKtfa8BDVS4JbkvGQOrT2SLLJaeMSk4Kyk8PeqJGYFxkFLkh3VxHxCp/FZgqd7PifasHYtlpTJqRMCqnqqq2tWx6TfADVcExRbH277JroxU9uK9rnZ3iCbuTIY2pnF1wTQrw2ackuzyOBLi1uszM75ZaNMcS9f23VWMg+VE8kZjMsd6Q/IySDM24SBHnhjSWwMGeyFesAbLhd2tBf782o8jcK2i81HKMWcza+tS0xikGJrK1n5ZAfMOciY1LDoqy2uOoT3yp1J5kCMlvlUaJt6kEgQ0eR5Wc4nb/az7DrA3Ib1GFJSr8iCVjIDP1AQNPE8kkFZKfw5E41uVxEWZcJCHhnZe6ox2JXOUZAL0ff76+f19ryTN+FZZo77XKmsYSfThqpISv0KMqKurW1tfOydHXKeae2Clqaux5fpuQvmDTTkNAfmtWMtnnM33cKNacaNdzasDtp8vmt6bVpuYYMVDMwkimBGaVVzS3zF0Z+8MpcrzWchU/QWlooGjeCSGkEzrlNy7RkQhJIoFwm2uYEKNBf+0PIDqgEYTfj/1ZdgRvPWZyTl5hbVV6ut7rLVueVsmU6uOI/NzsVu3vDc1LtqsA3Q3Qpc6U065nUgXl13LMBfyUSkna+81cLOK/ey/DaPKrZJjqrEjQULDk6wfWExTJqSyduX7FmfSYdshqRluw1+BKoQhI0wSJyI9wORLHsJDW81nKGA3mNUocgMqrQLf7/aWk/2NlpnB259kJE1trNzRV6fPtLdpPyX/Ha8pRhT7qzG1n7FpM+e1fB6RxLo9H6xBrti1rYvmbMeFTqE/QZPyfvWuPjeI445497/v29vbee96zfXCOLRETF9c2xsbYGMcGG2NjMGDAj/BKMK9AC00fpAEngYDSgNIKQgmtUqo2hBTSIIXSFtpGoYFITUOoIGmUKgqoSZWKVjSif7U7u3tP397tzVmcufP8YcPe7HrnN9/87ptvfvON4jVUzTfyuOfPsnC4+GCmI4LA1dQr7+yqH7sX/sV4GyocgZktBTheGsbPJbs2RKnFZNZOS5W9BsIxQQ00LX4Locf/QMV53o93VBjmhsoYVcKUcvlH38pLNpkXWFydAuq9s+N0zlID2dJL/vGYFChjZQ/YZJZNm+Uo15tNZDtcBR6YGWQGsndd0kfN/JDQs42NYyYzvTjuhgrHyg5CQQg/HCcAABwvWE1WGka2QvOJnKcG4ERRCJygwtqyUPGJedv66oxxQ3cMNUzqazyzlKfsEgGlaqqXp0sNX8tdaiBfN1GlBSZLWcBqtdpY3Ee5tpUEY7otXWSrygzVSXejzvw4oW28OEbk8L3xN1TsNlMIP0LNGouz+YTVZPHjAgGS21+uUANWgNLjj4na41i7eOuJozu/vPlnmF6WFZ1FZ3/7kCG/Yah2sHVtD2SSivVHb+6XCBAo9TGMldXiwwkmFMdylhhW/VzGoMwq27YVMHy+k3Le1rhAieb29ahrl/W1ixI/Z8YJJrFt+Kj794zFC08dh0OlKISf6JCUXPMEm++TfYkizJD95Qo1eN5F6fHtDjWEKXH/DSafr7mNu1gGYF5n/jNnPn8oNitMc2MwFtE/WV1zry3uKO+6duG537jluR4t+ZXJHvBzAHCJ3xnn63OPFJon95PtZxUMiEJo20UszlH+XfCzuS1kQxcM3hxqWrLMiKrhlXOuJCldeeDxfTQG2oj+caMJDF/T8MMJWt02QYgOrowtNWx/OZIbkvciZQj7LqsInnyByED4wCXOiwu8ADC4ZvHtiz8s6QmFu5etJ7uC2767ofPbM+/9iwf2K9ISyNE0KLSZ3TTPC5RLSvLOgvR5zjHDYBfZ+G6wq4kim9ls9lOWHeQKyJLtQ32rHoEyyK6KnnmNJR3JzhD9CycJSW2DB669Q2m/dwU7PiRA8jQ0PFQU/GwWuFBJuVgM6p5Ssb+cyQ15GaXHN2kPi5nStj/q1RK50rgEl7SLbCM3fvfJe6+fum9ec/PBp4ePHHzvtSdePj7NgqkhIUATbrO5iAjIU0DCrtycTwMh2TtfyTVmKG+teKmMYvkgBnbMTjEnljSQc6BYrOmwzAoN5ILZqyAVD9YkVpm0bTFuWCvTfvOt7PgYII5pFkCHrtlZDGM5ipcJEMX+ciM3JLYCob+Lte+CC6M/ujCiCHC0M7BA+O+ywKfJehVPAU7xOEAIqiMH8xim4ib9L7eYoWr9LpYohC5wCAPnPzrkSVwJOQwPDKnpINcNL+7d0GDgWe10Ku7oh+m++knHuHCrMWXJkojO8oRufzmx8xIppLdQxTG+vqDhJ0uBKKpSxuDfxXCftcCk2jYfzs1nwQGgrSYrT6fa9D25xAxTd5dRXqtJs20Fg+3qvrTKhf3QcWsdVGXmBkonlpqJHU/z3Q94x8NQgZuto/BL1/5ygRoOIAXKVWo4qOv/njr/TZby+nAh2DO43DVq6CdKzV6AA1y2+QBItemeodxhhjtFsgPsg/iptg1P9lxU2aEGf+tXq6uWBstqLlUTO5/ey191joOhErS/gjGzv1yghm+g9PfflUmBlKhKx/BXHt+krQJxOIuzZcGwcPBdJMJnNRViHMykgafcdKY1R4hh8XTKxeIh/HDOeWVxxBpw72alktF1jsKUTcz1Qlqv/yyV+aGiJHZT8CuIsD9NFwk5F8H+coAafoDS35+JSgKY5Nq9Q3du5XsxubZIiUwgP1Aa4LCIFXXA+P2UXSi1IrC2pTwXiKF3uer7AgqHS26mfMp9NFofUgNTdO40tvNhzrnUcQZUWunk3s48NWBh/CA3xNFFWie8hjjXVqH0978UathmpOqiarKl9sh9/xk5/eLJ7cs37jVjpUxeoXX6O2s+vfTTvg2tzUNPXXcLCAen2t9al/XEMPRp0LJdlMAWWkp9W15bXxWtHeuGQYauBkPP2+ZKHWfex85PowlHMk4NYfxUbqBjdJF+q9U2EWuIc60apb/fVJZ5zhjxYGvUuOUk2YYVC6trq1mofdbUq/6u23AewWQF8YNF2U0Maz+GyfU1y6bygIPzP9ukLEtE+w31tQ9PNvTAFKUe1QAAIABJREFUv1IoQ4DxbJyB3ojOTFNDGD+NG0CsLjIvaiVtghq0a1IDSn/fUM6DeMxAzUbViLvgnsD+TjV01js3xra7imvY1JsOXCezmRhmXpS8OE9hAB6OAB17kTmu+kmVMdwwZ5axuVW14ONRTAw4P0JvxqGMUkMEfnI7VG6wjNZFgryspgY0yZMfaXv+WSXO/TMDNVeoCd1m1lZEUEGsbZO9VYedqUs6aPFG1hJD/wmzCJTUdxxU58jfeuDAQMfhtvj4RWff1Sv/9vJo0hmArUZuSI2SKjCDEiAFP1G5JigySLeOLjLLNJDp5oZkzyH19/3wXsnAkndz51p1RlGejBveoFA0aL/OUmb4IhirpWlgsZkthY79lxPhF7qQoLySUDAvlwQ470VuyeHMDhAVP7M7QAdTQ2KcO64uMssIIe3ckGibGLu/Du91PJO0YklN6BDsJNzQRV6RUFynldlIDF+Gp74mHOBFRWDpnqaFixLhN5xc8XRFN9DIYA6P12vnEuzGPIruNWTUrYb4FVhMJmsgeskyRhfpo5ksm0akvfNSehKlu4sLFFpJ6nEoaUVmrZ2VnBvaNpNvUAxK07Mv6/xTW8PN5WyyFUvY9WRzsrbkcci/6WIqUtaTj+9+9PZySR/nLcirrxkdFpwiaoLc4BajliyjdZGEA9AT1BB9zfEqSncvyIP3YmbdCnUDdWQo4VBneWUyboDJ04u9BErT6fbsIobNG10OIVL5b5I8+4zgl6ws1cPU8XKtVqVH2QATv14jYnvmZ3rnhOY3mFlP5JJllC4SZOH52GlTg/0BlO5uYOC9bJ5uhKFxWWNbkBkeLAn+S8+2G2cou4hH0DbivNWRRcRweA0Fv8AoT0j5byaofZNWG8EvcVmtg5/nV1FrVDuX6tR7ALFFwxnJzRCBH0MIhMwNZgx4IpcsI3WRUhauS6RPDbdQuruKhfcSrM6a2Vd768hlU+ZqzAC3/wwmjDc0PKxY5wteBqnpv88aYlj/T1yUv8wIxsF4NOW/m/Ee6yarjeCXuFyPj5+1N7biVR2cETPRX777wyIaP+iLyn6DDQsmb9KWLCN1kRPUEIcabqN092xJOX7cOyvup2qy8yXqh0NTFUnk1ITxBrXM4gi0pn+SHcSw4jwhwrM9AT9NOTpFUf4LODwLwBB+iUteXPw2xjmzdEd8nBFRvnbXh0U0fsoslSFwSzixWxxd5AQ1jKaGNSjdPckO79U7wELJLkJWKYKJuhoob6qoXTsv0rZndzbEse26LT60putQ1L1VGnZTLu3QX9yC4YTDB7MWOgAmGcUvYamNi19p3Lo74uL8Klq7Xrr7wyIKPxhfZPB8Rk0H61H1nazfEqOLnKCGUWHI7UhCPY9CDaLOnrzWgYj/yOZbXCvPPB6JsO2gaZOVUV6qsrUfoR2+wKR7nRi694nhI3mIPJjnRs10bPGeJtsM4peo3ImHH6uT4PdqPJxxJN0s+VwGJhSR+OGEwOB5ZrMQcWCdSg1RusgcoYYU5BG+EZTurnbCe3nucZ3Pl7REcsPcASUmMSVo2x3rJgctekVU1oXveNHOJ87zPHlvn4E5544rqm2MqJ7bjGGcW/jRAqP4JSr74+H3mV7tsng4P43Utm0ZkPtE4mcBNPC7zeZNYV0kr+bWNJunu7JXA5l+bsjvo3T3YL46S9PLUz9bjW1p30nPq+lie5u1dYopIctW3eNQWYYOwp/uZWa4tsXJClFaRAEe3OzmTTYbR90cqDeIX6LiA6Pw4z7Qrb3HOQpn3vUFUuN+KWVgMETgB4/wwWWecAhhXSRUQGIsiztpPnsJIe3ckG6U7p6bp+rmxJZEbkPV/OHoiYW2htmshL4qOjvqYy17L7rrdOqeJYb3R0Qp9jxwIDu8Fj+GF9h8QS24Efz0SxsFRmkgqbf1628djfP/2bv22DiOMn6zd7s7u3u3t3vvO5/PdmKTNMYlxI4dv2o7jp+JE9dukiaYPGzjxElISEtB0CaiLyKVFBXhpEkJEYLwlHgEQsMzooCqgJASVfBXFVAk/qAUBAhERZGAndndu/Pd7nl3Nj6f8c0fTbrZnZ353Te/nfnmN98XOUnUvW8sRWzIDH4UytmnLC8oyOE9TLdb8gTRhST0BU2zqpZPXhb48Bcs+/SAWRfNpg14I/6CppFOe8w028aCytUbu4dzLfs+cjh8vcuTGC5cjgWZ/APnDA49BGiRirzLOn6FNIl83vDxF3j87/k4k3ms2ff7lmBYZPATsMtBYQa83Y65QaELPUG2q0wN5tc87QQ/d1uFFnrlC2Z3nEaHsHvHGlo0J0CLeg67uSVt2Uaew1kHcCzLjFb9X4XQ8HcTUqJb8jMAJJMu6/gV2kLMe0fycQsbGlk4V54j0ZbtqKWXYlhk8NOZAd0nq7pISmeGMjUUuhbcSPB7j2/QqOH6PMLIcmFPIlPumWMPquvkocmG5rq+HeMPdaheiAe7jZciDzuA481lRwx1X5nXj6zsoS7GL6Gk7hyIC3CbdfxMy5P51BB+d6EHQB7OQkUfQR+HICjWEDDGDyeuQ5GHOF4pAOsi6UpYpoaFr5FMxAcf08JsprK87E3TIzt31mv/tw1/3hon9YRVzQMDdYd37x6Z2676HzqGDSv+pBM4lpm6YeinOVtu2QIcnpZEKUDTNQINb1jHz7S8lE8N8FqhB6ryqWENianshEXbsjTBDxUQT0Q8AHkdKKEK+R9iZWpY+Noowe/d84gelOlQ+loTPuY0q2ejPMNuHmqe22OglVTnxNOGs5UDTuDYtJyIYc/P4/P7wcgbBMBpF10yFa31+2lXlKIjH7KOn2n5WjifGnYVeuCH+UIi136Cfj5fLGowxY/REt4GJFQCfgH5H7hwmRoWvPY2yT78E3qek/TGgLqztq81vaI4c7i5XltNzNdDdSLb7jdJ8v6sEzheWjbEMHiFz+kHoL1eCgTT1xjFpmmX5KWYEGywjp+p8MiAGgp+FN6TTw3+VhJZQ6I4Q8AcPyoB0MQB5aFQiiQzwMeASHnWsPA1Imn8p/VEJ7qzYUc3cmf2nDg2lREfDc/gP7qmx7Mf3Xist8Xcsv/iCI7pZcIMN7zhnH7wQkpZAydhOPM1kxmP1+2lFBJ+xTp+ZuWuwYKiYLJTMZ8aakgiDD/iK8oQKIgfkkjTVEASkTq6huagEFlZvgbCdLhEKWo+ogf9iGkXjqBkCOz+PvZARtY/g6V6jWOH8IRi88BQH/JTto2wdd3m2n9HMo/lsUtx7TIUcrSrfrAm4A1UwgQTyfRN9kfVOIYbbOBnUv6rRTjLwi9cMAMJl4cz495nv68dHlAMaU9h/CCSPMVrPam10UB0Laj9P5Y33cPYkP7Yd0ms+/NafTI8nOVoQGVVf+aupn51P34YLyxON4/u2tl1pL5w9ON/+MhB4OLLYJfipmTUj7BivZUbFPNew2f3jQmh6WDilHX8TMqXDfArlEZkgOfzcGZ67L/3UpEGQyH8XHxtwOvdpF1SuMOzEjSQjmNDcolHSSztKV1Hpq7vB/CydQJ5sHsuZN3WNItzJgzio5hNKCX3YN/QAp/UsIOpEw0nS5wYPvNRw36EAfKie0S84ZbVtzheB8TOWsfP7L0G+BUa6s/H82MlkkQY/ldxptCF8eMFr9sdCK+Mo1T37OQl4dHLn+nUEEKpICZaVOUuXkCcYLN85x1qcPQRtCM+bmlzsd3tAA4/6cnhIpXDV036QTFIhSOj7J8Cx+f2jUnMWcbPpEwYvfei+f0v+u5NyJxnizMECuPH0TWi2xssU4O9airPjRP84nN6LD2aa2X7urHitqUNTw5G66fzfGSdeNvLWoalF5zBsbN0iWHojll8ABS4lFKmv1WiW2JokBd9KPK4dfxMfTj5771qevdByOfj/Bv7b12VLMoQWAg/wEnZGW/L1GCpGpobIDC0GV3ey8M/syN4mjBaxx5E4t3hznz/+SD+4B3ZbKXqemdwSKVKDPveqoQm1BBCgQSU+S6vzIgl3hXgc4O+C75Oy/iZlHNG+F0z37o0OHhEEG/+VFGGwIL48bRCDUK4TA22qgEUSajgLQKtVRd65v4JvFPZpE0Oeox23fG3vM6aX/0JZ3C8UZrMcNcPBd64zTG8UEZSXk4SxZQkeuXc+/AXu67OwfvXGWH1AZMDNP80wjneaf+tJ4sxBBbGT6a8CjUkytRgqxo+8WESSzub1OWpoY9jxRMigx0j7Hr1CE4uN+xC225bre2Lv+0QjvESJIYrAFK8cZt5CDSRP/QzgZoUCj8Uzb0vSTVYxs+4nDbEyjhiw5Qhzg8TvLUIk3hL+AlrxDI12K4m/AOi3cuITg1hnCSht7V7eJCdGtH95zncMNqXs69pSW1DBsfLpcYL7V+Kwkqz9DuMjGS8IIH24100IyPLVtbFkRzT9n3KOn7GxVj/ZxQCp5EzxJlAANNahJMTlvCjaxRqCJapwV41sdskhnZeczYwdG2UZfsOKZf27N0x2ZG+YT43HEbL5I27rdX9isONrJHSYoZvHQ8mganyXw1xGgSAikGZduFMzm4vBebr9WiXr4lt2+2kGbeN8ftrXsTHzyaNcSbYNb27+CcnLOKHqCFZpgZ78giyhLjDavJajhe9cDurfs7GR/FqtG1LPjdg5/qAxQlxc9CZzOP7JSVkuKxMdE0lNgp+UZ9isyggGR3jUQzDQAqFLaPoefcxouf37JiTBQV70wS/qlPzvaW3TO57leCdH1tsaY91/AJRKrKiNJDOY0MqhcTQtmgn3kNCsuaWdhL7KJ4zVJ/oyp83jIxvXdU2O2Ox8jsJvwNgAD9bMsQwfT0c4gq1OST4oiLjxqEMeSTpQ9NeXyWKYShn6/pCEF5qnnHUll9V+g3wk33w6r/TM4emp1wQGCW9l+Ef7b/x2OLnn7aMXzhS4ZJXFCE4jg2pFKKkke/Dj/oYmhJ9w11NPZoYkq1evXmsMYsbelevVhYTh6bH+ndPWB5QEcbBdIqP/K5EiKH5diLOFGwzwm8Dw9BcSpI8HloPTOYLoAUzP//ZV/c4a80bKKiKQVtAEsafe+vJP7zjzVtVQewtNcDZV0XwxpOLHnvRDn4ArLBlhOOTlxDeJDG0G9ovQ9McvMI2nJ59aL3KDKsyIQz7x4a6Z7c8YH+J/Lm4EzjoRFMpEEPvyzCxQPAzjJ/MyBwQ+FRNIBOYDJ0RVGwbAAZW6kvkiNMz58eTZhrSdDGzIQDfa/99D1CLPQRs4bfiPAz3gBr+RmJndcqDQbRtBJlggGXbm7CXqno7lj/p3DCFWWG/bQfWJI4aRnxAN1YCWTCH/iRH6IWC76n4Mbwsc7QfxRbQz5YBFN4U5Xj20gzQwpMwzH5nTfq2giohpkmJINHHa4s9BOzhV6YG+9U8R2Rofiw1YXx0Sob/0bKoVO+dPFqX4YaWoTEktWyfsl3512O8Azjo5P1LTAzVPwKQ4Rdos46fHwgA+da9gg9qZszRFaJYQQPGI6S/hP7Ej501queZBE+GKUMUy/+dizwEbOJXpgb71YSJDO0kVH4QEA9RAdH16LEZlRmG9TyMvV3q385g/6TtJMtdQdoBHHzkzpISw7bfIiftQuvsiI6f5K2i0K5bIAjDvBo+y8XQFRW0MlNGoQ01ebWLiZ131q65pECEKZ/4IMHbji7yELCNX5ka7FczQWJnBxTa5mMQUF53VQifxK6ewrFMW+rY9a2tA9No/nAAx12aetC+lzPGO4BDAINLyAznRYtt1vETOb9i2VIVOluM46JDnkOZVVA6eMW2ef1ZX227s5atgzIJpr4aErHVFxd9CNjFr0wNtqv5NZGdnVPmG9DHCwG3GHwazxla1H/Yu3m4k+2sb9fXFUP19is/EaKt9iPvMA0Sz95YMmL4hdc69jp+6JsnpRhlHqzlTKgNuGheE/SARPrrDV932LhNIQITo+FPSJQvkcUfAjbxK1OD7WrWkX0ctadrJXdKnGSrV/dtVT8u66eQwKGhtecAZobqbpJv3fW4xX7QEebsJ1679L2Tx7Mm8cnHlogYLoq2f8JaHLNQSgkyjAB1/y0SFSUXjZItBTKuNbzmv+mseR219k2Mgy+QvOqXxRoCNvBbqdRALHmCLxKZ2QNr1ad5T0Di72O3r1IjvqG1Nv5v59Hp9Ham/dIY4630w18pvK477vd+U5Xr4FBwSxK3ofE7gn1pioKf1/s/9q49uIrqjGdvsnvP3b2bZbN7b+7e7IKJBCJIikAgEkghJEKDPBIjD3nGApZHCsQiFBFRNFUQlWE0nXEUcKxiS4USO9QyY0UEWhDaoh1RMlQo2FpRGctYBqz27n0k9ya59+7j7CObs5PJH9/sOXu+b3/f75495/u+4y0iWNlt5SqGFOfK9Xpz8wkyOydX4uLaMq4fj9Y3wt3qxydc0fKgeaaF9qiwX08NedLcmPDWaILZK5wcXsb6cJcU7L0gvEUxbFl4KTyyW1migxnc7t8o08Mff6br4fb7LEiymtei5cXJ9gvBOSIjw0c85+WHj4APyPUOM4nEGL5dOgd5SsQZNeNjee9gLc/5c4AxB/gq7dcjA6U1TzkwQVtFxSnv0eGAGZrAKXBwVHhFYVit/H9aW5qVZmZw3+ZXoocwvXMgVvjqb3aVyEEntU33mEjgjpwPlCEf9iB/NmORmXHojyM6xvAd1jnOs1LSLNAusdFwj6Z4L4CbNF1Waz+Ueammm1SnqadEWTT0NvRuuIyxA+UYxJpwYZjCgaP1MoPb/Y9YkblUenSsPHS0bRr8nanEMHijjsCaGLZlmXySSq+s8J59SEZ3YYOBOod6KCCSSsdHgI9KND3k70HSPBdQZz9EDSq60RwG0ByI1eajwNPuepkbpsrp16OKI6sOc8doZwZ3nd+VVo+tnVrFaqzRO81khjX6iotFsB2ux4j3zc7Mzg99KJEEIR/G1LntCr2DHcEJmLJsFBe4UKntEYAw0wVU2Q9Rg4pupGc07pdXc1SkP5rgxYJwPlWx/EVRMsk9bNo9c+uXlOuB8PMg3WSwi5yf2HIDiZsWEVm2mtX7CsPYxll5J14+4jm8wMvzSbb/LukdcMFffS4FcZFYwPWyxifM4Mx1AVX2Q9SgvBsMVGuEwN8AFk10wcF/w7mWtXIeZ23ILcuXLJutE8ILg2RqPX7euU1t9D7GtCKRpxv9FJREIVcuSbAE20ueEKdsu1vvkCvXUIInzfhCU4aGpRr7Px8ldfNcQJX9EDUo7wb8SivInghGfzFpCYx0u+urlsil3grnQ3G68VlSSj26HHX0Xob7yBRi2L0nwGMMnPRir9dDykcmpIN21kTdw17waiD1MwiB+axGY+ez+9Cmu4Aa+yFqUN6N2KwVYjOLojVdgAguut2L7h5R59ZZFj1+ezRIJB0zCy502ebxWAwfVWE8MUy/D3AEnFdIEyFoZxFU7xC003ygcNtH6h96a17KZ7Bfaf8g2+ojzXcBFfZD1KC8GyI4VysMPm6bTAcD1eXV7vWy8EZYrrcfJNtoIwNFXS+QrItNiIVTRhPDsDeCQXjLbTSVm4F7cG9mppdI3ZYFX8AY/qnc5M/46XgdX1giboULKLcfqg2pPDyCAYc0A+H19v4W3l25SN6l0HUEW2LE5QaR6XLMDJ2VpApEQ/Q+ht5mLDGM3yYESAZiaArXG2M8GTlebx8yTVsPOAhFhfkbo8lITOSKYujmt/R0WhCkrDluVrn9UG1I5Y35ldqh0MRFoMAS4Lx76RQ5LHA0NP8bk3TMC5K0eNQVIxPJSGIYdYbj4L5MNrwwyLlclE9B20OQ9Ch+81hje85V39LXNt85Vl+PlzlrnEGd/XpUoLRHx5TD1VijHQvPSzwZiUvLLA8HSt8F0QU/TTLmB5I1OEC33VdrGDFUrMnzU4wRU0AsXF8g/X0SxGjPRUuvfb3v85dONz1XPFh3Z+eBx8optFL7ocxLhTKSGqoDDev7BqIF2/4gM0zBMpheOKDLMSffmVzbTg1NBhHDDQ9l+yXSkNfKETihLFCHvcFtx2uZy8VY6BbK7YeoQZmM8Q/Qg4f6hljlZPmohGnlUMG2v4sx90t++wap7b53jEH/3iGANioMOPKjp6jtjLE2ZIbbGwKklW6hwn6IGpTJpD66EDHhXiCFIbHf7a6aDhlu93cqppaq9kyOq+2+dUaA/4EZQCQNPPOZ4JW2PWFDajipvTSt6fZD1KBIhoHj+jBxnfF7gI8A190LoMcTvBM9MjI65txUq5xlvak23QT40P9jHqCNy+XzkUSkkqGytm/YjhluAoSVbqHSfogaFMmCLTpRMbPFBzgR9K2oh4+4f3sBTsaKvR1LeWsVG3f2ww8gj2N9IwBGHrvCizwpqmg7wGbM0CpRlrqFWvshalAio/AavcA4G/kpM+ITeNTbNOAlifcFm5envnOcKy4I6Smog/jRFdu9/rO2Yob6LJpE7ug4aiAh7JQv3iP39ZwhsCsesGdD6fZv0q5j3Cpg7bqtgTmArTZ8/fS/bMQMBb04Ermjs2pDyjJGvAIBHZtDfQ0pNwh6E6YouGk5iDtK9wK8Z79oy7AWIjDZPpsTszgWhRk5qzZkTAYjXXJeLgAfWgnQT+N0E3fB6vWc30cw9gTC63ahhlnICR1XGzImOwYFIRuD4JqFAB0Qp5v2hNKEa+zDxi4+6pSttgcztKCpuxMzL6OyKigYeawof4p1CD0Rp5v0OIwen8y3+ev/1gbEUPcXDrmjg6nhHByYFK5qsQ6jzXG6ubyVuvtrWmH/17/PemrYFiSROzqYGrJKIP2EbHvSMoxmxOlGZdTpnQE1d4vXb/U3RdlrgGCQOzqYGsAtsLCyf4lFIL0jXjec0Hcq7m0nusvrf8tSZqj7tbXh0UhmPDVsgIaWqxXWoHRxAjV4btfR1aB7fd3n+/kTC5lhbDPAkDs6nBrgVWGue6zGEpi+mUANWdo/KOafBH68G02SH6y0ihkGHfFhyB0dTw04vNC471uC05XxulH9tQZtl3zYV8C71esPvFpgDTPc2hDAkDs6tjZku2wzNMgUTrICqOvidcOHaOtk8HeZAYLpXmEtDL+i0AqDjykSUQykk2tDxoqx4uRIaKCZPNACpBYR8bqVagr4/ZLpnkAQlptv75eREzq8NmRbCXdwFN669W/NR2pt7Cy8iG5aarm0vit02+ljP9O/3/xo6u74zMu2M+4mQsPNpPtNp4bTIOFwFPU5FGNWAbEbH3By0lRrz3wUoEAnpTISi7MV4YpeRHoZReGYHaiBgVk1reWc2dRwxp+gm9pSJ5N3Ar5779APMXGFZ0yRgCGXVybDeMD3p7Dohef0il45eHpZNusDlPXUEJLNgYadpeBPJlPDTjFBN3WlXBZccXHdfxvOtMjIfbhIIhpQJAsRwyOr60dXlESvqpFtV1V6WdXwoZ+tsgU10PBqxR9wLTOVGSbmUwm6qTmIovoLPoA7oRTJpSozTF1ySa63j2hAiYwINuo93Lxyi2ADagCPQFy/PrLITGp4NpBY0lV52NW4b4CAk46Aor9hqfGWvusIwBENKCzJ7NsFYd9vGmEDagAvQYttIP3vmUkNW4UEPVYobriRs3NFBnUyNoAZnt32gcSRiAYUnvEi3AwlMniqHagBVENCUE0zDXLNY4YyhkrQ42mFo9ziLHiSLnBgppF2XpwBKBLRgEIZ4bkDjtn3aqaGDHghEwSs8o7HRAA2mUYNIwCboIeiEKCy/+GOC3VheeKfhlm55pO4+DoUUpRWxl2FZflZWkOe4CnHBn8BSZmrIMsT3FpmEjVsEeL1IFklbN16gJdYxoGg3PBDY4x8fHuQQM6vXMYCaIeTPhVgLaoNGbcLC34PR5kbAeshfLsmmEMNq1zxeigp/3Z8hY/HnDqV3TEcvokL3w5wqDaDGhmcKoThay6DW5d5GZPhgb1QlJkaooYQN+w3hRuqxYTj2/mF6RoMvQ8Aj4PhmfUQ7OOCPs/y48jlVcmEM/DM/65kPTV4JPx9KIEGYdcj/OvMqCawRkior8ClWYUc/hOnwxMHz7TCNPC1VdHDR5HLK5eBh+G9gE2iDaiBpP2HIOgyKJLTgPlZEzKGc+lEariY6ubaHT1g2wwTQeazsMz7OxKIGHJ51dQA8fDBhbwNqMHjocDHEL6OfBEwkVz/nxnNDNNBYkS/mCIbZNRXPQSeJA3W7oWxDPylF8gfh8jlVVPDLfAg/j3OFtQQ+gXerVuXkbFFPlLEXjGYGlYKHQ74zU52Z/lNdA9K7BG50i2z9Zl2Sr8hyOURNcTLzuvVZWYsSdpDUuCXhjJDuUQl6oElmfYMPpvn61HwxGggXNSRkbnkKI5cHlFDB9kHOnUpbt8BCM1CDK3fcBh0zAPkukwGaX0B0GwPg6e8BvPEHG1nil3bhNzbOdQAMXzjsj5d3k+Mm1trIDWUUh318ICmzoEMjT6JZXpoKM6266rjS1d6BRS2pEfG+OAVOXAvpC2rDdlRxpC+PF1pfAf5+P5Yf2m1UczwbZd6dOCGO3N6LlAZFuNCVD9nnFKLVnx9GTk6BBnEqnyzNAZKGxK8Q/LSf3ToskNMXC/nejcZRA3/Z+/sg6OozzjOLt7u7/Z6LOH2jr3zbpRSmhDeqYDlReVFQERAhaJYXkppA2qiAYpBQCTE0haCibx0wEwLCS8hNDjghAEEoQUGZEQIhSDFCoi8FXSAlFKmODZHAjmyl2Tv9reX293v8weT+wxzcE9+z+f29p7f85sc9nVIod/rj2xr9ctbwVbx+0ib/e64eu8RzdvzRz8+HlBhFNXQtuF3XoYwgfVsGBX1d5dNuPufT/A7j+tihi21vY4V/av+xrKtNixZe1XnR1KHM6fbdwyXyOcHvHJk85sizr2GGupnFdeh30a5x3e3VPOGn+BwL+pC3wy9H6z9dWxcf+S3l4694PUyWLKhzN78z6vTL+z6ZP8TLbs9PmT/rCMvt6cIAAAXS0lEQVSb9pacWtBMIMTrtCUgV1CDqncadntUp0cWu5RHw3Hk7/RHm2bX8ToCwT/cTg5LtvqqIRic01V5i1GuZrLLydo4hmFCdqMkCChvqKEuduK5iF/JTzxcuLMu/IR299PDPixFFYwJkJDwy5XhcymZHHKPSKowBof8QQ11sNRLAyJ7JUuk2t65ZgynqoZvsRTrZ4KTvJ3R8tW+7Sqjb89eVdHzLgrPnnp5V6Hs5ZBTqKEutmDb4kiu8mvf2Z/Wn6IZ3sJSVDHw3NPk86gzPPEwcSCnUEMdjPXKCy6qfMefJznqej5qs2n5HnYsxXoZ452mabh3gcyKyKlB1RCTeX2i3elJvaRmt07LRFas8/mKabU/5aDFpv7fm/SBxoHna0MH5SCnhmp5iuELlq+OqO9V5NXzfKLdl7ibSr6OEjsWYP1sgNY8H8awWKM2Ssf2MknIaV9Xn0GuimaqAFk0Rnu6BrGmOUFCT3Zec6KHcg7kFDsvVUzXd5OPtnWr5SVclNU1U8lE84CyPolYimoYhYV5zIsOB6hBDeP8Pn/zKbsUdwzGfPyRU30DztX22rKViqWohk2msDBbJbHIadjzwhiG4YIhQA13vynnAj4SYLJKtgyZNO6Hgx/u027i0cx/JJD7JzvX93zbtRzfug7LU5WCc2iszBxiyTOrmNCSD0gul+zzeT2+EOYMsA4bxwgi8Uqs0Cj4zihYWw137hhUasDj5x5IaJbEECLZIj1a/aHoB9sfggbUqeF7Giuzl4O1XP4Yp1tmg2rwBpgfPdh8SVbx1H/PmDL9SvrN9ORtGdcy53R6Y+msvL888ctuI/uPbdW156/HPNn95xNH/8HlYqyuhvvuPzi46A5JfSe67zF77IAGVKphDZWluZ5Y7BBcwe9Ouzaq1ZOPRbyFaEJbtw1qoMEOpESeqK6doQG1aphDZ20281sqf4z79byoc1Vy5zQfqEE7+2xchHl6nIMGVKuhnM7a/B+x0karBPK3wRqStefOSQumnQ0ZMyZIwqGI9lUsRztNBCyD0uLMkkTr5E+apilX/bL8omlnQ8aa7XhfbZJeSyOCiOJXy3yXKS3OVyzUx2gL9NGWrFHx0ihtN8NlXNtdao4c75KPjwwRMS+1M0DSLZM/RrqgNVmJlNUQzzsvY8G2zqsnQc/neFDykTHfWVqrs/ebVskf23yo1mTNhRqoMhfhbowaWGt6RhSi5CPP6XRqy3OYVfInz9acqzyogSoTBYfPkzStfJnyk167i7kMSj4K5iyltz6/s0j+KNw/fAZqoN+D5pB8sshsuPnl0WUjfzF+Uv8J7/94/o4mnNePko+G2ZZQHKq11RpndpA8zZlqAzXo8qth7nWuewgTbEt3sZyASUPRbaFnKaqhdzMrbIMXyGtQgwGYnRFQ8pqadyiqgf8pYaEGqAHMHGroQ9MNX/hYqMFAasB4LrBa++EIzQnePH/JxYkmz59IhmhO0yNx0vKEYgCrnf2Hqhr44xbI3zzNWXqaiBacDQlmLHaMrhr42+bP3wjNSWpPBOy8BItz1oGyGvjVUAPUAGYC9gBtNVTO3oMaoAYwg7Me1N1wEGqAGsCMz16lrgY+H2qAGsAMzy7SVwNfRMzcFwk1gFmCleigBr6ABASoAWoAMzL7VA818O81khmowThqQLsPmIJ5e+nihq5pcuUkPrQ8xW/LExqlwWpnCWSULmrgh5eiUTreG6WxvQqsDkbKeJ3iminzh52XYBZhUpZeauAndIYaoAYwozKbPUU3N/RLhxqgBjCDMoHM4vWL95III0ANUAOYAZnvsI5q4Afmyub6GhNqALMKY5uk6OkGftg6IjFQA9QAZrgp3dIsXt8Y8TpxMlAD1ABmMOY7wOsdSx91B0wy9RuzIcEsw2xNO+ruhpSyxm4bWp7irOUJxQBWD9vC6x89y1hXwC6iUZrHbEgww7CmfExi1ks+rw3bq7DzEsw4rGts3MCPvOEhktHPGoMawKzDrvOxihf3ziTECTVADWCGYK6BfOziqTnFUAPUAGYMtoaPaUwsnww1QA1gBmA/eJaPcQz6aoOr4h922ASoAWoAi1/2Bd8A8XL2xt84CPH5HYJdhBqgBrA4ZH/iGyhSFn93YGYLEhqiUHUlEaKLexOqG55hNiSYlZh8hG/IGPr40j0zZjZx3fm/+Dwe953wVv//vG53vLCjpml5QqM0mAqW1puPgxj84tjFpzetyi4/s31ucnJy63uRfC8amF0uam+aRmlsrwJTw/byiBgFdl6CGYkFuqNmoQaUBZiSTUfNQg0oC7AwbByKFmpAWYAp2UwULdSAsgALwz5G1UINYGBK5uyLsoUawMCUrBhlayU1oOUJTDVbiLqNQWA2JJjBmOho8TQKV//AbEgwozFBfgGFq39g5yWY4Rjj/gyVCzWAgSmYjeZnYATUAGYa5iAjUbtQAxhYTSaSxI4oXqgBDEzJPu2B6oUawMCUbB2qF2oAAwvDZqN8raUGtPaAqWTnUb8WaHlCozRYhExkyFcoYP0CsyHBDMscZC0qWLfAzksw4zIHyUQJQw1gYArmkJejhqEGMDAFY51nUcRQAxiYgjH4DhNqAAML1zJNSgeijqEGMDAl69wHhQw1gIEpGTsClWxaNaDlCUwLu4ZSNmvLExY5WPRMtMk7+6GY6QZmQ4KZgdnIAsySpRvYeQlmCsZ4E5einKEGMLCaTGBJaW8UNNQABqbscCCfoKKhBjCwMOxQF9Q01AAGpmRJ76KooQYwsDCsuBXKGmoAAwvDClDXplQD2njAtLJH96OyTdPyhEZpMGoseErF71DbGgOzIcHMyQ6OR3VrCuy8BDMrO4D7kVADGFg4trkNKhxqAAMLw9JTUONQAxiYgvnIomWocqgBDKwGEzmf96Vd2HYFNYCB1WSc5Pr98nYodagBDKwGY5xuZkUeLh2MqQa0PIHpx0SR8ZOHyh5BvRuw5QkLGkxfJrLEuXITJkiqDsyGBLMKEziJkJX/wkQHdYGdl2BWYpzLI2Z9j04oqAEMrAYTGEI8qevH4qMF1AAGFoa1KNwyCfUPNYCBhWGp+y6i4QFqAAOryRweIi1JPw0NQA1gYDW/tXB6CGl8OCOv77OwAdQABhbCBIaVKh403rBn96DhUEL8qgHtOWANxxql3jrys66PQQyYDQkGdpeJYoJgCwQfsU0/uJ4565nnLH0NgdmQYGDhmbNR83dW5B/f+/n+t8Z3t54asPMSDCw8s9tYv+y995B5e8HK0tmH8k8UZazPXvjG6NGjFy5cu3bVqjlrLn3ZqVPw0ejMgszM/164UF6+fu8332RnF1Q8LCg7U1aWkTF//vzzf722fHnr1pcvn7k899bcnJzk5Js3TxzffuzYtm1FRbeKTqafPPnP/PydO6/sKSk5e3bfvtu3902viAO5uTduTNl55cr16+fObd58bkZFrPjww4MHC3NnT5ny9denTm09NXXR1Km/6tBh48bSFQdXry4svLqjDdQABqY7E6uZ5PV43MEf3NXMrfghPPMofiAkaB53MKoVRHyeqpCrmeytClc1c/mqQqpmfjkYXs8wqAEMrKF1IdJgdHeK2CZBDWBgYAo1MIOgBjCw/7N3NiuyJGUYroisCDIj8r9+sqq7fixp6RYRpNGhUUEQ8RwRRY8KuhFRcKVHYVBBXIzMxrkAcSE6oDvB1eDKOxDvQRcD3oELV0ZkZndXd7Vz5FT1nO7MJ5cPSVO835dvR2S++SVsxxrMx7EGGAx2m6niu1gDDAbbsYbBF7tjDUSeYLBDMbH5TnciTxQYBjsYO3rSnaA0y0IY7GBs/BpvXsJgsB2WfAFrgMFgO2z5UawBBoPtMPtprAEGg+0w/X2sAQaD7TDxQawBBoPtsOizWAMMBtthxSe6aA1EWGCwPVlxgKlUzIaEwbrG1BsfYzYkDAa7zZZvPOXNSxgMtmMNP/461gCDwXas4a1PYQ0wGGzHGn7yOawBBoPtWMPv+Q4FDAbbYfLXH9j/Uv4M1gCDdYzZ9bf2v5R/hzXAYB1jYv7l/S/lPzwQayDyBIMdimXzN/e/lPUDiTxRYBjscGy09/tVvwqLAbMhYbCusdf3vJCf/nzh/h5vXsJgXWN7/r9/dyKwBhisg8z+cZ/r+B8zHWENMFgHmQ7f/cHLXsX/+eu0dgasAQbrHMv0NHrnZ9/7yLNnTz7UHk+evdYe78G+8s8P/300FhHWAIN1lBk1m4yWVl0zJdvjBewqVIA1wGCdZEZoHW1d8ro9XsAGWAMMBnsPxmxIGAy2y5gNCYPB7mTMhoTBYHcw3ryEwWBYAwwGwxpgMBjWAIPBsAYYDIY1wGAwrIHSwGBYQwOJPMFgRJ7uiDxREBiMoDSzIWEwXq/izUsYDGvAGmAwrAFrgMGwBqwBBsMasAYYDIY1wGCwO63hl4ezhj+PsQYYrCNs8ubhrOE3CbMhYbCOsOSnB3OGp7FmNiQM1hWmD2YN33i538JsSBjsIbKjfx/KGt55ud/Cm5cw2ENk8vmBnOFHIdYAg3WHFZO/HMQZPlliDTBYl5ia/usAzvDVX4RYAwzWKWbDv317X2f4UhpiDTBYx5ieqD99fg9f+NpvX9/jt2ANMNhDZcZOJ+u3yucXzXH+9jfb4+3zixeyH15k4RhrgMG6yYRVW08tkvaQ/w+TymR7WQORJxgMdkfkCRFgMFinZkMuWHqiH/rdH3u0Pz8RCe2JfuiHNdxiiVY6CQtaFv3QD2vYYq4ySumRFrQs+qEf1nDF6sooZddW0LLoh35YQ30UdWW01kqWq7Y2tCz6oV/frUG4dZyrzCKUWsZ5WxtaFv3Qr+fWINwqTvlbQGEoZRy0taFl0Q/97ssaHkcso9Dr80TaJh0+ruK4XOuCuAr6od+hI0+PLig9sknpymGyiyKKxlJKO6J50Q/9Dswe32zIpLn5o4ZxulaR2++1izuWvOiHfgdkj+7NS39v2G32jDrLg3Slw6va0Mboh349tob6qdFIi0KodRrkfiHU1oZcH/qhX3+tIbkqQ6FNHARVeFkbcn3oh379tYbkevEmjBqmQTy+rA25PvRDv55aQ3FVmdBEOtJa5UFsj9rakOtDP/TrpzW0GTRXmSM90KbM8zwIYrlsa0OuD/3Qr5fWcJ1BWwh5bjNXl8CXRmshFkfTJbk+9EO/w1rD4DFl0Hy4ZGyTaj2oSn9UifSHVeT60A/9Dhx5elwZtGJQiLRK7MSz6fTIFcQflWlyaWMaGv3Q7zDsMWXQTv2CrdCikkq051VBkG7iPBZNLk3MWAajH/odhj2Kn7oQypVG6SIyxuihbW4Uu+MkDVIjxVBkzTMkQxujH/r1yBpq147XShithVQz58/1neFQxEG6skYbd96c1kY/9OvdvIZEyzg9Vuo0znO3oHO1mU/dhk+fpkGsTH2ec209po3RD/16ZQ1hYp1BH1u3ggtiXxqlhRBJVuRBHvlnRlfrOdoY/dCvT9YQjsogSM9O8jwvrW6mdio71HmQblShhY+qNas82hj90K9P1hCuc1ebXJhsOB8v6lnf2g6XzsvX0pjctveHaWP0Q78+WEN0zfTK12atdBQ2G7v5ODmzzWZPbBIhEtoY/dCvJ7Mho2h8/VP1uozjMvUPisKplT53EolVGVdRlhXhdEE8B/3QrzezIcfnqYiu2MhKaZMwG2SiiuO1PnFIj+od3jASBQ2NfujXk9mQsn5kpG9O2UmELpqFnPPvCbth9EO/3r156V92DdrabM3mS5UQUR7kWUQbox/69dAa/IiMOGhrs51mP1ZC5UF6Imhj9EO//llDPVjrLG9rcyuXtnQ1ixVtjH7o1ztrqF9lC9Wqrc0dubSc/3roh369s4a6MtOwsG1tolu5tE2el+yV0Q/9+mYNbWXCgWhrI27n0gZG8F8P/dCvV9aQhVL44f41a2uT7ubSBG2Mfuh3X9bwUCNPiU+XzGtW1DG06n/k0ojnoB/69Wc2ZBSJ1JfjpN3NjaxMqjtzaTQ0+qHffbAHuqwJlFDHaRDkJzcfGd3KpS0jwzIY/dDvXtiD/FlJHSrxtanmNx4Z3cyl6bGgjdEP/fpjDT653vp2bGfbj4xu5NIE33dGP/TrgzVE4axNock4NrrQrjaxFLPtR0bbubQFbYx+6NcDa9BmbGZN1kRWxq/cnG+X8nJ4TvvIaDuXRmujH/p13xpEdl5/+qNOrhf1/R6jVXo9WOuOXBqtjX7o1/1Vg0ql0uOln7o3Fv7+jlFD04zjrGszMHaT3sql0droh37d31AM/CjOZlJvqnRh1CCOi60PhjWluZFLo7XRD/3u3RpeedzCzJvvDssmXiI2VRw/v86lZXUGzR0XU+I56Id+fZoNWfgPD1dZUJaJTcKpcnUaF9e5NJ9Ak9aqSZTR0OiHfvfKHtZsSOEWbOlG1veFtf8MiJZhVD9DCoJ8OPJgESajMGMZjH7od8+Pch+UNRS6Hp0j6vvCqq6MP6+pjSvX5QeKaWP0Q79eWcPArtIgz7QQi8vK+POKJpcmrz5dThujH/p13xqKLaaz3H+UPBLz+sNhfsB/ZNwh6lyaWtLG6Id+fbEGvR0gMSpP81KpTbOgE/Oj6VD4XZ+0a7//m9Ha6Id+/bAGXZxbEbWvtw0KWZ1kmRpU/jZQ88HRMvdHmVm//4smtDb6oV8frEGoOJZidMW0q4ka5LHU8kh44/bfAXBHXn+mXEz5r4d+6NcHazB25fZwi3By7caFHsZBLGUzLEPJMk99OnWjotBO2SujH/r1YTZkJk7LuFyGR3p6fV6RVe0cPh85mZ8MV2dVWZ2JE+I56Id+fZkNOXHqL89deU7N9nl67D3LnJRxfNEiV7shGT70Q7/3jb3SJcxE+LvAw7R+YLR13jxsVntun1dOeLyGfujXtzcvpfYpkiIPgthGZuc8tUmDeEQbox/69cwa/OBN6ZZv6zTItRI703P8h8q3vjhKa6Mf+vXCGsb+RXi3XjNuRZebQWnM7fvHypXGTmhj9EO/PlnDrN7o+ShqlKfpKk/j4tZ5hYxdaY5oY/RDv/5YgwlFG1IPM11uVn58TnX7PHua0troh359sgZd+BiqOPLPkwdKF74ybl83vXme2rjSjGht9EO/vliDbkZ0joSQs7BQg/pLxEEsxXS3NAtaG/3QL+rHbMjIpFXiNPcDtdTM+Bl85cqP3ZLqxnk6LSs5JZ6DfujXl9mQY5tUqQ7qUXzGR9L8si1Z+hl8xXYubTyZHg8KGhr90C/sxWzIRCt5rrWKVnk+HKrLwVpJ6Td8Rt+c1ydYBqMf+r3v7JW8eVm/0lboIhLWrDbl9WAt/46bq81/2zu7FQdhIAo3aob8GRNttV23loKwff8n3ExU9hFcyCm9GnpRvjMcYhLPCEHq+Y02Bj/wK8saBj42UkQmRi07fje+PRya4zl5RrGTJB5oY/ADv5Ksga+aUCuXTljBe8POtmqXQcvZ+1kKaiwiTsEP/MqyhjEJIh7Xqg/uVfGpUT+om6m235GcZ5lWehzNJ9DG4Ad+RT1Q3M1dicrVXndJmfDid2NzrrcymieD8DjzpI1BG4Mf+JW1DXlTrbF97dmzw0JpHbdn/q/9RZr9Qor4QhuDH/gVmA255sy9sNioRrGdH42TDxfJw4L6v60htDb4gd8p1nBWNqRpeOzwhyJn7nEKnx2qybnpTcb303PA9RzwA78SsyHjLcux1UweUTy/8wjzO+f11YQ7fOAHfmfWzlqudNvFE36fJdVk3hAS28oufQfCHT7wA79za+f9hUMbrvEkkNDkM+dUa1VEG4Mf+JVqDbs2yvDrr6uv/Vup0RDxMCG0MfiBX7nWsGkjI58k84jiD9eu1xFtDH7gV7Y1ZG2qyVCkGHhBh5YFP/CDNezaVM5pw5H/kAb8wA/WcNRaStI0ZJckTYQ04Ad+sIZDGztdpJaurh1BGvADP1jD8RlWqUV61PM/AtKAH/j9l9ovEsqk0gY+yv4AAAAASUVORK5CYI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 name="AutoShape 4" descr="data:image/jpeg;base64,iVBORw0KGgoAAAANSUhEUgAABBoAAANICAMAAABe43wfAAADAFBMVEXr6+vw8PD09PTi4uLq6ury8vLx8fEAAAD////u7u7v7+/z8/Pf39/29vbh4eHs7Ozg4ODt7e3e3t75+fn4+Pj+/v79/f3d3d36+vr8/Pz7+/vj4+P39/f19fXm5ubk5OQICAjo6OgTExNAQEDp6ekfHx9eXl7n5+fl5eV+fn6NjY0kJCTHx8cZGRkiIiK5ubkJCQlqamrc3Nw3NzclJSUODg4dHR02Njbb29soKCgNDQ0DAwMXFxcYGBgMDAw1NTVBQUEEBAQQEBAaGhoBAQEPDw8rKysgICAHBwcbGxsnJychISEGBgYwMDA+Pj4LCwsvLy8CAgIcHBwKCgoFBQVEREQzMzMxMTHMzMwWFhY9PT3IyMgUFBRra2sSEhImJiYeHh4qKiojIyM8PDwyMjK4uLgVFRUREREuLi4pKSktLS00NDQsLCzPz8/a2to/Pz/X19eVlZXNzc2mpqa3t7fU1NS+vr5kZGSCgoKhoaHT09OsrKzGxsZRUVE7OzulpaXY2NhwcHB2dnaLi4vBwcHFxcVQUFBFRUVDQ0PV1dXAwMCDg4PJycl0dHRsbGxWVlaMjIyjo6NOTk62trY4ODjZ2dlfX1/Ly8s6Ojo5OTl9fX1CQkJNTU1TU1PS0tLKysqtra3CwsKYmJh1dXVubm6wsLBnZ2dtbW2xsbG7u7uJiYl7e3tHR0e9vb2/v7/ExMRbW1u6urplZWWurq5MTEyRkZGenp6zs7NhYWGpqamIiIjOzs6Ghoa1tbViYmKZmZlcXFx6enqqqqpXV1ePj49xcXHR0dGTk5NISEhPT0+ioqJGRkbQ0NCvr6+ampqfn5+rq6u8vLxaWlrW1tZLS0uHh4eBgYGEhIRdXV2QkJDDw8OWlpZYWFiXl5dpaWmoqKhJSUmAgIBmZmaSkpKnp6ednZ2FhYV4eHhUVFRoaGhZWVl/f3+bm5tzc3OgoKBgYGC0tLR8fHycnJx5eXmysrKkpKRVVVWOjo53d3eKiopKSkpSUlKUlJRvb29jY2NycnK+M1O7AAAgAElEQVR42uydbahlVRnHz9r7rpe99vs9597zMufc08jIvVLEeKHozSzQJpqmml4kYQokTQkNg1HREpIULD/4AoElpZFZSUSCQhIlVgpqCH4oS/FjBQUjRB8KKdr7nDN37sy9mi8zc9c6+/d8/Hk/bP7rOT/X3vvZa1rR0WqZjWrBYLBms6iFGmAwGGqAwWCoAQaDoQYYDIYaYDAYaoDBYKgBBoOhBhgM5qoaNmrh2H9egMFgzWatFiHAYLCtjK0TDAbbjhEHDAZDDTAYDDXAYDDUAIPBUAMMBkMNMBgMNcBgMMfUwJgHDAbbUAOD0jAYbAtr8XkVDAbbyvjyEgaDoQYYDIYaYDAYaoDBYKgBBoOhBhgMhhpgMJgjamDkCQaDbTPyRAgwGIyzIWEwGF9ewmAw1ACDwVADDAZDDTAYDDXAYDDUAIPBUAMMBvNSDYx5wGCwDTUwKA2DwbYwzoaEwWDbML68hMFgqAEGg6EGGAyGGmAwGGqAwWCoAQaDoQYYDOaIGhh5gsFg24w8EQIMBuNsSBgMxpeXMBgMNcBgMNQAg8FQAwwGQw0wGAw1wGAw1ACDwbxUA2MeMBhsQw0MSsNgsC2MsyFhMNg2jC8vYTAYaoDBYKgBBoOhBhgMhhpgMBhqgMFgqAEGgzmiBkaeYDDYNiNPhACDwTgbEgaD8eUlDAZDDTAYDDXAYDDUAIPBUAMMBkMNMBgMNcBgMC/VwJgHbA5ZbhW5cDYkDLaVrR3+9TNfHfZsTi6cDQmDHWW/36fr+sDzxsicXPjyEgarqneD3qiDj4za5IIaYE1n1Q6h89vz9eY68ANyQQ2wZjMre+bJt+oT66WCrFADrMFMtYcPX663q0dHZIUaYA1lomNu/Ih+mTp0LVmhBlgTmRiaq+7Sr1Af+kb1dzlZoQZYk1iZmu/eof9Pfe6LJrBkxdmQsAax/voP9auoz3SXZE5+nA0JawTLVW/132foV1UXfon8XpmxdYLNC5MD+6cL9auu/YfJ7xUZccDmgqmBuWe/fk311Dr5oQbYXLPqVsL88p36NdevJO8qUANsjllqHviWfl31bbMsyQ81wOaU/eIO/XrrzH+0B4pMUQNsDtnus8/Tb6DO/WmnI8gUNcDmjMV/2KvfYN161VJgyRQ1wOaJPf1e/cbr4L/6HPTy8mpgzAPmHbv9fH1y6t2PdDpkytmQsLlgwZE365NXB54ZBDk5czYkzHt2xcf0ya3frBhJznx5CfObXfeEPun1tiPDoSVn1ADzl43v06ekrr9yIMgZNcB8ZY/pU1XnX13dVJAzaoD5xqwyvWf1qaz7TcBrTNQA84tZuVS+cKE+tfXzUUz2qAHmEbNy0L59nz7l9Z0R2aMGmD9MtEf/PFefjrqG7DkbEuYLK0dLN/1En6Y6i+w5GxLmA8urPu1cr09fPWRKzob0dvszZKvdlPzsaKl1nz6tdVW78f3n7eWnIuXn3Yj8bGB2Pbb39JpBXzyIm95/vl5+qqRKTclPft7zs3Ff3PJZfdrrtr5teP95evnVykip2krwk5/v/NQg+vM+vQP1LhE3vP/8vPzJykgZj2PBT36O84t65keX6Z2pF5Zss/vPw8svJyujlJLB4spsbfjJz2V+5rkDeqfqnFg2u//8u3xR7eOqlRmaQAVJMVsbfvLzmN/XP6V3sB5oN7v/vLt8Ue3iZP0IyJggSMLZ2vCTn7/81v6od7T+s2wb3X++jWWUaryeBvH0HL9ON0kWx6pkLGj+8ovu/eTOmkFflNsm959/g9LtOF2slsPm7yijqBMEQdzmxz9n+Yne+Nm9eqfro3mT+8+/syHT6cMfuZBkYxlV93uzzR23DPOTX2/5kXO0A3V3k/vPuy8v62fD1c2elWtFmK0os7E2aGB+8rv2PdqJerjJ/eebGiZvjdpKlEKOs7CoN0KztWEucl7yu/py7UgdaXL/eaaGdGMZSmWTMOyao2vDXOSc5Pf4XdqZerrJ/eeXGtJjmzdh5UIWJp2ja8Nc5Fzkd+Wt2qG6tsn955Eayo2VMTZSkVKyCJN4MFsb5iJ9zy83pnxMO1WXNLn//FHDbAatWpmBaim7WBRFGCbBaLY2zEX6nZ+Nl80tH3TLDPp3Te4/b9RwbAZtKIL1OK/WJayXRikhhoPlEXORPudnpVF/OeiYGPQnWk3uP1/OhpzNoNXDJZ047Y5b3cW6umlQVyyZi/Q4v9wOhi98XjtXdza6/7w5G3I2g1a2SpF103ipZsvLg2pB6ura6VxaByF4md+Pv6AdrBv6eZP7z6cZvtV6w1Yq0Q2kmP1dNwyz3UmRiOlcmuhxG+FXfvUs8vfep52sw+1m958XlzoUsloaqcrIWqsW4umD4qr2ZGFmA7Eg8uk7JIsGvMrPBiZ5yU0x6ENWNrv//Pm/XjKWwiolAtmr/Dx5MmxEEmYrsVW2+rs+avAsP5ua1f9qV+tRY5vdf55caqqCJNsl5WpSFNWGrlqb/nJ1w6dWszCR0yWsrK06aMCb/Oodw9na3VoYNbz/fLnUNK4EvSuudnBhUi+NVEKINC+LsIjqd0Yb+zk04EV+Njbqr3sdNsOLy6Lh/efNpbYXwzBb21MUxWKspqd2ynhBFWG2W5ZK1KNq010eGnA/vzzu24cOOSwG/eEsbXr/+XOp46Jam0LYfKHfGU7O+lbxwqhy+Tiwtohnz4fRgA/5tcWRi7TTdVb9pKHZ/ef6TNYxplbqtRlLFU3H1lW/k67F05s9sTsVIkUDvuR3yQVui0F/PIgb339uj2BEUefYparxYpIsZvWLIrMcB/XcSSRWFpNulOelWR4y3uRJfsXN2vW6sZ03vf9cH5TurGci2mDtOAji1OStXHSTZKz2VEi1J3d4C5EoEYLz+ZWxuftB58Wgn6f/XD8bMpi8MlLHn7KTClVON3KVv5d4muBNfrkdmfBn7otBP0H/uf7lZf2xazhbm01n82VSiKgIizxCAz7lJ/vZ98/zwAwXl/Sf42qoj8hIwtnabJ5m3yWFLMJsj0ADPuW39rVzPBCDPtRN6T+31TA5WGutmK3NCXNpo2rNEokGPMrvy2/3QQz6/XcPSvrPaTVMPmUzcmW2NtvMpRXsGvzJ77n92g8zPG4E/ee0GiYrs2zKeLY20QlzabuLYpFnDb7kd9OdfohBX/oVY+k/p9UwWxnTErO1ESfOpbWsYNfgfn71FMA3n/JEDPrMTw8E/eewGnITiPpw/wmbrU22dS5NoAHn87OByV70RQz6sl21Geg/p8+GTOvpkv50TGYyhtZ9mbk0xpsczi9Xy+tnvckbMzy4mpb0n9tnQ0aRyOrl2DO7m2vHQdrddi4NIbid322XeiMGfT/95/7ZkKEUclcWhsWe418ZnTCXNoostxEu5/fkXn/EcMZh+s/9Ly/TyVBJvTbd/nGvjI6fS1MdgQYczu+eff6IQd8c9ug/59VQT67PvJ3Evc2vjI6bSxP8+9jO5ldtxK8+4JEY9N+DYU7/uaqGyPQ2JtcTq0pVrU0SiN7mV0ab59KGaMDR/ERneMVTPonhgreYmP5zVg3KdmxvNrnetfXOrfL2YnD08JzZK6PNc2mowcn8bGqu+5tPYjj4qB0I+s9ZNYh8ffJPf0wm18vJ8x6rZHbsYK1t5tJQg3v52cCsXuOTGPSBK0xg6T+Hdw0yC6TqjOpT9zqifr5j5YKdHsc5WZuWjXdnJ8yloQbH8rPx/9g7t9gorjOO75ndOXPmzOzcdmf24t2115fiNsWlxAQcDBg7jrHBQIGYcgsXt9xLKJWiQNQUlKJWqKVqoFXShkppH5pWCURKhNI0rVKpIU+gtpFC6UPKQyukPLTNQ3qVqs45s2uvMUlDsDznSJ+F1nh2drTznf/+9ly+8/+I/iOpwND7Hskg0J/YA4oEs+KMnHotFbtUTZim21AwLGqaKXlpgAax4oeI8tP1UpHhKili0J/o3pC0ENUdVqL0ElTNmeahybw0m+eghT+LAkhvEjR+9ItzZeLC8hM66O99U55ESpR2WeHhnJ30vLSRJoEatlPWncxLYxloimGovm4DEISLn62XjK8sk6rH8M4Rv+yC/mTwhkRhh82qKnxeGLMyIFghOl9DSiadVIYdKJF0htgwjBAufigbnFwtFRge+kOQRaA/OXZeuphb5yA+L6zylmHnRW0TNle9QDFgQLT40RK59G+pwDD2PMlj0J80m7KNipV0bIxQqd4y7Dw3yktTJkqXAwbEip9dJoekSmTQ1p6qgQH0JzAa3IZj2HZYUXIdFXjhMGbwr9PwB/G8NLUMGBAyfqT901KB4Z5n2d5K0J/gaMCNCSRUdSzHU9Vq1KFDhWKQQmzUpxjNbPyXBzQIGL/0jXkygaHjL7VBEKWgP4HRgN35BtJr29sSrpJrt201kWPTQFHBUc9hP55tsPGf7gMahIvflQ6ZwPDgK9F3v+H7hYCUFNCfoGhAqmkqKDNxDIdtoiYcU8FKETFwszoA4Y/Dy5SjAHoNosXv4e1SjSVO4Np9XHr8nSe+fGNLkGgqY9CfeGigRiUcw5WIP0ljF6fMpKkokVmGqniOxbJTq6pOjADmGgSL35YDUoHhd/XCET+pve+eJf+iBdCfeN6QNprjmV6ZFHEweZ5r52o+fCzlpNCeqnTmvFwnaof0JpHiZ4dyutQnFRjOHavdw5ax2pGDezRtLyYF0N+tUp5ifTN+GP3y/FDec2jjeTjLmEXbPdNcVDsUtl0KciCFit+x56QCw/c9dh9umVyYyMzq5lVzdhyeA/oTzRvSR2wWOGXxBaOG8wok6i2H4zzPh+VJIeOXPC0XGC5Ek4/BF741cWxoLZ+XXPGA3Qn6E2znpYJZFonrJJOmodNp56lVK2lmAAMCxk95a1AqR4bLtfvwXl81cXDrQvY4b/V27YfIAf0JhQZmvKmE3bdmK+lgFU1zz2GFyhsqjgIahInflX6ZwLDgS/Xb+MSCyaP9fTwbY+G9m7Wu+RXQn0hoyLKN8GF/jYY9YocmPEpvnn9Xw6YxfMCAQPFj1qov3iMVGF6tJzG+19pwuGUjx8TaDm3nHu1djEB/4qAhzwfKLBVVdyyr4lime9N5rmKGTVMEDIgTP5wln79LJjAsfguRyJXpzMCUJ3qWsMeRbk1b0q2teNMF/YmCBkpQLUmd2NirVph9Tu7m84w5FqBBoPjhTHB+o0xguG+bXVAo6+mcGpv6TPcIexwIyaCtGdW0X5aaQH9ioAG7LA0VFdl6ckLFLlN2OK4Lpp6nVsOmyQAaxIgfKhWfeUImMGz46zFSpjoqkyMv3fTU0P3810BP38gKbXx0k7YlAfoTAg04sujMIKTkiasmeCXipKmgYHrTlAANIsSPlsl3vrtYJjI8fbKYRcz5/tB/p+2wups9Du4JHzZtXrOrV9OuG82gPwG8IXVq5dJhzJmhlpqnzIPPqzDbLUWdch62vJwSQHqTAPHDRfv0fTKB4eyhfFq3bVxoOjHtfQ/wZUst6jmsX8tnHb5qm6A/Abwhs0Y6Z+Ekt+KjLKWPddvSZebB5zbmpWX9oCnhAhBijp+tE/KGVBuv914mNduVay3Tnmzt472fs9FfB3r5r20kD/ojsXtDprGqzMdY1SuOk0qpdWOttMcGzBRP9etDMIyIN35U9Qt/liqRYeWjQQHzCpYXb+F839rGaTE2MN69XNO28oWLltXaBVIC/cW985JvaXOxqyODVqrepLEW2+MWtg1CmJRLgAEx4qcWsxd7ZQLDkqOZvMrWcMijt3KSWNPHybBzZTiweGzfBt4Zamlr1bpAf7GjIcOW3QjG1HV11WZ749N1QjN7Tlaj2FQxKgAGBIgfyqcvPyUTGOZerRKV6iiTPTV+q+fnHXyQjzj2dwxq2uLu4ajPwNKf3iAY9BcrGliqDk6rFRsZiM2tm0aa1JpBV5ssq0lFOGWARawA8bNRKfjG12QCw/LvmQGrX1kKfvD1W5/Rw3tAq7T+4f3jvSO8oE7L5l0Hwv7FOjUN+osTDUEoaFTIKp5jNits1c3LEJ8q0XlYbWpSw54ys+ZDgIG442eQ4/+Ran/l22ViUJ2W/eMfe7+06c+xx+FoTvXJ3ogMI5p2d8iGG74K+ot1QJGneYIUM2npdqhsp5ntLea+3oTqrDIIKwcftg0FDMQdP2ubVGB4Icl6OtQg1R9/gGlsX6/WOxr9l69atozzxMiFO7T1nWXQX7zTkD5JU8NLWuw7z6ngsB9c8/xv9xLhMDFK6EFFwEDM8fuVVGB4OqpSi0n2nx+YmbWiZ+PeaN1id9RniJIctM2Dc39fdkF/8XtDtnPPPadiuCRA0fpbkLOchMqKBXmTU2uAhnjiFzy+VCYw9L1Zu4/qtT3/79ylg6Pj+2ple1vaBldGqU/zxlu1MwnQX/zekDTFyg53Ypd57jEXPiOj5EwzV8XU8nLlDKQ3xRq/P3XLBIaNZ+q38WLPh3tF//Z1PBWyrVXTuiM2rNK0s67VDvqL2RvS9bmco2OUlyhuqvIS5nnmd5jEkAMZV/zsdPbZgzKBYfiPJItsWy/nn//Q+0KHIs+JfUN8Gya/3eXDmvZbAvqLd3sVswThiTtsP0t4TOUTaijqGYf/MhhyIGOLn3/+SamsWi4ynOm05H/2pdsZgUQJ1Ad576ibdyHGerWuIK2C/uJFQ4JMaJsdY5VAnBRfsw+PpYkLGIgrfk3XZQLDilf4m3bLZP7fb+uFtXRp7X7Ghs9w1/yOuzZpF4kB+osdDTVtE1Z5UG23klaVkIBizIoxAQZiil/qBak8nN6t7YsMqi/f7munsGEt2yPS29Xd1V/Jgv7iR0OkbdVlK8msRHEn3+yWDQADccWv/XWpHBm+WS9lq3x8w+2/upENXWxEsWBU27XrEeKD1uJHA9e2kqPYxa7DOsTwkY8zfsVrC2QCw7mT9bu4MvSRLtDAhnWsWM26Lk3b8JQLuhIBDXx7sWnqlFn+AxpijB8l5OiwTGBYfaFQSz34W89HvUadDTsH97OyGh072B8vg66EQEOo7VDaKWxUQmm78JGPKX4oXzyzTyYwjH2K5CNHhiOP3cFlamzYvWshG5Dsj0wpTNCVEGggaSOXUHXVTCZNDB/5WOKH8+RUj0xg6PoNKWJdD1G46IE7uxJnw9wejfOlrbasCbq6GQ0xpVZkKsjWE55pNlNIZZr9+Nl6KXhGqkSGdUczWWrbruI3n7vji7W2rertWbWbrVKsX1Y7dgp0xdGQiPnNuHyWOaMohg8NEkv8jr8mExgGfj2RtTkj279a+0bmacvWhP/bvqRu6VDWQVcxeUNOP4b4/njoxs1y/MIuuXF6g0RgWHOjOR/dQ+HVrTN21aXcxGHzxN/fzoOuYtx5OeVYBqsYEk1mO37UyOevrpApw+ntJlKOJlsvzp3B6x5kxTBbJ/eNbIIJcWHQEH3pwUd+VuOH/dI/pPKDfe0wSVNekPfhlTN53X5esGasYRP6VdCVIGjIhl96WfjIz2r81IAclcpB/rnDpIRCoJXIJ0dneEs3y/QabNy0ea8NuhICDT7FkRMffORnK364WPrZkExguP5zDgaU9c8/NNPzF3ymYWwKJx8BXQmBhmwpS0vwkZ+9+LnZ4i/+x96ZB0lRX3F8e5bpfttTTTPbM2P3MAMsYoJyCkK4CbAhIFchyCWFHAmLYK2wnLIsghQgK1e4ghzrCgHCISBlhCCXSBRFiiIkWsGAJSuVlIIVIMZozMGcG2MqhRqmf+8339+f3z/Y97a+70Nv93vv9xgnMHx/dxwMuhGsWPZ//8dH1W/VVWv15U0P98NXgrxrgJZRzZ54ilWHUyXFNzJ4QrW33Ybr9Zq37TNuYZ+iL2n9c4EGoCH7tK8/wOxqI8OZRBeDN9RgRubu3TwPNLje8gQtw1rwbk6D182rUk86dLQogz/3LFqeclA02aOZqhP4A6cnBu2vEVLNHFO3nMOtM/qDt0fRKI1H7WzRbj6S+3/3A0Zc6L3Ejt1Sl6fY1unxGf7RbTzwEMonWzTLeHwUpyeGrS0otqNRiQRn3Znpn73KUOEhlE+2aM0GcwLDg8XxJx3dcM65sK7y9bAOD6F8skM7V8YJDGsXJ6JWg7XmuvDjf2T64CGUT1Zo5hpOYBi/PZVHeGc9NwJYHdDhIZRPNmye5tXIUJpO43pvVyKYj3sogAbpNfPmQ/nbhYzA0Ppdw04mcbypKxH0nAkPAQ2ya7rXoUndGIFhxDu1Q77E2OO0li7Na/jhof9EA9qCJNNMPeC50pQRGNr/rK7t9cfzOPeiSzHshIdSaECjtMTanu9xesmwLxV2eKZb1+sVPhH0mvCQSLshod0Gbc4wTmBYUDOdxxG3YugwlVR4CJOXcr98pNVPcQLD+japJOxD7rVZRWwFHgIaJNZ0H+VO5wSGvs1CgcSq1tCmoa5FMTdqoAcSaJBY0z3B3J39GIFh3AfesJrI47iLUx5V5EOjE9Agr6b7nAYzON143fNMxPHGapLoIRffmg48G9skBQ8BDbJqqmNdb8IIDEUHvRQDgx4JtljhYhz95sBDQIPEGxnUMJ1uzQgM2kGKP8XrBuUucDOO4X54CGiQWIs4W+7n1OF0jeIP8XqU8ve5GknnMDz0VTSg5Ukebfd6RmDov60gnoephhre6ORqKCsMeOi/tDzhlyCDZvo91qKNnMaoVjS2o34znsflu1wOxR814SHshpRS0z2h4ns5vWMYM4usWHeRGqDDbk95bAxEdHgIk5cyarqPous43XjdZ1owDgbForOzXW/QtqNodAIapNSUoH0PJzCMnkIUK0YlQM+OcT2ajeSDh4AGSdHwbgdGYOhVmshDN6hihfvh7EOjE9Agq7ayOyMwjP3CiQftj32vHOh+PAfgIaBBUu0tTjdet/rIkwzbrrNOhMtyNsBDQIOc2sQPOTUy7FPTeVTVFyGivvAQ0CClZl/i9L1y46J0FlPaivHaAx66RTSgzYOPZioUWsIJDKemkifptfOCXK83Er763y1PaJRmqVmv1GMEhpMzE3n4o6HnnxEkpqEVFnogsRtSOu0Kp/nKCdOSUXto5h+Fme1a6WDZGyYvZdMON2IEhkaV6TwmXhRnymNyCHdhAw2SaXs4zVcOrcpLZeHsaC5OXCdSZICvgAYZND9RwS5Obx9n6KQkk3izvkBx7SUFvgIapNH0SLDgDUZc6PGkQx49kUdlkUiRPYL2aKBBHk2P0kROjQyF2/KDHj1xJ8YLfYQKrV4d+ApokGcjA9V4sh0jMvylwjbig9dRmrpQsNh+CV8BDbJsZPCGzRNdGYHh80UUiIFBN+ySI6IFdwO+uiU0oOVJfM20jJ9w2gc7bP7NmM2cHFMN1r3YRbTo1sNXt9byhF+C4JqZZ9Di8YzA0HF/2NKTeXw2ULjwetQycBc2dkNKoCkW7e7DCAxN36SwmszjaH8BAzzv6PAVJi/Za0qEGnP6Xtlkkt+J9xLpRE8I2bN5KKjAV0ADd003Qm329ucDhn73NAzHvlfmqVag8WAhQ+ybXAUJrwENfDXT49T8Z3tGYJjriV9fefNRJ3Be0J7NAW0C8BrQwF0Le5cXMfpb4lLtZAdGlFa/KmqQnxEWywMN7LUvRjACQ1lBsgMjSnn/EDbKXYYPvgIamGuVDzACw8niZNQq1dkp8FBHTgReAxp4a+dXMQLDqlnpPLy/7ShwoJvID69hNyRnreIUIzA8fLx6UXSp0MunFsJrX6vlCY3SYmmq/fKrjMDQ63oiD9NveP40SOxYKwx4Dbsh+WoN5jICw8CqcCIPJUJDFgoe7DpS4DVMXrLV3mYEhsJDyaD9BhWvED3akeSF14AGrtqJVnzA0P6qk8ojeMd08eNd6cBrQANTrZLTBvkDr1X3Zi1hQLRdtgqvAQ3stNiStCmc5isXlIRSN9s6F4ZzeCsy34LXgAZ2mu6hn55kBIa1L1BAMRM5/JnHjpnpIQVeAxqYaYpBucsYgaHRFju9kWFISx4x98834DWggZemR6nNrxmBoWklJTYy+ImmzuYS9Y7EWBX8h92QXDRTpZpLC/mAYeQHhpUX2/ro9wQblrEJ+4EaKryG3ZDMtCpGG+SLDhYEUlnkzWW0Y+Y0vPYNGqXx6OSaplPopZF86qvVkw3J40+OUb3TnE/gWiN4DZOXjDTFtqYMZlRfa1pQVE/mcaWjxum8B/8BDWw0xaIhj3JqZJhK8cuo4h0Yo1mBQWsO/wENXDQlQHvuZFRcZRUUiS9ivhl4+cMas/Mp/Ac0sNBMxaC3NjIqrdkzKZoCw3PDuIFBa1IX/gMaWGg+J/cIo++VE7ZT4sp5JeK8vFHjd6458B/QwELLv5vR98pRk5N56J7QnIuFDMkwIt8H/wENHLTLHfiUVaejqT+CfEHPjVYax/N38sN/2A0pvnaYERi0Hek8wtaFThrPk++D/7AbUmjNzAvYx+/jU1K91xGpZvyqbtsobcIUDNpe+O+bNkpjvCozWl6Apj3DqKSW6omXj3mqTaWjNLZnPvyHyUuxNavkQUYFdSw33YERKO/LFwzaffAf0CC2Vncfo3p6cUjy5aNuhEqWaZzPPPgPaBBae5/RNNKjD6WiVsm8NJA1GTQv/Ac0CKwtZzS/PPp4dR7+pzXm5zH4D2gQVzvD6Mbr0Y+TlU7jFwO4k0HbDf8BDYJuZKD9jL5XdrqSF/Ym18HSJ73Yg0HrCk8CDSJqqmWVd+ZTR2M/ygn6UhsZysdpEpyl8OS3QANanm6PZvqj9vw3+FRRj3uLQ14zmUfJbzQpTjk8+S1anvBLuF2acYRTI0O1EZw2f5MDDFqTOio8id2QomnGNkY1tGF1dRqRrZos5ztYMY/JS9GuqXM4ffY7uZgiqelE+5Uu0pBB22LDk0CDOJruC9MFRt8rO5cHAkoqj9eHywMGbWwDHzwJNAijqY66idH2xD6TnbCqJ/P4eTdNpvP7xN8T8CTQIICmWOdvqbYAACAASURBVPbhQYw6nCYpIW8iEaLnZ2tyncowPAk0iKEpARoyhk/pdLlMYV/8P1YlEmxxSpPt5EfhSaBBBM1vsOoHGPA0JTcy6AYVfy4dGLTBERU+BRpE0KgWoxuvC3cayTz0KOWv0SQ8m8M6fIrdkAJovqXt+ZTNr5RkHqY3VHtzbxnJoE0xTPgUuyFdbopWnNz3+XyvLCx7ljz+VFP0haFSgkHrEYFPsRvSZU0NB8705FMzT5VYlpKc/6LT3TVJzwT4FJOXrmqmaoe2NGLUyLCYKJGEYgV/PEiT9iyBT4EGVzWDVjKqr+4r0x0YAZrVWZP4lMKnQIOrWslaPtXSujLdgRGhig2a1CcXPgUaXNTu+JBPrfT8ON2BEQ2dOyA3GLT+BJ8CDa5p311Sj02pFG2uXvoYLrjaTnIyaH2BBqDBNe0Qo/ramv9vV8lXddCkP9eC8CnQkHkttlr1Y0b3wx6rRUb6vuj93bQsOKUB+BS7ITOtmbpF793Fp0o2LCKfP5VHs7ZaVpzXVHgXuyEzrz33Qz41ciq13K1GnuGUt8wOMMTeQsKn2A2Zaa3xej4lMiZ9Sx15wosXaNlyHoFPMXmZaW3iMUYF8omvOo85R3pkDRm0MngXaMisZk3nUx71N/lCejqNeV20LDpX4V2gIWOarrJaFN1uXoB8eiqPlwZoWXWWw7tAQ4Y03Ufqp3w6nNrP8JDvX+yde5AU1RXG6WGn50wPTdv29NAzTu+yCFnepETeEQMYQEEQeRQEAkpEEERBFuUZ5BFgBcFCYIEyJigPERB5C4IkgCARKTCoJCElJhaSRCQppTQRTNjpnulew2NX7lKczPf9+bH7x2HO+e1033u/m46DpbENQlmms+hdoOGaeEowntzPJ5Ghx7L8WEBJ78CYdmso63QEvQs0XJtEhuAkPvsBeswpMG0n/ExSafbMUBZqNHoXaKj4RAbJiDfqwmcqvh5BpKfB0PvVbARDqE0BelcgGrDN4+JeJHaQ0R/eLkXpOrRgovaKUHaqTwC9e9VbnrBR+vKboiOkbOAzEr12UjSspevY0S1LyRAaWFNB7yIbsgI9xaZcRn94O2w1E3KmjrpNQlmr+xUZ/YyTlxXmKQEz/zSfjUKdNkYt91IWhWj34FAWa6gMNAANFeUpwVilL/kEsdcaaZHkLEvIVqDR7aGsVi9bQj8DDRXjKYnkKD43XreaZafrkJLm0p6hLNdMU0E/Aw0V41k7h/KZhGVq5iFIjT0yL5T1Ok7oZ6ChYrwRjIKiN+RnHoICdNMTAEMoNDWGfgYaKsLLYxTE/lzNTB0y6W+2AhdCoY6VA+hnoEG8d9MZRg/Vxb442JwdnYGFEi0kBf2MbEjRXnA1n/PLi8cHklqmjFEDAYWU7m0e0dDPyIYU6iWVqW35rFd+ka5DC6vRrQ+ACa56o59FbJTGVye/t4vPDQ0P/jZTh5Sk2YtBhPR/zJPoZ5y8FOwV8tnI0HJkpg5dpaLpIEJaK9DPQINgr/c9bNq/zUdhrw6z2kIAIa1N+ehnoEGs1/vfbNq/+rJc8i5giZzHemVab9dPoJ+BBnGeTlSZ0XrlwsdiqpJZlzh3G4jgqtl4wwqjn4EGUZ4SMIwX+QQbvPVYPCpl6ngH65WZ9ZpRdiKI8QYahHlB0t/ns5Gh8VIqAYNbx9KhIIKrGi9YsaCC8QYaRCUyBE36kk/iye0/J0tyCyEq+hmI4KrrDpuCCsYb2ZCCPE2ykmNrsOn/9tOIdC2VSqfbiSpYr8yAYTsZsoZtS8iGFOgNms+m/zvtsi0v77DgzyBCeiF3crWYhKFGNqQwT7Lp9bfZ9H+/HblmJHNkyKjTBEhwNfd1/3oNHgVw8vJqr6lTE7+by6b9O35S00xdRpWqwzzUFkRwNaPY9K3XYLyBhqu9pi5AVf7Kp/9X5pF7GVXJX8fdHUAEV4uOkCFhlIEGUd4FMATO8+n/Nyql7rVN5cFGs/L+ykuoxTpKJ2hjlIGGq/e0SCw8i9GjdKVMHZJhrW0MIqTBMIgIMURAg0AvoZ/rxKb/3xqeqUNSaQLyYNNq+JmJUQYaxHqH27Pp/16DvIcg26z6WhsgwVHrkxZGGWgQ6w3n84281lbfQ1A8dwmI4KrzJ0mM8rVAQzZtebrxFJ8/jOcivocga2p/IMHVQh3bkZANKdDTI3TLJjbt3/WPmTo0xTC39QMRXJ0KUlDHpmhkQwrzgnTjN2za/0fbvTrkhLoRGxnSml6t5PEKX/tx8lKcV7UOmx2E3b7KydQhRc3Cm0EEVzOWYmyBBsHeFj5B0a9Wybx8lNTYOJyvTKvesxhboEGw9xKfjQxrful7CIpVWQEiuLpzEsYWaBDs1W/Gpv8XLyXVq0OZgmvqXHWvi8xHoEGgV3IYaRyfjQxDVpEheceLN98BJDjqUSduyhhboEFcIkOARvDZWtx+t5WQvTrO9gESHH3/dC5FFIwt0CAskcGmEZPZBEW3O6TFg14dO5sBCa6eOBhXEQeLbEhhniZbuaerc2n/fntzLDfcsKSOg1ivTKvnPstO7XDCdiRkQ4ryRrLJg+38dIHp1WE9/xyI4OrHRzCsyIYU7G1swKb/V1Yl23v5GD0DIqRfy+40o/iKj5OX4jyFaGtTNv1/vKAk3C1dR/IrEMFVh0K68JCFEQUaRHmSEX9lEZv+/7rYVDNxsGRORVC0q4aHAnEZIwo0CPOkZKz4KJv+X7NKdVJPnTpG3QUkuK9lt+fGIwpGFGgQ5Sl2ouhdNv1/9ypKyuHMNXWPPwwkOOo4xo3Wx4gCDUI8JUK551tx6f+Bh73jxUqSin4IJLiao7nXV2JEgQYhnkyJk3x2+I3yPwRRc6xXpnUsHyMKNIj19Jc7snmU/r3/IYgW7AERXB2QMaLXDxr+T7Y8TarHpf27b7czdWgy5c2pDiQ4OtobW4+upy1P7AvRwqq6/n42/f9mTjSie3Xsug1IcDTscCCqaBhMZEOK8qSk9VRPNv0/98KjtB7OXFO3rSmQ4KjTcrLSbx/xdR4nLwW8YbCJ0Y3XR0d7dUgGbewFJDjq/wIhDhZoEOpRpWNs+r9LkVfHBTD0vR1IcNR5L8YRaBDsBZex6f/Gfb06lKQ5ewaQ4O5w+gDjCDQI9uLPsAmKbj+p1ENQ0a9bgQmOJudjHIEGwd7hdlzav+musOHVYeR9jottXZ0qxjgCDYK9Qjbv8GrMUiniO1783mAgwdHM+v4EbYwj0HC1nk60j8+Zg9UFFPESGejDhkCCoyHPlkrQxjgSsiGvytN01Sz4KZ9HaY2CvmzDP7QDEhwNWE7RsIZtRsiGFOjd8BqX9u92zHvFkKOr1j+GAQkuGLZiCK/7jdLcjlcpfIKij/f2ZRsGqC/OV7rq8wy+uuPkpWAvNqYrl/4/MSER9V3HtuB7QIKjwUtyEhg9oEGcV/LC6rP7uPT/A+vJkL067I86ggnOQ9bKGyigY/SABmGebNB6NgevO2xMlNxSl6ljJNYrXe1pTqqC0QMahHmyRVs7cGn/Fr+iuOyrYzeI4OpAZVIRBws0iPOkqLmKzUaG+86WPEp4D0HLhwIJjiZOiCURBws0iExkoIMTubR///1J73ixpFJf5MG6arzOS9DG6AENIhIZ4s3ZXPbW9n3bl8igWvs2AQmOhi5HIgM3NFzvW54S+XXYvNxfFvHq0IJm8w1AgqOmZ7GliN+Wp+t6U7QUj29hc9nbngUU8F/4PgbnK139KxiTtVKfbzj1H4UhRDbkd/OCMeMv3bm0/7sKqZKvjpdBBEdNVpuUuqXO/XyT+xoVjsglS8ZXd5y8/G6enDA+fohL/5940ouDVRSiLbXABGeH0z+lRETx1muempfaztr6QKOEjWVMoKH8niYZxuPzufT/4nW+OmTLPnIPmOBoYW0PmZJKRWu8f/qbFlUwjkBDeb1AbB2bG697feGrQ4paa+cDCY7mjfA+X8WODS99jOThvCT2RQIN5fVueYNL+/9gm68ORaXnfwEkOLq5vvf5KhHKWfbtPMxhiQDGEWgon/c0l/bvvtlXh2JT7TNAgqNb/QnaEVJ3XORnfkIyxhFoKLtn/J1L+z+4PRr36pApdwWQ4OguX4K2JpuBuhdfgh4bwxlMoKHM3qE+TNq/1ZK8uD8OttKstmBCSvce0n0J2tHYpAGX+MG24xAbi2zIMnrLB3IBw4ZHrKCueXWMagAmpNTyvXxD9n2+ay9zTdcMCduMkA1ZBs8ez+Wyt24Lq3l1aGE1Oak9mJBS6xeT3uerRxLrDlz2x/ebOoYQ2ZBX8io/yqX/Zzb3nwyNUt8uYIL7ZrHAt14ToJxvrvTla5yF+7Fx8vLyXk02B68XzSbfydAkjZ4BJDiaKPvWawIkTbnyr7QwIhhHoOEyXh6bU4qLCsnwvVencXOBBEcnhvv+WxTSP2hdlt+aQhLGEWi4lBf/DZcE+QHvRCxfHCxFz/cAE1J6dFXSj0zr07IeI6kWxTgCDRfxFJmszVxW/Rp+aieCvp3/0b0twYSUhrxklELm0rKfjJuZCGIcgYb/8eS49HELJu1/50mNgr7jxTS2HpiQUoc/JeN+ZA6fXp7f/jCBM5hAw7c82aBVA7j0//ZYPOB/m178EJiQUue64VLIjJbzNp6B+TbGEWjwe5JBr3CJW77jc/KOF5fc1T38bjAhpep1yYz4kGlNLv+KpylhHJENmfF0m6atYdL+bf6jeHVo+n/ZO/+gKK47gLt77O67t7fcLbt37K63giDFFGuJWlBAAUER1EAQS0REFFTwZ5OKv2rEMcHY2KRR05rExtYf0aTpNGOjJu3EtsamNTNpdGqTxv7Ij9oYx2mbxk7t5J9O98fd8Y5fctwBe+x7M4iz3O2+9/3x2ffj+76PBNtwPtgAGJ7xderX7QTS9YHk5eoQ8ZnZODdkwIi05/LvlcaJ/f95m6hnfQy1A/4cM8Esm69ILI/o98zANsDUYce0YKD0sHRXoCo5d8WL+X+4GPgJpB3OF3E+WLPcWGdIJqTfjRUDvdPHuDuPd14a+WC9CXvjZX/lhiOKgKaD9V7F26jM0vSoV0SRefDiwO9VgN0Ro0EDgwyONsRLIMMfteEDelb3cysxE4yyukMJJIU29Uvsjup2Z7A72h4NtCztS4sT86/YiLaDFsCBRswEEwybwpFJRJ3dCp9tZXM0OCXvD5rjpcewD20HIYBX8P5KszReRueNWK/wTPTR4sc6l4axi9oRDVLHU3Fi/g1vy0g7CL+8bg9mglGm/0nu1C9kZfh5LAZZpeNV7I42RsOk23Fi/jOPyUg7oCpvexUzwShpW0REv7REXpobmxvfLRLYHe2KBuIf8bLqd2Kqt7MdbhZk7qrEUDADGYiwJDa+U0/H6s6Vb/mxO9o0N+S78RLhdDPZSyJyUXzvzMNMMMqzO32I6aigLZZ5uTYHc8Hh0CM75YbkhXXxsup3EyLtcEOF/c8szASjXMhE9MvTIPNCbO8/DjumpQKlh2R7FVQemBEf5r9/W9jOUMXbvgwzwShFX0P0C0kwOubhrO/j7rztdl661cz4ODn66XVoO2hBegEfbGuWpx5G9AtZeexdsZ99mZeJXdRuaOCl4/Fg/lU/9SM4g35lwm7MBKNMuxyGTIW6f1BQfx67qN3QQE2NgwxvXzqq+iBSZ+D5CWaCUVKPOhFkEoJ3xSAdutGAXdRuaJB+ZXnzn3FU8VIQjds8iZlglOy9IkDOmOJAR+6gPet17KJ2Q8MvLW7+sx4SAZrbEIAnMBPMHsOLELAoMidcHMSnZWAXtRkaxCet/V78ZIyPRdPBgq3lGApGeTxRIVFk0oN8Fvhh7KIYDdZ5Lx5jFTXscLXnl2Im6KX4Zhvg0IwM9F2DfVzIfuyi1kHDUIQ8+S9a1/43OzRxuJE6f6sIQ8Eou9sElXcjujxaPejPzB+DQ48sE/I0JA++PhgThy0xiKI69H0vh+Y2lK98zy6efwf5LfuxwCHrEn7fb4dkkHVdwglkbZUbckLsbSitKK8o2pQwdQ8AMSzNOXHbNn2CvuU37Tkg0e5OXfq+vHZoqtUKqXjpfvvxzstYXKuLuWWnpzKp6VGx4clNQEBH0sD/hn1GC33KL6tdVsKQeXjokticEuLEfTiCw2iIwbVNg2DZTFRsWPsCJ6C5DYHv6gJ7kaE3+a36O5TCTqHkh7Iv9TsA48J9OJqiuZGdmWqIHvf+IFh2FGyY9joAEKJ1vpXD2I0MPcpv+uejQOAwKlOX4z7JH9KV5HFkPLiPRgaKogWawGjo5/kShLOXz8lLB8GyB8qG+l8oYcs0AGysZWxIhu7ym7eLDxxfGdCb9+pQb6Y/K7ut7z4GGSiKTWEJjIY7XoOU3wdkZFabCCOqZzAse0BsKN4S1g5C9H1nB2NPMnSV3926V4YyO0MAvjF9yGu3EPAWdx/eIANN0xSZNCbABoyGXrdd0xJwdny0v9UYr+c1rtl8dmcKAH6683MfxNiyswsHxIYF74S1A/rBwUcYO5Khu/xujw1DpiJvGo6zwCtTaGu7D6GNIzQy+AFJky5PgA0YDb1dU+RXbnRNhlTcvOWgPpEb/Ny7MbXs1HtWDoANC/6ghPV0VDD1BmNLMnST3+mdqH4JEWwqHJ4KtguWdh9CG0VQ+hQkACTpcgTYgHND9nbt0vKe1Vy9t00UgvMP52Np2XUlLdWRsqHhs7Ei0g6eVRKPMzYlAyq/mQyT+2tEv25eld8atr7Um8DKYUE8nTKJI1nTjsRklyspheZxbsger7lp8dE+ciEVnz4C/NCtfY4i/xo7y27KWMosK8iNhA0lD3Fd2iE+sciuZEDlxxTuednUUUi/mY8NXxWzgdPKTiOwXJKGA+ieyjudIkmSrIBzQ/Z4DfrV8/f2res95xRFn3RQ1QdjZtm59bpJL+o/GxZ8kQprBy2AfRMZ25IBlV/BWXTy0Q2A97VhzZR7mLNwV5szJx+pBFdiCuUEJB0YXOCdl93WJSRnPyLlap+XBcIJOfXZ2Fh2el6Tnv99QXN/+w2rfhjeDlrynZvC2JYMIfktqmJqrvmB0qlfSgK3hjkn13EvtG4MJG0sWUJqvMeROIYGITZgNHS5BhVX/3bdfHUxYJ2QBSdjYtlpTNpk/X/lGdP7w4b5l8LbQQhgRSFjYzIE5bcob+7HMvCzobg+WlHay4a7mmVeywYSGauWAk3wBJWS6PDoHfEAG3iMhvAk8mJmvxe+jwMOap3V6zGxbIZpNPITNteX35ENH74khM15E35w3yHG3mTQ5Gck0f+NCoBKB+P6CAlsXG2BiiaQFo6BNDHA09DlcCSDIBtGXlxkdGhwq3QEK99vJnB6RM25hmhX3b7CMKUra6bpBp6/g6nukw0zT+6UBXQPIc/JV77N2JkMpvyKs+Yxn5q59Umjk0zSnPeINc4Cb1esGwMZGDwQkEpIdLjETvmNtLjI6NAAxccj0fiDrJF+NLkqKsuuK5+fxTRV1FbNNzqfGcUFa3plw8TXkoCfCM9Tuf6NSluTwZDfjqwpy06eojJJJWDbpIsH3/zUIlXdLEPLxkDqU47QSTtpmvI4XGxIfiMuLjI6NEjtkan8rBlvJL0XhWXvaC1nKjJC2c5L59bWtfQS37DjFvSqsEud75/J2JoMhvxyypiqlxPcKR5SNW2bkpyuxxbmW6Sus1naqjGQGhkUehQNkzwej8PhCspvBMZFRoeGtghTBeYF109XVA7Uspsm61/NbUT/VlmeVdqNDfWfjQIS2+3t8yPG3mQw5bf80GWSH6+bNk0ThF/WcP3RPCZ/Q5o1Kpvfxlk3BtJPkJNYt8YFR0h+ik8deXGR0eWG/H2kOv8glDXof1GtutV03UE9LbzfUHxhcc91vsfmZNDkV8Mwjf8EYz1JWknmSFJV/UA5MKtfa8BDVS4JbkvGQOrT2SLLJaeMSk4Kyk8PeqJGYFxkFLkh3VxHxCp/FZgqd7PifasHYtlpTJqRMCqnqqq2tWx6TfADVcExRbH277JroxU9uK9rnZ3iCbuTIY2pnF1wTQrw2ackuzyOBLi1uszM75ZaNMcS9f23VWMg+VE8kZjMsd6Q/IySDM24SBHnhjSWwMGeyFesAbLhd2tBf782o8jcK2i81HKMWcza+tS0xikGJrK1n5ZAfMOciY1LDoqy2uOoT3yp1J5kCMlvlUaJt6kEgQ0eR5Wc4nb/az7DrA3Ib1GFJSr8iCVjIDP1AQNPE8kkFZKfw5E41uVxEWZcJCHhnZe6ox2JXOUZAL0ff76+f19ryTN+FZZo77XKmsYSfThqpISv0KMqKurW1tfOydHXKeae2Clqaux5fpuQvmDTTkNAfmtWMtnnM33cKNacaNdzasDtp8vmt6bVpuYYMVDMwkimBGaVVzS3zF0Z+8MpcrzWchU/QWlooGjeCSGkEzrlNy7RkQhJIoFwm2uYEKNBf+0PIDqgEYTfj/1ZdgRvPWZyTl5hbVV6ut7rLVueVsmU6uOI/NzsVu3vDc1LtqsA3Q3Qpc6U065nUgXl13LMBfyUSkna+81cLOK/ey/DaPKrZJjqrEjQULDk6wfWExTJqSyduX7FmfSYdshqRluw1+BKoQhI0wSJyI9wORLHsJDW81nKGA3mNUocgMqrQLf7/aWk/2NlpnB259kJE1trNzRV6fPtLdpPyX/Ha8pRhT7qzG1n7FpM+e1fB6RxLo9H6xBrti1rYvmbMeFTqE/QZPyfvWuPjeI445497/v29vbee96zfXCOLRETF9c2xsbYGMcGG2NjMGDAj/BKMK9AC00fpAEngYDSgNIKQgmtUqo2hBTSIIXSFtpGoYFITUOoIGmUKgqoSZWKVjSif7U7u3tP397tzVmcufP8YcPe7HrnN9/87ptvfvON4jVUzTfyuOfPsnC4+GCmI4LA1dQr7+yqH7sX/sV4GyocgZktBTheGsbPJbs2RKnFZNZOS5W9BsIxQQ00LX4Locf/QMV53o93VBjmhsoYVcKUcvlH38pLNpkXWFydAuq9s+N0zlID2dJL/vGYFChjZQ/YZJZNm+Uo15tNZDtcBR6YGWQGsndd0kfN/JDQs42NYyYzvTjuhgrHyg5CQQg/HCcAABwvWE1WGka2QvOJnKcG4ERRCJygwtqyUPGJedv66oxxQ3cMNUzqazyzlKfsEgGlaqqXp0sNX8tdaiBfN1GlBSZLWcBqtdpY3Ee5tpUEY7otXWSrygzVSXejzvw4oW28OEbk8L3xN1TsNlMIP0LNGouz+YTVZPHjAgGS21+uUANWgNLjj4na41i7eOuJozu/vPlnmF6WFZ1FZ3/7kCG/Yah2sHVtD2SSivVHb+6XCBAo9TGMldXiwwkmFMdylhhW/VzGoMwq27YVMHy+k3Le1rhAieb29ahrl/W1ixI/Z8YJJrFt+Kj794zFC08dh0OlKISf6JCUXPMEm++TfYkizJD95Qo1eN5F6fHtDjWEKXH/DSafr7mNu1gGYF5n/jNnPn8oNitMc2MwFtE/WV1zry3uKO+6duG537jluR4t+ZXJHvBzAHCJ3xnn63OPFJon95PtZxUMiEJo20UszlH+XfCzuS1kQxcM3hxqWrLMiKrhlXOuJCldeeDxfTQG2oj+caMJDF/T8MMJWt02QYgOrowtNWx/OZIbkvciZQj7LqsInnyByED4wCXOiwu8ADC4ZvHtiz8s6QmFu5etJ7uC2767ofPbM+/9iwf2K9ISyNE0KLSZ3TTPC5RLSvLOgvR5zjHDYBfZ+G6wq4kim9ls9lOWHeQKyJLtQ32rHoEyyK6KnnmNJR3JzhD9CycJSW2DB669Q2m/dwU7PiRA8jQ0PFQU/GwWuFBJuVgM6p5Ssb+cyQ15GaXHN2kPi5nStj/q1RK50rgEl7SLbCM3fvfJe6+fum9ec/PBp4ePHHzvtSdePj7NgqkhIUATbrO5iAjIU0DCrtycTwMh2TtfyTVmKG+teKmMYvkgBnbMTjEnljSQc6BYrOmwzAoN5ILZqyAVD9YkVpm0bTFuWCvTfvOt7PgYII5pFkCHrtlZDGM5ipcJEMX+ciM3JLYCob+Lte+CC6M/ujCiCHC0M7BA+O+ywKfJehVPAU7xOEAIqiMH8xim4ib9L7eYoWr9LpYohC5wCAPnPzrkSVwJOQwPDKnpINcNL+7d0GDgWe10Ku7oh+m++knHuHCrMWXJkojO8oRufzmx8xIppLdQxTG+vqDhJ0uBKKpSxuDfxXCftcCk2jYfzs1nwQGgrSYrT6fa9D25xAxTd5dRXqtJs20Fg+3qvrTKhf3QcWsdVGXmBkonlpqJHU/z3Q94x8NQgZuto/BL1/5ygRoOIAXKVWo4qOv/njr/TZby+nAh2DO43DVq6CdKzV6AA1y2+QBItemeodxhhjtFsgPsg/iptg1P9lxU2aEGf+tXq6uWBstqLlUTO5/ey191joOhErS/gjGzv1yghm+g9PfflUmBlKhKx/BXHt+krQJxOIuzZcGwcPBdJMJnNRViHMykgafcdKY1R4hh8XTKxeIh/HDOeWVxxBpw72alktF1jsKUTcz1Qlqv/yyV+aGiJHZT8CuIsD9NFwk5F8H+coAafoDS35+JSgKY5Nq9Q3du5XsxubZIiUwgP1Aa4LCIFXXA+P2UXSi1IrC2pTwXiKF3uer7AgqHS26mfMp9NFofUgNTdO40tvNhzrnUcQZUWunk3s48NWBh/CA3xNFFWie8hjjXVqH0978UathmpOqiarKl9sh9/xk5/eLJ7cs37jVjpUxeoXX6O2s+vfTTvg2tzUNPXXcLCAen2t9al/XEMPRp0LJdlMAWWkp9W15bXxWtHeuGQYauBkPP2+ZKHWfex85PowlHMk4NYfxUbqBjdJF+q9U2EWuIc60apb/fVJZ5zhjxYGvUuOUk2YYVC6trq1mofdbUq/6u23AewWQF8YNF2U0Maz+GyfU1y6bygIPzP9ukLEtE+w31tQ9PNvTAFKUe1QAAIABJREFUv1IoQ4DxbJyB3ojOTFNDGD+NG0CsLjIvaiVtghq0a1IDSn/fUM6DeMxAzUbViLvgnsD+TjV01js3xra7imvY1JsOXCezmRhmXpS8OE9hAB6OAB17kTmu+kmVMdwwZ5axuVW14ONRTAw4P0JvxqGMUkMEfnI7VG6wjNZFgryspgY0yZMfaXv+WSXO/TMDNVeoCd1m1lZEUEGsbZO9VYedqUs6aPFG1hJD/wmzCJTUdxxU58jfeuDAQMfhtvj4RWff1Sv/9vJo0hmArUZuSI2SKjCDEiAFP1G5JigySLeOLjLLNJDp5oZkzyH19/3wXsnAkndz51p1RlGejBveoFA0aL/OUmb4IhirpWlgsZkthY79lxPhF7qQoLySUDAvlwQ470VuyeHMDhAVP7M7QAdTQ2KcO64uMssIIe3ckGibGLu/Du91PJO0YklN6BDsJNzQRV6RUFynldlIDF+Gp74mHOBFRWDpnqaFixLhN5xc8XRFN9DIYA6P12vnEuzGPIruNWTUrYb4FVhMJmsgeskyRhfpo5ksm0akvfNSehKlu4sLFFpJ6nEoaUVmrZ2VnBvaNpNvUAxK07Mv6/xTW8PN5WyyFUvY9WRzsrbkcci/6WIqUtaTj+9+9PZySR/nLcirrxkdFpwiaoLc4BajliyjdZGEA9AT1BB9zfEqSncvyIP3YmbdCnUDdWQo4VBneWUyboDJ04u9BErT6fbsIobNG10OIVL5b5I8+4zgl6ws1cPU8XKtVqVH2QATv14jYnvmZ3rnhOY3mFlP5JJllC4SZOH52GlTg/0BlO5uYOC9bJ5uhKFxWWNbkBkeLAn+S8+2G2cou4hH0DbivNWRRcRweA0Fv8AoT0j5byaofZNWG8EvcVmtg5/nV1FrVDuX6tR7ALFFwxnJzRCBH0MIhMwNZgx4IpcsI3WRUhauS6RPDbdQuruKhfcSrM6a2Vd768hlU+ZqzAC3/wwmjDc0PKxY5wteBqnpv88aYlj/T1yUv8wIxsF4NOW/m/Ee6yarjeCXuFyPj5+1N7biVR2cETPRX777wyIaP+iLyn6DDQsmb9KWLCN1kRPUEIcabqN092xJOX7cOyvup2qy8yXqh0NTFUnk1ITxBrXM4gi0pn+SHcSw4jwhwrM9AT9NOTpFUf4LODwLwBB+iUteXPw2xjmzdEd8nBFRvnbXh0U0fsoslSFwSzixWxxd5AQ1jKaGNSjdPckO79U7wELJLkJWKYKJuhoob6qoXTsv0rZndzbEse26LT60putQ1L1VGnZTLu3QX9yC4YTDB7MWOgAmGcUvYamNi19p3Lo74uL8Klq7Xrr7wyIKPxhfZPB8Rk0H61H1nazfEqOLnKCGUWHI7UhCPY9CDaLOnrzWgYj/yOZbXCvPPB6JsO2gaZOVUV6qsrUfoR2+wKR7nRi694nhI3mIPJjnRs10bPGeJtsM4peo3ImHH6uT4PdqPJxxJN0s+VwGJhSR+OGEwOB5ZrMQcWCdSg1RusgcoYYU5BG+EZTurnbCe3nucZ3Pl7REcsPcASUmMSVo2x3rJgctekVU1oXveNHOJ87zPHlvn4E5544rqm2MqJ7bjGGcW/jRAqP4JSr74+H3mV7tsng4P43Utm0ZkPtE4mcBNPC7zeZNYV0kr+bWNJunu7JXA5l+bsjvo3T3YL46S9PLUz9bjW1p30nPq+lie5u1dYopIctW3eNQWYYOwp/uZWa4tsXJClFaRAEe3OzmTTYbR90cqDeIX6LiA6Pw4z7Qrb3HOQpn3vUFUuN+KWVgMETgB4/wwWWecAhhXSRUQGIsiztpPnsJIe3ckG6U7p6bp+rmxJZEbkPV/OHoiYW2htmshL4qOjvqYy17L7rrdOqeJYb3R0Qp9jxwIDu8Fj+GF9h8QS24Efz0SxsFRmkgqbf1628djfP/2bv22DiOMn6zd7s7u3u3t3vvO5/PdmKTNMYlxI4dv2o7jp+JE9dukiaYPGzjxElISEtB0CaiLyKVFBXhpEkJEYLwlHgEQsMzooCqgJASVfBXFVAk/qAUBAhERZGAndndu/Pd7nl3Nj6f8c0fTbrZnZ353Te/nfnmN98XOUnUvW8sRWzIDH4UytmnLC8oyOE9TLdb8gTRhST0BU2zqpZPXhb48Bcs+/SAWRfNpg14I/6CppFOe8w028aCytUbu4dzLfs+cjh8vcuTGC5cjgWZ/APnDA49BGiRirzLOn6FNIl83vDxF3j87/k4k3ms2ff7lmBYZPATsMtBYQa83Y65QaELPUG2q0wN5tc87QQ/d1uFFnrlC2Z3nEaHsHvHGlo0J0CLeg67uSVt2Uaew1kHcCzLjFb9X4XQ8HcTUqJb8jMAJJMu6/gV2kLMe0fycQsbGlk4V54j0ZbtqKWXYlhk8NOZAd0nq7pISmeGMjUUuhbcSPB7j2/QqOH6PMLIcmFPIlPumWMPquvkocmG5rq+HeMPdaheiAe7jZciDzuA481lRwx1X5nXj6zsoS7GL6Gk7hyIC3CbdfxMy5P51BB+d6EHQB7OQkUfQR+HICjWEDDGDyeuQ5GHOF4pAOsi6UpYpoaFr5FMxAcf08JsprK87E3TIzt31mv/tw1/3hon9YRVzQMDdYd37x6Z2676HzqGDSv+pBM4lpm6YeinOVtu2QIcnpZEKUDTNQINb1jHz7S8lE8N8FqhB6ryqWENianshEXbsjTBDxUQT0Q8AHkdKKEK+R9iZWpY+Noowe/d84gelOlQ+loTPuY0q2ejPMNuHmqe22OglVTnxNOGs5UDTuDYtJyIYc/P4/P7wcgbBMBpF10yFa31+2lXlKIjH7KOn2n5WjifGnYVeuCH+UIi136Cfj5fLGowxY/REt4GJFQCfgH5H7hwmRoWvPY2yT78E3qek/TGgLqztq81vaI4c7i5XltNzNdDdSLb7jdJ8v6sEzheWjbEMHiFz+kHoL1eCgTT1xjFpmmX5KWYEGywjp+p8MiAGgp+FN6TTw3+VhJZQ6I4Q8AcPyoB0MQB5aFQiiQzwMeASHnWsPA1Imn8p/VEJ7qzYUc3cmf2nDg2lREfDc/gP7qmx7Mf3Xist8Xcsv/iCI7pZcIMN7zhnH7wQkpZAydhOPM1kxmP1+2lFBJ+xTp+ZuWuwYKiYLJTMZ8aakgiDD/iK8oQKIgfkkjTVEASkTq6huagEFlZvgbCdLhEKWo+ogf9iGkXjqBkCOz+PvZARtY/g6V6jWOH8IRi88BQH/JTto2wdd3m2n9HMo/lsUtx7TIUcrSrfrAm4A1UwgQTyfRN9kfVOIYbbOBnUv6rRTjLwi9cMAMJl4cz495nv68dHlAMaU9h/CCSPMVrPam10UB0Laj9P5Y33cPYkP7Yd0ms+/NafTI8nOVoQGVVf+aupn51P34YLyxON4/u2tl1pL5w9ON/+MhB4OLLYJfipmTUj7BivZUbFPNew2f3jQmh6WDilHX8TMqXDfArlEZkgOfzcGZ67L/3UpEGQyH8XHxtwOvdpF1SuMOzEjSQjmNDcolHSSztKV1Hpq7vB/CydQJ5sHsuZN3WNItzJgzio5hNKCX3YN/QAp/UsIOpEw0nS5wYPvNRw36EAfKie0S84ZbVtzheB8TOWsfP7L0G+BUa6s/H82MlkkQY/ldxptCF8eMFr9sdCK+Mo1T37OQl4dHLn+nUEEKpICZaVOUuXkCcYLN85x1qcPQRtCM+bmlzsd3tAA4/6cnhIpXDV036QTFIhSOj7J8Cx+f2jUnMWcbPpEwYvfei+f0v+u5NyJxnizMECuPH0TWi2xssU4O9airPjRP84nN6LD2aa2X7urHitqUNTw5G66fzfGSdeNvLWoalF5zBsbN0iWHojll8ABS4lFKmv1WiW2JokBd9KPK4dfxMfTj5771qevdByOfj/Bv7b12VLMoQWAg/wEnZGW/L1GCpGpobIDC0GV3ey8M/syN4mjBaxx5E4t3hznz/+SD+4B3ZbKXqemdwSKVKDPveqoQm1BBCgQSU+S6vzIgl3hXgc4O+C75Oy/iZlHNG+F0z37o0OHhEEG/+VFGGwIL48bRCDUK4TA22qgEUSajgLQKtVRd65v4JvFPZpE0Oeox23fG3vM6aX/0JZ3C8UZrMcNcPBd64zTG8UEZSXk4SxZQkeuXc+/AXu67OwfvXGWH1AZMDNP80wjneaf+tJ4sxBBbGT6a8CjUkytRgqxo+8WESSzub1OWpoY9jxRMigx0j7Hr1CE4uN+xC225bre2Lv+0QjvESJIYrAFK8cZt5CDSRP/QzgZoUCj8Uzb0vSTVYxs+4nDbEyjhiw5Qhzg8TvLUIk3hL+AlrxDI12K4m/AOi3cuITg1hnCSht7V7eJCdGtH95zncMNqXs69pSW1DBsfLpcYL7V+Kwkqz9DuMjGS8IIH24100IyPLVtbFkRzT9n3KOn7GxVj/ZxQCp5EzxJlAANNahJMTlvCjaxRqCJapwV41sdskhnZeczYwdG2UZfsOKZf27N0x2ZG+YT43HEbL5I27rdX9isONrJHSYoZvHQ8mganyXw1xGgSAikGZduFMzm4vBebr9WiXr4lt2+2kGbeN8ftrXsTHzyaNcSbYNb27+CcnLOKHqCFZpgZ78giyhLjDavJajhe9cDurfs7GR/FqtG1LPjdg5/qAxQlxc9CZzOP7JSVkuKxMdE0lNgp+UZ9isyggGR3jUQzDQAqFLaPoefcxouf37JiTBQV70wS/qlPzvaW3TO57leCdH1tsaY91/AJRKrKiNJDOY0MqhcTQtmgn3kNCsuaWdhL7KJ4zVJ/oyp83jIxvXdU2O2Ox8jsJvwNgAD9bMsQwfT0c4gq1OST4oiLjxqEMeSTpQ9NeXyWKYShn6/pCEF5qnnHUll9V+g3wk33w6r/TM4emp1wQGCW9l+Ef7b/x2OLnn7aMXzhS4ZJXFCE4jg2pFKKkke/Dj/oYmhJ9w11NPZoYkq1evXmsMYsbelevVhYTh6bH+ndPWB5QEcbBdIqP/K5EiKH5diLOFGwzwm8Dw9BcSpI8HloPTOYLoAUzP//ZV/c4a80bKKiKQVtAEsafe+vJP7zjzVtVQewtNcDZV0XwxpOLHnvRDn4ArLBlhOOTlxDeJDG0G9ovQ9McvMI2nJ59aL3KDKsyIQz7x4a6Z7c8YH+J/Lm4EzjoRFMpEEPvyzCxQPAzjJ/MyBwQ+FRNIBOYDJ0RVGwbAAZW6kvkiNMz58eTZhrSdDGzIQDfa/99D1CLPQRs4bfiPAz3gBr+RmJndcqDQbRtBJlggGXbm7CXqno7lj/p3DCFWWG/bQfWJI4aRnxAN1YCWTCH/iRH6IWC76n4Mbwsc7QfxRbQz5YBFN4U5Xj20gzQwpMwzH5nTfq2giohpkmJINHHa4s9BOzhV6YG+9U8R2Rofiw1YXx0Sob/0bKoVO+dPFqX4YaWoTEktWyfsl3512O8Azjo5P1LTAzVPwKQ4Rdos46fHwgA+da9gg9qZszRFaJYQQPGI6S/hP7Ej501queZBE+GKUMUy/+dizwEbOJXpgb71YSJDO0kVH4QEA9RAdH16LEZlRmG9TyMvV3q385g/6TtJMtdQdoBHHzkzpISw7bfIiftQuvsiI6f5K2i0K5bIAjDvBo+y8XQFRW0MlNGoQ01ebWLiZ131q65pECEKZ/4IMHbji7yELCNX5ka7FczQWJnBxTa5mMQUF53VQifxK6ewrFMW+rY9a2tA9No/nAAx12aetC+lzPGO4BDAINLyAznRYtt1vETOb9i2VIVOluM46JDnkOZVVA6eMW2ef1ZX227s5atgzIJpr4aErHVFxd9CNjFr0wNtqv5NZGdnVPmG9DHCwG3GHwazxla1H/Yu3m4k+2sb9fXFUP19is/EaKt9iPvMA0Sz95YMmL4hdc69jp+6JsnpRhlHqzlTKgNuGheE/SARPrrDV932LhNIQITo+FPSJQvkcUfAjbxK1OD7WrWkX0ctadrJXdKnGSrV/dtVT8u66eQwKGhtecAZobqbpJv3fW4xX7QEebsJ1679L2Tx7Mm8cnHlogYLoq2f8JaHLNQSgkyjAB1/y0SFSUXjZItBTKuNbzmv+mseR219k2Mgy+QvOqXxRoCNvBbqdRALHmCLxKZ2QNr1ad5T0Di72O3r1IjvqG1Nv5v59Hp9Ham/dIY4630w18pvK477vd+U5Xr4FBwSxK3ofE7gn1pioKf1/s/9q49uIrqjGdvsnvP3b2bZbN7b+7e7IKJBCJIikAgEkghJEKDPBIjD3nGApZHCsQiFBFRNFUQlWE0nXEUcKxiS4USO9QyY0UEWhDaoh1RMlQo2FpRGctYBqz27n0k9ya59+7j7CObs5PJH9/sOXu+b3/f75495/u+4y0iWNlt5SqGFOfK9Xpz8wkyOydX4uLaMq4fj9Y3wt3qxydc0fKgeaaF9qiwX08NedLcmPDWaILZK5wcXsb6cJcU7L0gvEUxbFl4KTyyW1migxnc7t8o08Mff6br4fb7LEiymtei5cXJ9gvBOSIjw0c85+WHj4APyPUOM4nEGL5dOgd5SsQZNeNjee9gLc/5c4AxB/gq7dcjA6U1TzkwQVtFxSnv0eGAGZrAKXBwVHhFYVit/H9aW5qVZmZw3+ZXoocwvXMgVvjqb3aVyEEntU33mEjgjpwPlCEf9iB/NmORmXHojyM6xvAd1jnOs1LSLNAusdFwj6Z4L4CbNF1Waz+Ueammm1SnqadEWTT0NvRuuIyxA+UYxJpwYZjCgaP1MoPb/Y9YkblUenSsPHS0bRr8nanEMHijjsCaGLZlmXySSq+s8J59SEZ3YYOBOod6KCCSSsdHgI9KND3k70HSPBdQZz9EDSq60RwG0ByI1eajwNPuepkbpsrp16OKI6sOc8doZwZ3nd+VVo+tnVrFaqzRO81khjX6iotFsB2ux4j3zc7Mzg99KJEEIR/G1LntCr2DHcEJmLJsFBe4UKntEYAw0wVU2Q9Rg4pupGc07pdXc1SkP5rgxYJwPlWx/EVRMsk9bNo9c+uXlOuB8PMg3WSwi5yf2HIDiZsWEVm2mtX7CsPYxll5J14+4jm8wMvzSbb/LukdcMFffS4FcZFYwPWyxifM4Mx1AVX2Q9SgvBsMVGuEwN8AFk10wcF/w7mWtXIeZ23ILcuXLJutE8ILg2RqPX7euU1t9D7GtCKRpxv9FJREIVcuSbAE20ueEKdsu1vvkCvXUIInzfhCU4aGpRr7Px8ldfNcQJX9EDUo7wb8SivInghGfzFpCYx0u+urlsil3grnQ3G68VlSSj26HHX0Xob7yBRi2L0nwGMMnPRir9dDykcmpIN21kTdw17waiD1MwiB+axGY+ez+9Cmu4Aa+yFqUN6N2KwVYjOLojVdgAguut2L7h5R59ZZFj1+ezRIJB0zCy502ebxWAwfVWE8MUy/D3AEnFdIEyFoZxFU7xC003ygcNtH6h96a17KZ7Bfaf8g2+ojzXcBFfZD1KC8GyI4VysMPm6bTAcD1eXV7vWy8EZYrrcfJNtoIwNFXS+QrItNiIVTRhPDsDeCQXjLbTSVm4F7cG9mppdI3ZYFX8AY/qnc5M/46XgdX1giboULKLcfqg2pPDyCAYc0A+H19v4W3l25SN6l0HUEW2LE5QaR6XLMDJ2VpApEQ/Q+ht5mLDGM3yYESAZiaArXG2M8GTlebx8yTVsPOAhFhfkbo8lITOSKYujmt/R0WhCkrDluVrn9UG1I5Y35ldqh0MRFoMAS4Lx76RQ5LHA0NP8bk3TMC5K0eNQVIxPJSGIYdYbj4L5MNrwwyLlclE9B20OQ9Ch+81hje85V39LXNt85Vl+PlzlrnEGd/XpUoLRHx5TD1VijHQvPSzwZiUvLLA8HSt8F0QU/TTLmB5I1OEC33VdrGDFUrMnzU4wRU0AsXF8g/X0SxGjPRUuvfb3v85dONz1XPFh3Z+eBx8optFL7ocxLhTKSGqoDDev7BqIF2/4gM0zBMpheOKDLMSffmVzbTg1NBhHDDQ9l+yXSkNfKETihLFCHvcFtx2uZy8VY6BbK7YeoQZmM8Q/Qg4f6hljlZPmohGnlUMG2v4sx90t++wap7b53jEH/3iGANioMOPKjp6jtjLE2ZIbbGwKklW6hwn6IGpTJpD66EDHhXiCFIbHf7a6aDhlu93cqppaq9kyOq+2+dUaA/4EZQCQNPPOZ4JW2PWFDajipvTSt6fZD1KBIhoHj+jBxnfF7gI8A190LoMcTvBM9MjI65txUq5xlvak23QT40P9jHqCNy+XzkUSkkqGytm/YjhluAoSVbqHSfogaFMmCLTpRMbPFBzgR9K2oh4+4f3sBTsaKvR1LeWsVG3f2ww8gj2N9IwBGHrvCizwpqmg7wGbM0CpRlrqFWvshalAio/AavcA4G/kpM+ITeNTbNOAlifcFm5envnOcKy4I6Smog/jRFdu9/rO2Yob6LJpE7ug4aiAh7JQv3iP39ZwhsCsesGdD6fZv0q5j3Cpg7bqtgTmArTZ8/fS/bMQMBb04Ermjs2pDyjJGvAIBHZtDfQ0pNwh6E6YouGk5iDtK9wK8Z79oy7AWIjDZPpsTszgWhRk5qzZkTAYjXXJeLgAfWgnQT+N0E3fB6vWc30cw9gTC63ahhlnICR1XGzImOwYFIRuD4JqFAB0Qp5v2hNKEa+zDxi4+6pSttgcztKCpuxMzL6OyKigYeawof4p1CD0Rp5v0OIwen8y3+ev/1gbEUPcXDrmjg6nhHByYFK5qsQ6jzXG6ubyVuvtrWmH/17/PemrYFiSROzqYGrJKIP2EbHvSMoxmxOlGZdTpnQE1d4vXb/U3RdlrgGCQOzqYGsAtsLCyf4lFIL0jXjec0Hcq7m0nusvrf8tSZqj7tbXh0UhmPDVsgIaWqxXWoHRxAjV4btfR1aB7fd3n+/kTC5lhbDPAkDs6nBrgVWGue6zGEpi+mUANWdo/KOafBH68G02SH6y0ihkGHfFhyB0dTw04vNC471uC05XxulH9tQZtl3zYV8C71esPvFpgDTPc2hDAkDs6tjZku2wzNMgUTrICqOvidcOHaOtk8HeZAYLpXmEtDL+i0AqDjykSUQykk2tDxoqx4uRIaKCZPNACpBYR8bqVagr4/ZLpnkAQlptv75eREzq8NmRbCXdwFN669W/NR2pt7Cy8iG5aarm0vit02+ljP9O/3/xo6u74zMu2M+4mQsPNpPtNp4bTIOFwFPU5FGNWAbEbH3By0lRrz3wUoEAnpTISi7MV4YpeRHoZReGYHaiBgVk1reWc2dRwxp+gm9pSJ5N3Ar5779APMXGFZ0yRgCGXVybDeMD3p7Dohef0il45eHpZNusDlPXUEJLNgYadpeBPJlPDTjFBN3WlXBZccXHdfxvOtMjIfbhIIhpQJAsRwyOr60dXlESvqpFtV1V6WdXwoZ+tsgU10PBqxR9wLTOVGSbmUwm6qTmIovoLPoA7oRTJpSozTF1ySa63j2hAiYwINuo93Lxyi2ADagCPQFy/PrLITGp4NpBY0lV52NW4b4CAk46Aor9hqfGWvusIwBENKCzJ7NsFYd9vGmEDagAvQYttIP3vmUkNW4UEPVYobriRs3NFBnUyNoAZnt32gcSRiAYUnvEi3AwlMniqHagBVENCUE0zDXLNY4YyhkrQ42mFo9ziLHiSLnBgppF2XpwBKBLRgEIZ4bkDjtn3aqaGDHghEwSs8o7HRAA2mUYNIwCboIeiEKCy/+GOC3VheeKfhlm55pO4+DoUUpRWxl2FZflZWkOe4CnHBn8BSZmrIMsT3FpmEjVsEeL1IFklbN16gJdYxoGg3PBDY4x8fHuQQM6vXMYCaIeTPhVgLaoNGbcLC34PR5kbAeshfLsmmEMNq1zxeigp/3Z8hY/HnDqV3TEcvokL3w5wqDaDGhmcKoThay6DW5d5GZPhgb1QlJkaooYQN+w3hRuqxYTj2/mF6RoMvQ8Aj4PhmfUQ7OOCPs/y48jlVcmEM/DM/65kPTV4JPx9KIEGYdcj/OvMqCawRkior8ClWYUc/hOnwxMHz7TCNPC1VdHDR5HLK5eBh+G9gE2iDaiBpP2HIOgyKJLTgPlZEzKGc+lEariY6ubaHT1g2wwTQeazsMz7OxKIGHJ51dQA8fDBhbwNqMHjocDHEL6OfBEwkVz/nxnNDNNBYkS/mCIbZNRXPQSeJA3W7oWxDPylF8gfh8jlVVPDLfAg/j3OFtQQ+gXerVuXkbFFPlLEXjGYGlYKHQ74zU52Z/lNdA9K7BG50i2z9Zl2Sr8hyOURNcTLzuvVZWYsSdpDUuCXhjJDuUQl6oElmfYMPpvn61HwxGggXNSRkbnkKI5cHlFDB9kHOnUpbt8BCM1CDK3fcBh0zAPkukwGaX0B0GwPg6e8BvPEHG1nil3bhNzbOdQAMXzjsj5d3k+Mm1trIDWUUh318ICmzoEMjT6JZXpoKM6266rjS1d6BRS2pEfG+OAVOXAvpC2rDdlRxpC+PF1pfAf5+P5Yf2m1UczwbZd6dOCGO3N6LlAZFuNCVD9nnFKLVnx9GTk6BBnEqnyzNAZKGxK8Q/LSf3ToskNMXC/nejcZRA3/Z+/sg6OozzjOLt7u7/Z6LOH2jr3zbpRSmhDeqYDlReVFQERAhaJYXkppA2qiAYpBQCTE0haCibx0wEwLCS8hNDjghAEEoQUGZEQIhSDFCoi8FXSAlFKmODZHAjmyl2Tv9reX293v8weT+wxzcE9+z+f29p7f85sc9nVIod/rj2xr9ctbwVbx+0ib/e64eu8RzdvzRz8+HlBhFNXQtuF3XoYwgfVsGBX1d5dNuPufT/A7j+tihi21vY4V/av+xrKtNixZe1XnR1KHM6fbdwyXyOcHvHJk85sizr2GGupnFdeh30a5x3e3VPOGn+BwL+pC3wy9H6z9dWxcf+S3l4694PUyWLKhzN78z6vTL+z6ZP8TLbs9PmT/rCMvt6cIAAAXS0lEQVSb9pacWtBMIMTrtCUgV1CDqncadntUp0cWu5RHw3Hk7/RHm2bX8ToCwT/cTg5LtvqqIRic01V5i1GuZrLLydo4hmFCdqMkCChvqKEuduK5iF/JTzxcuLMu/IR299PDPixFFYwJkJDwy5XhcymZHHKPSKowBof8QQ11sNRLAyJ7JUuk2t65ZgynqoZvsRTrZ4KTvJ3R8tW+7Sqjb89eVdHzLgrPnnp5V6Hs5ZBTqKEutmDb4kiu8mvf2Z/Wn6IZ3sJSVDHw3NPk86gzPPEwcSCnUEMdjPXKCy6qfMefJznqej5qs2n5HnYsxXoZ452mabh3gcyKyKlB1RCTeX2i3elJvaRmt07LRFas8/mKabU/5aDFpv7fm/SBxoHna0MH5SCnhmp5iuELlq+OqO9V5NXzfKLdl7ibSr6OEjsWYP1sgNY8H8awWKM2Ssf2MknIaV9Xn0GuimaqAFk0Rnu6BrGmOUFCT3Zec6KHcg7kFDsvVUzXd5OPtnWr5SVclNU1U8lE84CyPolYimoYhYV5zIsOB6hBDeP8Pn/zKbsUdwzGfPyRU30DztX22rKViqWohk2msDBbJbHIadjzwhiG4YIhQA13vynnAj4SYLJKtgyZNO6Hgx/u027i0cx/JJD7JzvX93zbtRzfug7LU5WCc2iszBxiyTOrmNCSD0gul+zzeT2+EOYMsA4bxwgi8Uqs0Cj4zihYWw137hhUasDj5x5IaJbEECLZIj1a/aHoB9sfggbUqeF7Giuzl4O1XP4Yp1tmg2rwBpgfPdh8SVbx1H/PmDL9SvrN9ORtGdcy53R6Y+msvL888ctuI/uPbdW156/HPNn95xNH/8HlYqyuhvvuPzi46A5JfSe67zF77IAGVKphDZWluZ5Y7BBcwe9Ouzaq1ZOPRbyFaEJbtw1qoMEOpESeqK6doQG1aphDZ20281sqf4z79byoc1Vy5zQfqEE7+2xchHl6nIMGVKuhnM7a/B+x0karBPK3wRqStefOSQumnQ0ZMyZIwqGI9lUsRztNBCyD0uLMkkTr5E+apilX/bL8omlnQ8aa7XhfbZJeSyOCiOJXy3yXKS3OVyzUx2gL9NGWrFHx0ihtN8NlXNtdao4c75KPjwwRMS+1M0DSLZM/RrqgNVmJlNUQzzsvY8G2zqsnQc/neFDykTHfWVqrs/ebVskf23yo1mTNhRqoMhfhbowaWGt6RhSi5CPP6XRqy3OYVfInz9acqzyogSoTBYfPkzStfJnyk167i7kMSj4K5iyltz6/s0j+KNw/fAZqoN+D5pB8sshsuPnl0WUjfzF+Uv8J7/94/o4mnNePko+G2ZZQHKq11RpndpA8zZlqAzXo8qth7nWuewgTbEt3sZyASUPRbaFnKaqhdzMrbIMXyGtQgwGYnRFQ8pqadyiqgf8pYaEGqAHMHGroQ9MNX/hYqMFAasB4LrBa++EIzQnePH/JxYkmz59IhmhO0yNx0vKEYgCrnf2Hqhr44xbI3zzNWXqaiBacDQlmLHaMrhr42+bP3wjNSWpPBOy8BItz1oGyGvjVUAPUAGYC9gBtNVTO3oMaoAYwg7Me1N1wEGqAGsCMz16lrgY+H2qAGsAMzy7SVwNfRMzcFwk1gFmCleigBr6ABASoAWoAMzL7VA818O81khmowThqQLsPmIJ5e+nihq5pcuUkPrQ8xW/LExqlwWpnCWSULmrgh5eiUTreG6WxvQqsDkbKeJ3iminzh52XYBZhUpZeauAndIYaoAYwozKbPUU3N/RLhxqgBjCDMoHM4vWL95III0ANUAOYAZnvsI5q4Afmyub6GhNqALMKY5uk6OkGftg6IjFQA9QAZrgp3dIsXt8Y8TpxMlAD1ABmMOY7wOsdSx91B0wy9RuzIcEsw2xNO+ruhpSyxm4bWp7irOUJxQBWD9vC6x89y1hXwC6iUZrHbEgww7CmfExi1ks+rw3bq7DzEsw4rGts3MCPvOEhktHPGoMawKzDrvOxihf3ziTECTVADWCGYK6BfOziqTnFUAPUAGYMtoaPaUwsnww1QA1gBmA/eJaPcQz6aoOr4h922ASoAWoAi1/2Bd8A8XL2xt84CPH5HYJdhBqgBrA4ZH/iGyhSFn93YGYLEhqiUHUlEaKLexOqG55hNiSYlZh8hG/IGPr40j0zZjZx3fm/+Dwe953wVv//vG53vLCjpml5QqM0mAqW1puPgxj84tjFpzetyi4/s31ucnJy63uRfC8amF0uam+aRmlsrwJTw/byiBgFdl6CGYkFuqNmoQaUBZiSTUfNQg0oC7AwbByKFmpAWYAp2UwULdSAsgALwz5G1UINYGBK5uyLsoUawMCUrBhlayU1oOUJTDVbiLqNQWA2JJjBmOho8TQKV//AbEgwozFBfgGFq39g5yWY4Rjj/gyVCzWAgSmYjeZnYATUAGYa5iAjUbtQAxhYTSaSxI4oXqgBDEzJPu2B6oUawMCUbB2qF2oAAwvDZqN8raUGtPaAqWTnUb8WaHlCozRYhExkyFcoYP0CsyHBDMscZC0qWLfAzksw4zIHyUQJQw1gYArmkJejhqEGMDAFY51nUcRQAxiYgjH4DhNqAAML1zJNSgeijqEGMDAl69wHhQw1gIEpGTsClWxaNaDlCUwLu4ZSNmvLExY5WPRMtMk7+6GY6QZmQ4KZgdnIAsySpRvYeQlmCsZ4E5einKEGMLCaTGBJaW8UNNQABqbscCCfoKKhBjCwMOxQF9Q01AAGpmRJ76KooQYwsDCsuBXKGmoAAwvDClDXplQD2njAtLJH96OyTdPyhEZpMGoseErF71DbGgOzIcHMyQ6OR3VrCuy8BDMrO4D7kVADGFg4trkNKhxqAAMLw9JTUONQAxiYgvnIomWocqgBDKwGEzmf96Vd2HYFNYCB1WSc5Pr98nYodagBDKwGY5xuZkUeLh2MqQa0PIHpx0SR8ZOHyh5BvRuw5QkLGkxfJrLEuXITJkiqDsyGBLMKEziJkJX/wkQHdYGdl2BWYpzLI2Z9j04oqAEMrAYTGEI8qevH4qMF1AAGFoa1KNwyCfUPNYCBhWGp+y6i4QFqAAOryRweIi1JPw0NQA1gYDW/tXB6CGl8OCOv77OwAdQABhbCBIaVKh403rBn96DhUEL8qgHtOWANxxql3jrys66PQQyYDQkGdpeJYoJgCwQfsU0/uJ4565nnLH0NgdmQYGDhmbNR83dW5B/f+/n+t8Z3t54asPMSDCw8s9tYv+y995B5e8HK0tmH8k8UZazPXvjG6NGjFy5cu3bVqjlrLn3ZqVPw0ejMgszM/164UF6+fu8332RnF1Q8LCg7U1aWkTF//vzzf722fHnr1pcvn7k899bcnJzk5Js3TxzffuzYtm1FRbeKTqafPPnP/PydO6/sKSk5e3bfvtu3902viAO5uTduTNl55cr16+fObd58bkZFrPjww4MHC3NnT5ny9denTm09NXXR1Km/6tBh48bSFQdXry4svLqjDdQABqY7E6uZ5PV43MEf3NXMrfghPPMofiAkaB53MKoVRHyeqpCrmeytClc1c/mqQqpmfjkYXs8wqAEMrKF1IdJgdHeK2CZBDWBgYAo1MIOgBjCw/7N3NiuyJGUYroisCDIj8r9+sqq7fixp6RYRpNGhUUEQ8RwRRY8KuhFRcKVHYVBBXIzMxrkAcSE6oDvB1eDKOxDvQRcD3oELV0ZkZndXd7Vz5FT1nO7MJ5cPSVO835dvR2S++SVsxxrMx7EGGAx2m6niu1gDDAbbsYbBF7tjDUSeYLBDMbH5TnciTxQYBjsYO3rSnaA0y0IY7GBs/BpvXsJgsB2WfAFrgMFgO2z5UawBBoPtMPtprAEGg+0w/X2sAQaD7TDxQawBBoPtsOizWAMMBtthxSe6aA1EWGCwPVlxgKlUzIaEwbrG1BsfYzYkDAa7zZZvPOXNSxgMtmMNP/461gCDwXas4a1PYQ0wGGzHGn7yOawBBoPtWMPv+Q4FDAbbYfLXH9j/Uv4M1gCDdYzZ9bf2v5R/hzXAYB1jYv7l/S/lPzwQayDyBIMdimXzN/e/lPUDiTxRYBjscGy09/tVvwqLAbMhYbCusdf3vJCf/nzh/h5vXsJgXWN7/r9/dyKwBhisg8z+cZ/r+B8zHWENMFgHmQ7f/cHLXsX/+eu0dgasAQbrHMv0NHrnZ9/7yLNnTz7UHk+evdYe78G+8s8P/300FhHWAIN1lBk1m4yWVl0zJdvjBewqVIA1wGCdZEZoHW1d8ro9XsAGWAMMBnsPxmxIGAy2y5gNCYPB7mTMhoTBYHcw3ryEwWBYAwwGwxpgMBjWAIPBsAYYDIY1wGAwrIHSwGBYQwOJPMFgRJ7uiDxREBiMoDSzIWEwXq/izUsYDGvAGmAwrAFrgMGwBqwBBsMasAYYDIY1wGCwO63hl4ezhj+PsQYYrCNs8ubhrOE3CbMhYbCOsOSnB3OGp7FmNiQM1hWmD2YN33i538JsSBjsIbKjfx/KGt55ud/Cm5cw2ENk8vmBnOFHIdYAg3WHFZO/HMQZPlliDTBYl5ia/usAzvDVX4RYAwzWKWbDv317X2f4UhpiDTBYx5ieqD99fg9f+NpvX9/jt2ANMNhDZcZOJ+u3yucXzXH+9jfb4+3zixeyH15k4RhrgMG6yYRVW08tkvaQ/w+TymR7WQORJxgMdkfkCRFgMFinZkMuWHqiH/rdH3u0Pz8RCe2JfuiHNdxiiVY6CQtaFv3QD2vYYq4ySumRFrQs+qEf1nDF6sooZddW0LLoh35YQ30UdWW01kqWq7Y2tCz6oV/frUG4dZyrzCKUWsZ5WxtaFv3Qr+fWINwqTvlbQGEoZRy0taFl0Q/97ssaHkcso9Dr80TaJh0+ruK4XOuCuAr6od+hI0+PLig9sknpymGyiyKKxlJKO6J50Q/9Dswe32zIpLn5o4ZxulaR2++1izuWvOiHfgdkj+7NS39v2G32jDrLg3Slw6va0Mboh349tob6qdFIi0KodRrkfiHU1oZcH/qhX3+tIbkqQ6FNHARVeFkbcn3oh379tYbkevEmjBqmQTy+rA25PvRDv55aQ3FVmdBEOtJa5UFsj9rakOtDP/TrpzW0GTRXmSM90KbM8zwIYrlsa0OuD/3Qr5fWcJ1BWwh5bjNXl8CXRmshFkfTJbk+9EO/w1rD4DFl0Hy4ZGyTaj2oSn9UifSHVeT60A/9Dhx5elwZtGJQiLRK7MSz6fTIFcQflWlyaWMaGv3Q7zDsMWXQTv2CrdCikkq051VBkG7iPBZNLk3MWAajH/odhj2Kn7oQypVG6SIyxuihbW4Uu+MkDVIjxVBkzTMkQxujH/r1yBpq147XShithVQz58/1neFQxEG6skYbd96c1kY/9OvdvIZEyzg9Vuo0znO3oHO1mU/dhk+fpkGsTH2ec209po3RD/16ZQ1hYp1BH1u3ggtiXxqlhRBJVuRBHvlnRlfrOdoY/dCvT9YQjsogSM9O8jwvrW6mdio71HmQblShhY+qNas82hj90K9P1hCuc1ebXJhsOB8v6lnf2g6XzsvX0pjctveHaWP0Q78+WEN0zfTK12atdBQ2G7v5ODmzzWZPbBIhEtoY/dCvJ7Mho2h8/VP1uozjMvUPisKplT53EolVGVdRlhXhdEE8B/3QrzezIcfnqYiu2MhKaZMwG2SiiuO1PnFIj+od3jASBQ2NfujXk9mQsn5kpG9O2UmELpqFnPPvCbth9EO/3r156V92DdrabM3mS5UQUR7kWUQbox/69dAa/IiMOGhrs51mP1ZC5UF6Imhj9EO//llDPVjrLG9rcyuXtnQ1ixVtjH7o1ztrqF9lC9Wqrc0dubSc/3roh369s4a6MtOwsG1tolu5tE2el+yV0Q/9+mYNbWXCgWhrI27n0gZG8F8P/dCvV9aQhVL44f41a2uT7ubSBG2Mfuh3X9bwUCNPiU+XzGtW1DG06n/k0ojnoB/69Wc2ZBSJ1JfjpN3NjaxMqjtzaTQ0+qHffbAHuqwJlFDHaRDkJzcfGd3KpS0jwzIY/dDvXtiD/FlJHSrxtanmNx4Z3cyl6bGgjdEP/fpjDT653vp2bGfbj4xu5NIE33dGP/TrgzVE4axNock4NrrQrjaxFLPtR0bbubQFbYx+6NcDa9BmbGZN1kRWxq/cnG+X8nJ4TvvIaDuXRmujH/p13xpEdl5/+qNOrhf1/R6jVXo9WOuOXBqtjX7o1/1Vg0ql0uOln7o3Fv7+jlFD04zjrGszMHaT3sql0droh37d31AM/CjOZlJvqnRh1CCOi60PhjWluZFLo7XRD/3u3RpeedzCzJvvDssmXiI2VRw/v86lZXUGzR0XU+I56Id+fZoNWfgPD1dZUJaJTcKpcnUaF9e5NJ9Ak9aqSZTR0OiHfvfKHtZsSOEWbOlG1veFtf8MiJZhVD9DCoJ8OPJgESajMGMZjH7od8+Pch+UNRS6Hp0j6vvCqq6MP6+pjSvX5QeKaWP0Q79eWcPArtIgz7QQi8vK+POKJpcmrz5dThujH/p13xqKLaaz3H+UPBLz+sNhfsB/ZNwh6lyaWtLG6Id+fbEGvR0gMSpP81KpTbOgE/Oj6VD4XZ+0a7//m9Ha6Id+/bAGXZxbEbWvtw0KWZ1kmRpU/jZQ88HRMvdHmVm//4smtDb6oV8frEGoOJZidMW0q4ka5LHU8kh44/bfAXBHXn+mXEz5r4d+6NcHazB25fZwi3By7caFHsZBLGUzLEPJMk99OnWjotBO2SujH/r1YTZkJk7LuFyGR3p6fV6RVe0cPh85mZ8MV2dVWZ2JE+I56Id+fZkNOXHqL89deU7N9nl67D3LnJRxfNEiV7shGT70Q7/3jb3SJcxE+LvAw7R+YLR13jxsVntun1dOeLyGfujXtzcvpfYpkiIPgthGZuc8tUmDeEQbox/69cwa/OBN6ZZv6zTItRI703P8h8q3vjhKa6Mf+vXCGsb+RXi3XjNuRZebQWnM7fvHypXGTmhj9EO/PlnDrN7o+ShqlKfpKk/j4tZ5hYxdaY5oY/RDv/5YgwlFG1IPM11uVn58TnX7PHua0troh359sgZd+BiqOPLPkwdKF74ybl83vXme2rjSjGht9EO/vliDbkZ0joSQs7BQg/pLxEEsxXS3NAtaG/3QL+rHbMjIpFXiNPcDtdTM+Bl85cqP3ZLqxnk6LSs5JZ6DfujXl9mQY5tUqQ7qUXzGR9L8si1Z+hl8xXYubTyZHg8KGhr90C/sxWzIRCt5rrWKVnk+HKrLwVpJ6Td8Rt+c1ydYBqMf+r3v7JW8eVm/0lboIhLWrDbl9WAt/46bq81/2zu7FQdhIAo3aob8GRNttV23loKwff8n3ExU9hFcyCm9GnpRvjMcYhLPCEHq+Y02Bj/wK8saBj42UkQmRi07fje+PRya4zl5RrGTJB5oY/ADv5Ksga+aUCuXTljBe8POtmqXQcvZ+1kKaiwiTsEP/MqyhjEJIh7Xqg/uVfGpUT+om6m235GcZ5lWehzNJ9DG4Ad+RT1Q3M1dicrVXndJmfDid2NzrrcymieD8DjzpI1BG4Mf+JW1DXlTrbF97dmzw0JpHbdn/q/9RZr9Qor4QhuDH/gVmA255sy9sNioRrGdH42TDxfJw4L6v60htDb4gd8p1nBWNqRpeOzwhyJn7nEKnx2qybnpTcb303PA9RzwA78SsyHjLcux1UweUTy/8wjzO+f11YQ7fOAHfmfWzlqudNvFE36fJdVk3hAS28oufQfCHT7wA79za+f9hUMbrvEkkNDkM+dUa1VEG4Mf+JVqDbs2yvDrr6uv/Vup0RDxMCG0MfiBX7nWsGkjI58k84jiD9eu1xFtDH7gV7Y1ZG2qyVCkGHhBh5YFP/CDNezaVM5pw5H/kAb8wA/WcNRaStI0ZJckTYQ04Ad+sIZDGztdpJaurh1BGvADP1jD8RlWqUV61PM/AtKAH/j9l9ovEsqk0gY+yv4AAAAASUVORK5CYII="/>
          <p:cNvSpPr>
            <a:spLocks noChangeAspect="1" noChangeArrowheads="1"/>
          </p:cNvSpPr>
          <p:nvPr/>
        </p:nvSpPr>
        <p:spPr bwMode="auto">
          <a:xfrm>
            <a:off x="307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4" name="灯片编号占位符 3"/>
          <p:cNvSpPr>
            <a:spLocks noGrp="1"/>
          </p:cNvSpPr>
          <p:nvPr>
            <p:ph type="sldNum" sz="quarter" idx="10"/>
          </p:nvPr>
        </p:nvSpPr>
        <p:spPr/>
        <p:txBody>
          <a:bodyPr/>
          <a:lstStyle/>
          <a:p>
            <a:pPr>
              <a:defRPr/>
            </a:pPr>
            <a:r>
              <a:rPr lang="zh-CN" altLang="en-US" smtClean="0"/>
              <a:t>桂小林 </a:t>
            </a:r>
            <a:fld id="{E571E082-43F8-4F30-9C8C-45C7B9D41DDF}" type="slidenum">
              <a:rPr lang="en-US" altLang="zh-CN" smtClean="0"/>
              <a:pPr>
                <a:defRPr/>
              </a:pPr>
              <a:t>47</a:t>
            </a:fld>
            <a:endParaRPr lang="en-US" altLang="zh-CN"/>
          </a:p>
        </p:txBody>
      </p:sp>
    </p:spTree>
    <p:extLst>
      <p:ext uri="{BB962C8B-B14F-4D97-AF65-F5344CB8AC3E}">
        <p14:creationId xmlns:p14="http://schemas.microsoft.com/office/powerpoint/2010/main" val="15706920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Rectangle 6"/>
          <p:cNvSpPr txBox="1">
            <a:spLocks noGrp="1" noChangeArrowheads="1"/>
          </p:cNvSpPr>
          <p:nvPr/>
        </p:nvSpPr>
        <p:spPr bwMode="auto">
          <a:xfrm>
            <a:off x="6443664" y="4800600"/>
            <a:ext cx="2700337" cy="342900"/>
          </a:xfrm>
          <a:prstGeom prst="rect">
            <a:avLst/>
          </a:prstGeom>
          <a:noFill/>
          <a:ln w="9525">
            <a:noFill/>
            <a:miter lim="800000"/>
            <a:headEnd/>
            <a:tailEnd/>
          </a:ln>
        </p:spPr>
        <p:txBody>
          <a:bodyPr/>
          <a:lstStyle/>
          <a:p>
            <a:pPr algn="r">
              <a:defRPr/>
            </a:pPr>
            <a:r>
              <a:rPr lang="zh-CN" altLang="en-US" sz="1400" b="1">
                <a:solidFill>
                  <a:srgbClr val="FF3300"/>
                </a:solidFill>
                <a:effectLst>
                  <a:outerShdw blurRad="38100" dist="38100" dir="2700000" algn="tl">
                    <a:srgbClr val="C0C0C0"/>
                  </a:outerShdw>
                </a:effectLst>
              </a:rPr>
              <a:t>桂小林 </a:t>
            </a:r>
            <a:fld id="{2852D82B-D3AC-4FD9-B254-9179CA6C4266}" type="slidenum">
              <a:rPr lang="en-US" sz="1400" b="1">
                <a:solidFill>
                  <a:srgbClr val="FF3300"/>
                </a:solidFill>
                <a:effectLst>
                  <a:outerShdw blurRad="38100" dist="38100" dir="2700000" algn="tl">
                    <a:srgbClr val="C0C0C0"/>
                  </a:outerShdw>
                </a:effectLst>
              </a:rPr>
              <a:pPr algn="r">
                <a:defRPr/>
              </a:pPr>
              <a:t>48</a:t>
            </a:fld>
            <a:endParaRPr lang="en-US" sz="1400" b="1">
              <a:solidFill>
                <a:srgbClr val="FF3300"/>
              </a:solidFill>
              <a:effectLst>
                <a:outerShdw blurRad="38100" dist="38100" dir="2700000" algn="tl">
                  <a:srgbClr val="C0C0C0"/>
                </a:outerShdw>
              </a:effectLst>
            </a:endParaRPr>
          </a:p>
        </p:txBody>
      </p:sp>
      <p:sp>
        <p:nvSpPr>
          <p:cNvPr id="11268" name="Rectangle 2"/>
          <p:cNvSpPr>
            <a:spLocks noGrp="1" noChangeArrowheads="1"/>
          </p:cNvSpPr>
          <p:nvPr>
            <p:ph type="title" idx="4294967295"/>
          </p:nvPr>
        </p:nvSpPr>
        <p:spPr>
          <a:xfrm>
            <a:off x="251520" y="195263"/>
            <a:ext cx="8587680" cy="669131"/>
          </a:xfrm>
        </p:spPr>
        <p:txBody>
          <a:bodyPr/>
          <a:lstStyle/>
          <a:p>
            <a:r>
              <a:rPr lang="zh-CN" altLang="en-US" dirty="0" smtClean="0"/>
              <a:t>为什么</a:t>
            </a:r>
            <a:r>
              <a:rPr lang="zh-CN" altLang="en-US" dirty="0" smtClean="0">
                <a:solidFill>
                  <a:srgbClr val="FF0000"/>
                </a:solidFill>
              </a:rPr>
              <a:t>刷身份证</a:t>
            </a:r>
            <a:r>
              <a:rPr lang="zh-CN" altLang="en-US" dirty="0" smtClean="0"/>
              <a:t>可以进站乘车？</a:t>
            </a:r>
            <a:endParaRPr lang="zh-CN" altLang="zh-CN" dirty="0" smtClean="0"/>
          </a:p>
        </p:txBody>
      </p:sp>
      <p:sp>
        <p:nvSpPr>
          <p:cNvPr id="3" name="灯片编号占位符 2"/>
          <p:cNvSpPr>
            <a:spLocks noGrp="1"/>
          </p:cNvSpPr>
          <p:nvPr>
            <p:ph type="sldNum" sz="quarter" idx="10"/>
          </p:nvPr>
        </p:nvSpPr>
        <p:spPr/>
        <p:txBody>
          <a:bodyPr/>
          <a:lstStyle/>
          <a:p>
            <a:pPr>
              <a:defRPr/>
            </a:pPr>
            <a:r>
              <a:rPr lang="zh-CN" altLang="en-US" dirty="0" smtClean="0"/>
              <a:t>西安交通大学 桂小林 </a:t>
            </a:r>
            <a:fld id="{2D5720DD-DDF5-40B7-A6B1-23246C701E87}" type="slidenum">
              <a:rPr lang="en-US" smtClean="0"/>
              <a:pPr>
                <a:defRPr/>
              </a:pPr>
              <a:t>48</a:t>
            </a:fld>
            <a:endParaRPr lang="en-US" dirty="0"/>
          </a:p>
        </p:txBody>
      </p:sp>
      <p:pic>
        <p:nvPicPr>
          <p:cNvPr id="15362" name="Picture 2" descr="https://img0.baidu.com/it/u=632498649,269812887&amp;fm=253&amp;fmt=auto&amp;app=138&amp;f=JPEG?w=400&amp;h=26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613434"/>
            <a:ext cx="3810000" cy="2533651"/>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https://i3.sinaimg.cn/dy/o/2015-01-20/1421698833_qLHG8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1526" y="1613434"/>
            <a:ext cx="3724275" cy="2571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67604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 name="Rectangle 3"/>
          <p:cNvSpPr txBox="1">
            <a:spLocks noChangeArrowheads="1"/>
          </p:cNvSpPr>
          <p:nvPr/>
        </p:nvSpPr>
        <p:spPr bwMode="auto">
          <a:xfrm>
            <a:off x="323528" y="915566"/>
            <a:ext cx="8458200" cy="1033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110000"/>
              </a:lnSpc>
              <a:spcBef>
                <a:spcPct val="20000"/>
              </a:spcBef>
              <a:spcAft>
                <a:spcPct val="0"/>
              </a:spcAft>
              <a:buBlip>
                <a:blip r:embed="rId2"/>
              </a:buBlip>
              <a:defRPr sz="2800">
                <a:solidFill>
                  <a:schemeClr val="tx1"/>
                </a:solidFill>
                <a:latin typeface="+mn-lt"/>
                <a:ea typeface="+mn-ea"/>
                <a:cs typeface="+mn-cs"/>
              </a:defRPr>
            </a:lvl1pPr>
            <a:lvl2pPr marL="742950" indent="-285750" algn="l" rtl="0" eaLnBrk="0" fontAlgn="base" hangingPunct="0">
              <a:lnSpc>
                <a:spcPct val="120000"/>
              </a:lnSpc>
              <a:spcBef>
                <a:spcPct val="10000"/>
              </a:spcBef>
              <a:spcAft>
                <a:spcPct val="10000"/>
              </a:spcAft>
              <a:buFont typeface="Wingdings" pitchFamily="2" charset="2"/>
              <a:buChar char="Ø"/>
              <a:defRPr sz="2400" b="1">
                <a:solidFill>
                  <a:srgbClr val="000099"/>
                </a:solidFill>
                <a:latin typeface="+mn-lt"/>
                <a:ea typeface="楷体_GB2312" pitchFamily="49" charset="-122"/>
              </a:defRPr>
            </a:lvl2pPr>
            <a:lvl3pPr marL="1143000" indent="-228600" algn="l" rtl="0" eaLnBrk="0" fontAlgn="base" hangingPunct="0">
              <a:spcBef>
                <a:spcPct val="20000"/>
              </a:spcBef>
              <a:spcAft>
                <a:spcPct val="0"/>
              </a:spcAft>
              <a:buChar char="•"/>
              <a:defRPr sz="2400" b="1">
                <a:solidFill>
                  <a:srgbClr val="FF3300"/>
                </a:solidFill>
                <a:latin typeface="+mn-lt"/>
                <a:ea typeface="+mj-ea"/>
              </a:defRPr>
            </a:lvl3pPr>
            <a:lvl4pPr marL="1600200" indent="-228600" algn="l" rtl="0" eaLnBrk="0" fontAlgn="base" hangingPunct="0">
              <a:spcBef>
                <a:spcPct val="20000"/>
              </a:spcBef>
              <a:spcAft>
                <a:spcPct val="0"/>
              </a:spcAft>
              <a:buChar char="–"/>
              <a:defRPr sz="2000">
                <a:solidFill>
                  <a:schemeClr val="tx1"/>
                </a:solidFill>
                <a:latin typeface="+mn-lt"/>
                <a:ea typeface="宋体"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itchFamily="2" charset="-122"/>
              </a:defRPr>
            </a:lvl5pPr>
            <a:lvl6pPr marL="2514600" indent="-228600" algn="l" rtl="0" eaLnBrk="0" fontAlgn="base" hangingPunct="0">
              <a:spcBef>
                <a:spcPct val="20000"/>
              </a:spcBef>
              <a:spcAft>
                <a:spcPct val="0"/>
              </a:spcAft>
              <a:buChar char="»"/>
              <a:defRPr sz="2000">
                <a:solidFill>
                  <a:schemeClr val="tx1"/>
                </a:solidFill>
                <a:latin typeface="+mn-lt"/>
                <a:ea typeface="宋体" pitchFamily="2" charset="-122"/>
              </a:defRPr>
            </a:lvl6pPr>
            <a:lvl7pPr marL="2971800" indent="-228600" algn="l" rtl="0" eaLnBrk="0" fontAlgn="base" hangingPunct="0">
              <a:spcBef>
                <a:spcPct val="20000"/>
              </a:spcBef>
              <a:spcAft>
                <a:spcPct val="0"/>
              </a:spcAft>
              <a:buChar char="»"/>
              <a:defRPr sz="2000">
                <a:solidFill>
                  <a:schemeClr val="tx1"/>
                </a:solidFill>
                <a:latin typeface="+mn-lt"/>
                <a:ea typeface="宋体" pitchFamily="2" charset="-122"/>
              </a:defRPr>
            </a:lvl7pPr>
            <a:lvl8pPr marL="3429000" indent="-228600" algn="l" rtl="0" eaLnBrk="0" fontAlgn="base" hangingPunct="0">
              <a:spcBef>
                <a:spcPct val="20000"/>
              </a:spcBef>
              <a:spcAft>
                <a:spcPct val="0"/>
              </a:spcAft>
              <a:buChar char="»"/>
              <a:defRPr sz="2000">
                <a:solidFill>
                  <a:schemeClr val="tx1"/>
                </a:solidFill>
                <a:latin typeface="+mn-lt"/>
                <a:ea typeface="宋体" pitchFamily="2" charset="-122"/>
              </a:defRPr>
            </a:lvl8pPr>
            <a:lvl9pPr marL="3886200" indent="-228600" algn="l" rtl="0" eaLnBrk="0" fontAlgn="base" hangingPunct="0">
              <a:spcBef>
                <a:spcPct val="20000"/>
              </a:spcBef>
              <a:spcAft>
                <a:spcPct val="0"/>
              </a:spcAft>
              <a:buChar char="»"/>
              <a:defRPr sz="2000">
                <a:solidFill>
                  <a:schemeClr val="tx1"/>
                </a:solidFill>
                <a:latin typeface="+mn-lt"/>
                <a:ea typeface="宋体" pitchFamily="2" charset="-122"/>
              </a:defRPr>
            </a:lvl9pPr>
          </a:lstStyle>
          <a:p>
            <a:pPr>
              <a:lnSpc>
                <a:spcPct val="100000"/>
              </a:lnSpc>
            </a:pPr>
            <a:r>
              <a:rPr lang="zh-CN" altLang="en-US" sz="2400" kern="0" dirty="0" smtClean="0"/>
              <a:t>电从何来？</a:t>
            </a:r>
            <a:endParaRPr lang="en-US" altLang="zh-CN" sz="2400" kern="0" dirty="0" smtClean="0"/>
          </a:p>
          <a:p>
            <a:pPr>
              <a:lnSpc>
                <a:spcPct val="100000"/>
              </a:lnSpc>
            </a:pPr>
            <a:r>
              <a:rPr lang="zh-CN" altLang="en-US" sz="2400" kern="0" dirty="0" smtClean="0"/>
              <a:t>无线充电？</a:t>
            </a:r>
            <a:endParaRPr lang="en-US" altLang="zh-CN" sz="2400" kern="0" dirty="0" smtClean="0"/>
          </a:p>
        </p:txBody>
      </p:sp>
      <p:sp>
        <p:nvSpPr>
          <p:cNvPr id="47106" name="Rectangle 6"/>
          <p:cNvSpPr txBox="1">
            <a:spLocks noGrp="1" noChangeArrowheads="1"/>
          </p:cNvSpPr>
          <p:nvPr/>
        </p:nvSpPr>
        <p:spPr bwMode="auto">
          <a:xfrm>
            <a:off x="6443664" y="4800600"/>
            <a:ext cx="2700337" cy="342900"/>
          </a:xfrm>
          <a:prstGeom prst="rect">
            <a:avLst/>
          </a:prstGeom>
          <a:noFill/>
          <a:ln w="9525">
            <a:noFill/>
            <a:miter lim="800000"/>
            <a:headEnd/>
            <a:tailEnd/>
          </a:ln>
        </p:spPr>
        <p:txBody>
          <a:bodyPr/>
          <a:lstStyle/>
          <a:p>
            <a:pPr algn="r">
              <a:defRPr/>
            </a:pPr>
            <a:r>
              <a:rPr lang="zh-CN" altLang="en-US" sz="1400" b="1">
                <a:solidFill>
                  <a:srgbClr val="FF3300"/>
                </a:solidFill>
                <a:effectLst>
                  <a:outerShdw blurRad="38100" dist="38100" dir="2700000" algn="tl">
                    <a:srgbClr val="C0C0C0"/>
                  </a:outerShdw>
                </a:effectLst>
              </a:rPr>
              <a:t>桂小林 </a:t>
            </a:r>
            <a:fld id="{2852D82B-D3AC-4FD9-B254-9179CA6C4266}" type="slidenum">
              <a:rPr lang="en-US" sz="1400" b="1">
                <a:solidFill>
                  <a:srgbClr val="FF3300"/>
                </a:solidFill>
                <a:effectLst>
                  <a:outerShdw blurRad="38100" dist="38100" dir="2700000" algn="tl">
                    <a:srgbClr val="C0C0C0"/>
                  </a:outerShdw>
                </a:effectLst>
              </a:rPr>
              <a:pPr algn="r">
                <a:defRPr/>
              </a:pPr>
              <a:t>49</a:t>
            </a:fld>
            <a:endParaRPr lang="en-US" sz="1400" b="1">
              <a:solidFill>
                <a:srgbClr val="FF3300"/>
              </a:solidFill>
              <a:effectLst>
                <a:outerShdw blurRad="38100" dist="38100" dir="2700000" algn="tl">
                  <a:srgbClr val="C0C0C0"/>
                </a:outerShdw>
              </a:effectLst>
            </a:endParaRPr>
          </a:p>
        </p:txBody>
      </p:sp>
      <p:sp>
        <p:nvSpPr>
          <p:cNvPr id="11268" name="Rectangle 2"/>
          <p:cNvSpPr>
            <a:spLocks noGrp="1" noChangeArrowheads="1"/>
          </p:cNvSpPr>
          <p:nvPr>
            <p:ph type="title" idx="4294967295"/>
          </p:nvPr>
        </p:nvSpPr>
        <p:spPr>
          <a:xfrm>
            <a:off x="457200" y="195263"/>
            <a:ext cx="8382000" cy="669131"/>
          </a:xfrm>
        </p:spPr>
        <p:txBody>
          <a:bodyPr/>
          <a:lstStyle/>
          <a:p>
            <a:r>
              <a:rPr lang="zh-CN" altLang="en-US" dirty="0" smtClean="0"/>
              <a:t>为什么</a:t>
            </a:r>
            <a:r>
              <a:rPr lang="zh-CN" altLang="en-US" dirty="0" smtClean="0">
                <a:solidFill>
                  <a:srgbClr val="FF0000"/>
                </a:solidFill>
                <a:effectLst>
                  <a:outerShdw blurRad="38100" dist="38100" dir="2700000" algn="tl">
                    <a:srgbClr val="000000">
                      <a:alpha val="43137"/>
                    </a:srgbClr>
                  </a:outerShdw>
                </a:effectLst>
              </a:rPr>
              <a:t>身份证</a:t>
            </a:r>
            <a:r>
              <a:rPr lang="zh-CN" altLang="en-US" dirty="0" smtClean="0"/>
              <a:t>没有电池也能读出？</a:t>
            </a:r>
            <a:endParaRPr lang="zh-CN" altLang="zh-CN" dirty="0" smtClean="0"/>
          </a:p>
        </p:txBody>
      </p:sp>
      <p:sp>
        <p:nvSpPr>
          <p:cNvPr id="2" name="AutoShape 2" descr="data:image/jpeg;base64,iVBORw0KGgoAAAANSUhEUgAABBoAAANICAMAAABe43wfAAADAFBMVEXr6+vw8PD09PTi4uLq6ury8vLx8fEAAAD////u7u7v7+/z8/Pf39/29vbh4eHs7Ozg4ODt7e3e3t75+fn4+Pj+/v79/f3d3d36+vr8/Pz7+/vj4+P39/f19fXm5ubk5OQICAjo6OgTExNAQEDp6ekfHx9eXl7n5+fl5eV+fn6NjY0kJCTHx8cZGRkiIiK5ubkJCQlqamrc3Nw3NzclJSUODg4dHR02Njbb29soKCgNDQ0DAwMXFxcYGBgMDAw1NTVBQUEEBAQQEBAaGhoBAQEPDw8rKysgICAHBwcbGxsnJychISEGBgYwMDA+Pj4LCwsvLy8CAgIcHBwKCgoFBQVEREQzMzMxMTHMzMwWFhY9PT3IyMgUFBRra2sSEhImJiYeHh4qKiojIyM8PDwyMjK4uLgVFRUREREuLi4pKSktLS00NDQsLCzPz8/a2to/Pz/X19eVlZXNzc2mpqa3t7fU1NS+vr5kZGSCgoKhoaHT09OsrKzGxsZRUVE7OzulpaXY2NhwcHB2dnaLi4vBwcHFxcVQUFBFRUVDQ0PV1dXAwMCDg4PJycl0dHRsbGxWVlaMjIyjo6NOTk62trY4ODjZ2dlfX1/Ly8s6Ojo5OTl9fX1CQkJNTU1TU1PS0tLKysqtra3CwsKYmJh1dXVubm6wsLBnZ2dtbW2xsbG7u7uJiYl7e3tHR0e9vb2/v7/ExMRbW1u6urplZWWurq5MTEyRkZGenp6zs7NhYWGpqamIiIjOzs6Ghoa1tbViYmKZmZlcXFx6enqqqqpXV1ePj49xcXHR0dGTk5NISEhPT0+ioqJGRkbQ0NCvr6+ampqfn5+rq6u8vLxaWlrW1tZLS0uHh4eBgYGEhIRdXV2QkJDDw8OWlpZYWFiXl5dpaWmoqKhJSUmAgIBmZmaSkpKnp6ednZ2FhYV4eHhUVFRoaGhZWVl/f3+bm5tzc3OgoKBgYGC0tLR8fHycnJx5eXmysrKkpKRVVVWOjo53d3eKiopKSkpSUlKUlJRvb29jY2NycnK+M1O7AAAgAElEQVR42uydbahlVRnHz9r7rpe99vs9597zMufc08jIvVLEeKHozSzQJpqmml4kYQokTQkNg1HREpIULD/4AoElpZFZSUSCQhIlVgpqCH4oS/FjBQUjRB8KKdr7nDN37sy9mi8zc9c6+/d8/Hk/bP7rOT/X3vvZa1rR0WqZjWrBYLBms6iFGmAwGGqAwWCoAQaDoQYYDIYaYDAYaoDBYKgBBoOhBhgM5qoaNmrh2H9egMFgzWatFiHAYLCtjK0TDAbbjhEHDAZDDTAYDDXAYDDUAIPBUAMMBkMNMBgMNcBgMMfUwJgHDAbbUAOD0jAYbAtr8XkVDAbbyvjyEgaDoQYYDIYaYDAYaoDBYKgBBoOhBhgMhhpgMJgjamDkCQaDbTPyRAgwGIyzIWEwGF9ewmAw1ACDwVADDAZDDTAYDDXAYDDUAIPBUAMMBvNSDYx5wGCwDTUwKA2DwbYwzoaEwWDbML68hMFgqAEGg6EGGAyGGmAwGGqAwWCoAQaDoQYYDOaIGhh5gsFg24w8EQIMBuNsSBgMxpeXMBgMNcBgMNQAg8FQAwwGQw0wGAw1wGAw1ACDwbxUA2MeMBhsQw0MSsNgsC2MsyFhMNg2jC8vYTAYaoDBYKgBBoOhBhgMhhpgMBhqgMFgqAEGgzmiBkaeYDDYNiNPhACDwTgbEgaD8eUlDAZDDTAYDDXAYDDUAIPBUAMMBkMNMBgMNcBgMC/VwJgHbA5ZbhW5cDYkDLaVrR3+9TNfHfZsTi6cDQmDHWW/36fr+sDzxsicXPjyEgarqneD3qiDj4za5IIaYE1n1Q6h89vz9eY68ANyQQ2wZjMre+bJt+oT66WCrFADrMFMtYcPX663q0dHZIUaYA1lomNu/Ih+mTp0LVmhBlgTmRiaq+7Sr1Af+kb1dzlZoQZYk1iZmu/eof9Pfe6LJrBkxdmQsAax/voP9auoz3SXZE5+nA0JawTLVW/132foV1UXfon8XpmxdYLNC5MD+6cL9auu/YfJ7xUZccDmgqmBuWe/fk311Dr5oQbYXLPqVsL88p36NdevJO8qUANsjllqHviWfl31bbMsyQ81wOaU/eIO/XrrzH+0B4pMUQNsDtnus8/Tb6DO/WmnI8gUNcDmjMV/2KvfYN161VJgyRQ1wOaJPf1e/cbr4L/6HPTy8mpgzAPmHbv9fH1y6t2PdDpkytmQsLlgwZE365NXB54ZBDk5czYkzHt2xcf0ya3frBhJznx5CfObXfeEPun1tiPDoSVn1ADzl43v06ekrr9yIMgZNcB8ZY/pU1XnX13dVJAzaoD5xqwyvWf1qaz7TcBrTNQA84tZuVS+cKE+tfXzUUz2qAHmEbNy0L59nz7l9Z0R2aMGmD9MtEf/PFefjrqG7DkbEuYLK0dLN/1En6Y6i+w5GxLmA8urPu1cr09fPWRKzob0dvszZKvdlPzsaKl1nz6tdVW78f3n7eWnIuXn3Yj8bGB2Pbb39JpBXzyIm95/vl5+qqRKTclPft7zs3Ff3PJZfdrrtr5teP95evnVykip2krwk5/v/NQg+vM+vQP1LhE3vP/8vPzJykgZj2PBT36O84t65keX6Z2pF5Zss/vPw8svJyujlJLB4spsbfjJz2V+5rkDeqfqnFg2u//8u3xR7eOqlRmaQAVJMVsbfvLzmN/XP6V3sB5oN7v/vLt8Ue3iZP0IyJggSMLZ2vCTn7/81v6od7T+s2wb3X++jWWUaryeBvH0HL9ON0kWx6pkLGj+8ovu/eTOmkFflNsm959/g9LtOF2slsPm7yijqBMEQdzmxz9n+Yne+Nm9eqfro3mT+8+/syHT6cMfuZBkYxlV93uzzR23DPOTX2/5kXO0A3V3k/vPuy8v62fD1c2elWtFmK0os7E2aGB+8rv2PdqJerjJ/eebGiZvjdpKlEKOs7CoN0KztWEucl7yu/py7UgdaXL/eaaGdGMZSmWTMOyao2vDXOSc5Pf4XdqZerrJ/eeXGtJjmzdh5UIWJp2ja8Nc5Fzkd+Wt2qG6tsn955Eayo2VMTZSkVKyCJN4MFsb5iJ9zy83pnxMO1WXNLn//FHDbAatWpmBaim7WBRFGCbBaLY2zEX6nZ+Nl80tH3TLDPp3Te4/b9RwbAZtKIL1OK/WJayXRikhhoPlEXORPudnpVF/OeiYGPQnWk3uP1/OhpzNoNXDJZ047Y5b3cW6umlQVyyZi/Q4v9wOhi98XjtXdza6/7w5G3I2g1a2SpF103ipZsvLg2pB6ura6VxaByF4md+Pv6AdrBv6eZP7z6cZvtV6w1Yq0Q2kmP1dNwyz3UmRiOlcmuhxG+FXfvUs8vfep52sw+1m958XlzoUsloaqcrIWqsW4umD4qr2ZGFmA7Eg8uk7JIsGvMrPBiZ5yU0x6ENWNrv//Pm/XjKWwiolAtmr/Dx5MmxEEmYrsVW2+rs+avAsP5ua1f9qV+tRY5vdf55caqqCJNsl5WpSFNWGrlqb/nJ1w6dWszCR0yWsrK06aMCb/Oodw9na3VoYNbz/fLnUNK4EvSuudnBhUi+NVEKINC+LsIjqd0Yb+zk04EV+Njbqr3sdNsOLy6Lh/efNpbYXwzBb21MUxWKspqd2ynhBFWG2W5ZK1KNq010eGnA/vzzu24cOOSwG/eEsbXr/+XOp46Jam0LYfKHfGU7O+lbxwqhy+Tiwtohnz4fRgA/5tcWRi7TTdVb9pKHZ/ef6TNYxplbqtRlLFU3H1lW/k67F05s9sTsVIkUDvuR3yQVui0F/PIgb339uj2BEUefYparxYpIsZvWLIrMcB/XcSSRWFpNulOelWR4y3uRJfsXN2vW6sZ03vf9cH5TurGci2mDtOAji1OStXHSTZKz2VEi1J3d4C5EoEYLz+ZWxuftB58Wgn6f/XD8bMpi8MlLHn7KTClVON3KVv5d4muBNfrkdmfBn7otBP0H/uf7lZf2xazhbm01n82VSiKgIizxCAz7lJ/vZ98/zwAwXl/Sf42qoj8hIwtnabJ5m3yWFLMJsj0ADPuW39rVzPBCDPtRN6T+31TA5WGutmK3NCXNpo2rNEokGPMrvy2/3QQz6/XcPSvrPaTVMPmUzcmW2NtvMpRXsGvzJ77n92g8zPG4E/ee0GiYrs2zKeLY20QlzabuLYpFnDb7kd9OdfohBX/oVY+k/p9UwWxnTErO1ESfOpbWsYNfgfn71FMA3n/JEDPrMTw8E/eewGnITiPpw/wmbrU22dS5NoAHn87OByV70RQz6sl21Geg/p8+GTOvpkv50TGYyhtZ9mbk0xpsczi9Xy+tnvckbMzy4mpb0n9tnQ0aRyOrl2DO7m2vHQdrddi4NIbid322XeiMGfT/95/7ZkKEUclcWhsWe418ZnTCXNoostxEu5/fkXn/EcMZh+s/9Ly/TyVBJvTbd/nGvjI6fS1MdgQYczu+eff6IQd8c9ug/59VQT67PvJ3Evc2vjI6bSxP8+9jO5ldtxK8+4JEY9N+DYU7/uaqGyPQ2JtcTq0pVrU0SiN7mV0ab59KGaMDR/ERneMVTPonhgreYmP5zVg3KdmxvNrnetfXOrfL2YnD08JzZK6PNc2mowcn8bGqu+5tPYjj4qB0I+s9ZNYh8ffJPf0wm18vJ8x6rZHbsYK1t5tJQg3v52cCsXuOTGPSBK0xg6T+Hdw0yC6TqjOpT9zqifr5j5YKdHsc5WZuWjXdnJ8yloQbH8rPx/9g7t9gorjOO75ndOXPmzOzcdmf24t2115fiNsWlxAQcDBg7jrHBQIGYcgsXt9xLKJWiQNQUlKJWqKVqoFXShkppH5pWCURKhNI0rVKpIU+gtpFC6UPKQyukPLTNQ3qVqs45s2uvMUlDsDznSJ+F1nh2drTznf/+9ly+8/+I/iOpwND7Hskg0J/YA4oEs+KMnHotFbtUTZim21AwLGqaKXlpgAax4oeI8tP1UpHhKili0J/o3pC0ENUdVqL0ElTNmeahybw0m+eghT+LAkhvEjR+9ItzZeLC8hM66O99U55ESpR2WeHhnJ30vLSRJoEatlPWncxLYxloimGovm4DEISLn62XjK8sk6rH8M4Rv+yC/mTwhkRhh82qKnxeGLMyIFghOl9DSiadVIYdKJF0htgwjBAufigbnFwtFRge+kOQRaA/OXZeuphb5yA+L6zylmHnRW0TNle9QDFgQLT40RK59G+pwDD2PMlj0J80m7KNipV0bIxQqd4y7Dw3yktTJkqXAwbEip9dJoekSmTQ1p6qgQH0JzAa3IZj2HZYUXIdFXjhMGbwr9PwB/G8NLUMGBAyfqT901KB4Z5n2d5K0J/gaMCNCSRUdSzHU9Vq1KFDhWKQQmzUpxjNbPyXBzQIGL/0jXkygaHjL7VBEKWgP4HRgN35BtJr29sSrpJrt201kWPTQFHBUc9hP55tsPGf7gMahIvflQ6ZwPDgK9F3v+H7hYCUFNCfoGhAqmkqKDNxDIdtoiYcU8FKETFwszoA4Y/Dy5SjAHoNosXv4e1SjSVO4Np9XHr8nSe+fGNLkGgqY9CfeGigRiUcw5WIP0ljF6fMpKkokVmGqniOxbJTq6pOjADmGgSL35YDUoHhd/XCET+pve+eJf+iBdCfeN6QNprjmV6ZFHEweZ5r52o+fCzlpNCeqnTmvFwnaof0JpHiZ4dyutQnFRjOHavdw5ax2pGDezRtLyYF0N+tUp5ifTN+GP3y/FDec2jjeTjLmEXbPdNcVDsUtl0KciCFit+x56QCw/c9dh9umVyYyMzq5lVzdhyeA/oTzRvSR2wWOGXxBaOG8wok6i2H4zzPh+VJIeOXPC0XGC5Ek4/BF741cWxoLZ+XXPGA3Qn6E2znpYJZFonrJJOmodNp56lVK2lmAAMCxk95a1AqR4bLtfvwXl81cXDrQvY4b/V27YfIAf0JhQZmvKmE3bdmK+lgFU1zz2GFyhsqjgIahInflX6ZwLDgS/Xb+MSCyaP9fTwbY+G9m7Wu+RXQn0hoyLKN8GF/jYY9YocmPEpvnn9Xw6YxfMCAQPFj1qov3iMVGF6tJzG+19pwuGUjx8TaDm3nHu1djEB/4qAhzwfKLBVVdyyr4lime9N5rmKGTVMEDIgTP5wln79LJjAsfguRyJXpzMCUJ3qWsMeRbk1b0q2teNMF/YmCBkpQLUmd2NirVph9Tu7m84w5FqBBoPjhTHB+o0xguG+bXVAo6+mcGpv6TPcIexwIyaCtGdW0X5aaQH9ioAG7LA0VFdl6ckLFLlN2OK4Lpp6nVsOmyQAaxIgfKhWfeUImMGz46zFSpjoqkyMv3fTU0P3810BP38gKbXx0k7YlAfoTAg04sujMIKTkiasmeCXipKmgYHrTlAANIsSPlsl3vrtYJjI8fbKYRcz5/tB/p+2wups9Du4JHzZtXrOrV9OuG82gPwG8IXVq5dJhzJmhlpqnzIPPqzDbLUWdch62vJwSQHqTAPHDRfv0fTKB4eyhfFq3bVxoOjHtfQ/wZUst6jmsX8tnHb5qm6A/Abwhs0Y6Z+Ekt+KjLKWPddvSZebB5zbmpWX9oCnhAhBijp+tE/KGVBuv914mNduVay3Tnmzt472fs9FfB3r5r20kD/ojsXtDprGqzMdY1SuOk0qpdWOttMcGzBRP9etDMIyIN35U9Qt/liqRYeWjQQHzCpYXb+F839rGaTE2MN69XNO28oWLltXaBVIC/cW985JvaXOxqyODVqrepLEW2+MWtg1CmJRLgAEx4qcWsxd7ZQLDkqOZvMrWcMijt3KSWNPHybBzZTiweGzfBt4Zamlr1bpAf7GjIcOW3QjG1HV11WZ749N1QjN7Tlaj2FQxKgAGBIgfyqcvPyUTGOZerRKV6iiTPTV+q+fnHXyQjzj2dwxq2uLu4ajPwNKf3iAY9BcrGliqDk6rFRsZiM2tm0aa1JpBV5ssq0lFOGWARawA8bNRKfjG12QCw/LvmQGrX1kKfvD1W5/Rw3tAq7T+4f3jvSO8oE7L5l0Hwv7FOjUN+osTDUEoaFTIKp5jNits1c3LEJ8q0XlYbWpSw54ys+ZDgIG442eQ4/+Ran/l22ViUJ2W/eMfe7+06c+xx+FoTvXJ3ogMI5p2d8iGG74K+ot1QJGneYIUM2npdqhsp5ntLea+3oTqrDIIKwcftg0FDMQdP2ubVGB4Icl6OtQg1R9/gGlsX6/WOxr9l69atozzxMiFO7T1nWXQX7zTkD5JU8NLWuw7z6ngsB9c8/xv9xLhMDFK6EFFwEDM8fuVVGB4OqpSi0n2nx+YmbWiZ+PeaN1id9RniJIctM2Dc39fdkF/8XtDtnPPPadiuCRA0fpbkLOchMqKBXmTU2uAhnjiFzy+VCYw9L1Zu4/qtT3/79ylg6Pj+2ple1vaBldGqU/zxlu1MwnQX/zekDTFyg53Ypd57jEXPiOj5EwzV8XU8nLlDKQ3xRq/P3XLBIaNZ+q38WLPh3tF//Z1PBWyrVXTuiM2rNK0s67VDvqL2RvS9bmco2OUlyhuqvIS5nnmd5jEkAMZV/zsdPbZgzKBYfiPJItsWy/nn//Q+0KHIs+JfUN8Gya/3eXDmvZbAvqLd3sVswThiTtsP0t4TOUTaijqGYf/MhhyIGOLn3/+SamsWi4ynOm05H/2pdsZgUQJ1Ad576ibdyHGerWuIK2C/uJFQ4JMaJsdY5VAnBRfsw+PpYkLGIgrfk3XZQLDilf4m3bLZP7fb+uFtXRp7X7Ghs9w1/yOuzZpF4kB+osdDTVtE1Z5UG23klaVkIBizIoxAQZiil/qBak8nN6t7YsMqi/f7munsGEt2yPS29Xd1V/Jgv7iR0OkbdVlK8msRHEn3+yWDQADccWv/XWpHBm+WS9lq3x8w+2/upENXWxEsWBU27XrEeKD1uJHA9e2kqPYxa7DOsTwkY8zfsVrC2QCw7mT9bu4MvSRLtDAhnWsWM26Lk3b8JQLuhIBDXx7sWnqlFn+AxpijB8l5OiwTGBYfaFQSz34W89HvUadDTsH97OyGh072B8vg66EQEOo7VDaKWxUQmm78JGPKX4oXzyzTyYwjH2K5CNHhiOP3cFlamzYvWshG5Dsj0wpTNCVEGggaSOXUHXVTCZNDB/5WOKH8+RUj0xg6PoNKWJdD1G46IE7uxJnw9wejfOlrbasCbq6GQ0xpVZkKsjWE55pNlNIZZr9+Nl6KXhGqkSGdUczWWrbruI3n7vji7W2rertWbWbrVKsX1Y7dgp0xdGQiPnNuHyWOaMohg8NEkv8jr8mExgGfj2RtTkj279a+0bmacvWhP/bvqRu6VDWQVcxeUNOP4b4/njoxs1y/MIuuXF6g0RgWHOjOR/dQ+HVrTN21aXcxGHzxN/fzoOuYtx5OeVYBqsYEk1mO37UyOevrpApw+ntJlKOJlsvzp3B6x5kxTBbJ/eNbIIJcWHQEH3pwUd+VuOH/dI/pPKDfe0wSVNekPfhlTN53X5esGasYRP6VdCVIGjIhl96WfjIz2r81IAclcpB/rnDpIRCoJXIJ0dneEs3y/QabNy0ea8NuhICDT7FkRMffORnK364WPrZkExguP5zDgaU9c8/NNPzF3ymYWwKJx8BXQmBhmwpS0vwkZ+9+LnZ4i/+x96ZB0lRX3F8e5bpfttTTTPbM2P3MAMsYoJyCkK4CbAhIFchyCWFHAmLYK2wnLIsghQgK1e4ghzrCgHCISBlhCCXSBRFiiIkWsGAJSuVlIIVIMZozMGcG2MqhRqmf+8339+f3z/Y97a+70Nv93vv9xgnMHx/dxwMuhGsWPZ//8dH1W/VVWv15U0P98NXgrxrgJZRzZ54ilWHUyXFNzJ4QrW33Ybr9Zq37TNuYZ+iL2n9c4EGoCH7tK8/wOxqI8OZRBeDN9RgRubu3TwPNLje8gQtw1rwbk6D182rUk86dLQogz/3LFqeclA02aOZqhP4A6cnBu2vEVLNHFO3nMOtM/qDt0fRKI1H7WzRbj6S+3/3A0Zc6L3Ejt1Sl6fY1unxGf7RbTzwEMonWzTLeHwUpyeGrS0otqNRiQRn3Znpn73KUOEhlE+2aM0GcwLDg8XxJx3dcM65sK7y9bAOD6F8skM7V8YJDGsXJ6JWg7XmuvDjf2T64CGUT1Zo5hpOYBi/PZVHeGc9NwJYHdDhIZRPNmye5tXIUJpO43pvVyKYj3sogAbpNfPmQ/nbhYzA0Ppdw04mcbypKxH0nAkPAQ2ya7rXoUndGIFhxDu1Q77E2OO0li7Na/jhof9EA9qCJNNMPeC50pQRGNr/rK7t9cfzOPeiSzHshIdSaECjtMTanu9xesmwLxV2eKZb1+sVPhH0mvCQSLshod0Gbc4wTmBYUDOdxxG3YugwlVR4CJOXcr98pNVPcQLD+japJOxD7rVZRWwFHgIaJNZ0H+VO5wSGvs1CgcSq1tCmoa5FMTdqoAcSaJBY0z3B3J39GIFh3AfesJrI47iLUx5V5EOjE9Agr6b7nAYzON143fNMxPHGapLoIRffmg48G9skBQ8BDbJqqmNdb8IIDEUHvRQDgx4JtljhYhz95sBDQIPEGxnUMJ1uzQgM2kGKP8XrBuUucDOO4X54CGiQWIs4W+7n1OF0jeIP8XqU8ve5GknnMDz0VTSg5Ukebfd6RmDov60gnoephhre6ORqKCsMeOi/tDzhlyCDZvo91qKNnMaoVjS2o34znsflu1wOxR814SHshpRS0z2h4ns5vWMYM4usWHeRGqDDbk95bAxEdHgIk5cyarqPous43XjdZ1owDgbForOzXW/QtqNodAIapNSUoH0PJzCMnkIUK0YlQM+OcT2ajeSDh4AGSdHwbgdGYOhVmshDN6hihfvh7EOjE9Agq7ayOyMwjP3CiQftj32vHOh+PAfgIaBBUu0tTjdet/rIkwzbrrNOhMtyNsBDQIOc2sQPOTUy7FPTeVTVFyGivvAQ0CClZl/i9L1y46J0FlPaivHaAx66RTSgzYOPZioUWsIJDKemkifptfOCXK83Er763y1PaJRmqVmv1GMEhpMzE3n4o6HnnxEkpqEVFnogsRtSOu0Kp/nKCdOSUXto5h+Fme1a6WDZGyYvZdMON2IEhkaV6TwmXhRnymNyCHdhAw2SaXs4zVcOrcpLZeHsaC5OXCdSZICvgAYZND9RwS5Obx9n6KQkk3izvkBx7SUFvgIapNH0SLDgDUZc6PGkQx49kUdlkUiRPYL2aKBBHk2P0kROjQyF2/KDHj1xJ8YLfYQKrV4d+ApokGcjA9V4sh0jMvylwjbig9dRmrpQsNh+CV8BDbJsZPCGzRNdGYHh80UUiIFBN+ySI6IFdwO+uiU0oOVJfM20jJ9w2gc7bP7NmM2cHFMN1r3YRbTo1sNXt9byhF+C4JqZZ9Di8YzA0HF/2NKTeXw2ULjwetQycBc2dkNKoCkW7e7DCAxN36SwmszjaH8BAzzv6PAVJi/Za0qEGnP6Xtlkkt+J9xLpRE8I2bN5KKjAV0ADd003Qm329ucDhn73NAzHvlfmqVag8WAhQ+ybXAUJrwENfDXT49T8Z3tGYJjriV9fefNRJ3Be0J7NAW0C8BrQwF0Le5cXMfpb4lLtZAdGlFa/KmqQnxEWywMN7LUvRjACQ1lBsgMjSnn/EDbKXYYPvgIamGuVDzACw8niZNQq1dkp8FBHTgReAxp4a+dXMQLDqlnpPLy/7ShwoJvID69hNyRnreIUIzA8fLx6UXSp0MunFsJrX6vlCY3SYmmq/fKrjMDQ63oiD9NveP40SOxYKwx4Dbsh+WoN5jICw8CqcCIPJUJDFgoe7DpS4DVMXrLV3mYEhsJDyaD9BhWvED3akeSF14AGrtqJVnzA0P6qk8ojeMd08eNd6cBrQANTrZLTBvkDr1X3Zi1hQLRdtgqvAQ3stNiStCmc5isXlIRSN9s6F4ZzeCsy34LXgAZ2mu6hn55kBIa1L1BAMRM5/JnHjpnpIQVeAxqYaYpBucsYgaHRFju9kWFISx4x98834DWggZemR6nNrxmBoWklJTYy+ImmzuYS9Y7EWBX8h92QXDRTpZpLC/mAYeQHhpUX2/ro9wQblrEJ+4EaKryG3ZDMtCpGG+SLDhYEUlnkzWW0Y+Y0vPYNGqXx6OSaplPopZF86qvVkw3J40+OUb3TnE/gWiN4DZOXjDTFtqYMZlRfa1pQVE/mcaWjxum8B/8BDWw0xaIhj3JqZJhK8cuo4h0Yo1mBQWsO/wENXDQlQHvuZFRcZRUUiS9ivhl4+cMas/Mp/Ac0sNBMxaC3NjIqrdkzKZoCw3PDuIFBa1IX/gMaWGg+J/cIo++VE7ZT4sp5JeK8vFHjd6458B/QwELLv5vR98pRk5N56J7QnIuFDMkwIt8H/wENHLTLHfiUVaejqT+CfEHPjVYax/N38sN/2A0pvnaYERi0Hek8wtaFThrPk++D/7AbUmjNzAvYx+/jU1K91xGpZvyqbtsobcIUDNpe+O+bNkpjvCozWl6Apj3DqKSW6omXj3mqTaWjNLZnPvyHyUuxNavkQUYFdSw33YERKO/LFwzaffAf0CC2Vncfo3p6cUjy5aNuhEqWaZzPPPgPaBBae5/RNNKjD6WiVsm8NJA1GTQv/Ac0CKwtZzS/PPp4dR7+pzXm5zH4D2gQVzvD6Mbr0Y+TlU7jFwO4k0HbDf8BDYJuZKD9jL5XdrqSF/Ym18HSJ73Yg0HrCk8CDSJqqmWVd+ZTR2M/ygn6UhsZysdpEpyl8OS3QANanm6PZvqj9vw3+FRRj3uLQ14zmUfJbzQpTjk8+S1anvBLuF2acYRTI0O1EZw2f5MDDFqTOio8id2QomnGNkY1tGF1dRqRrZos5ztYMY/JS9GuqXM4ffY7uZgiqelE+5Uu0pBB22LDk0CDOJruC9MFRt8rO5cHAkoqj9eHywMGbWwDHzwJNAijqY66idH2xD6TnbCqJ/P4eTdNpvP7xN8T8CTQIICmWOdvqbYAACAASURBVPbhQYw6nCYpIW8iEaLnZ2tyncowPAk0iKEpARoyhk/pdLlMYV/8P1YlEmxxSpPt5EfhSaBBBM1vsOoHGPA0JTcy6AYVfy4dGLTBERU+BRpE0KgWoxuvC3cayTz0KOWv0SQ8m8M6fIrdkAJovqXt+ZTNr5RkHqY3VHtzbxnJoE0xTPgUuyFdbopWnNz3+XyvLCx7ljz+VFP0haFSgkHrEYFPsRvSZU0NB8705FMzT5VYlpKc/6LT3TVJzwT4FJOXrmqmaoe2NGLUyLCYKJGEYgV/PEiT9iyBT4EGVzWDVjKqr+4r0x0YAZrVWZP4lMKnQIOrWslaPtXSujLdgRGhig2a1CcXPgUaXNTu+JBPrfT8ON2BEQ2dOyA3GLT+BJ8CDa5p311Sj02pFG2uXvoYLrjaTnIyaH2BBqDBNe0Qo/ramv9vV8lXddCkP9eC8CnQkHkttlr1Y0b3wx6rRUb6vuj93bQsOKUB+BS7ITOtmbpF793Fp0o2LCKfP5VHs7ZaVpzXVHgXuyEzrz33Qz41ciq13K1GnuGUt8wOMMTeQsKn2A2Zaa3xej4lMiZ9Sx15wosXaNlyHoFPMXmZaW3iMUYF8omvOo85R3pkDRm0MngXaMisZk3nUx71N/lCejqNeV20LDpX4V2gIWOarrJaFN1uXoB8eiqPlwZoWXWWw7tAQ4Y03Ufqp3w6nNrP8JDvX+yde5AU1RXG6WGn50wPTdv29NAzTu+yCFnepETeEQMYQEEQeRQEAkpEEERBFuUZ5BFgBcFCYIEyJigPERB5C4IkgCARKTCoJCElJhaSRCQppTQRTNjpnulew2NX7lKczPf9+bH7x2HO+e1033u/m46DpbENQlmms+hdoOGaeEowntzPJ5Ghx7L8WEBJ78CYdmso63QEvQs0XJtEhuAkPvsBeswpMG0n/ExSafbMUBZqNHoXaKj4RAbJiDfqwmcqvh5BpKfB0PvVbARDqE0BelcgGrDN4+JeJHaQ0R/eLkXpOrRgovaKUHaqTwC9e9VbnrBR+vKboiOkbOAzEr12UjSspevY0S1LyRAaWFNB7yIbsgI9xaZcRn94O2w1E3KmjrpNQlmr+xUZ/YyTlxXmKQEz/zSfjUKdNkYt91IWhWj34FAWa6gMNAANFeUpwVilL/kEsdcaaZHkLEvIVqDR7aGsVi9bQj8DDRXjKYnkKD43XreaZafrkJLm0p6hLNdMU0E/Aw0V41k7h/KZhGVq5iFIjT0yL5T1Ok7oZ6ChYrwRjIKiN+RnHoICdNMTAEMoNDWGfgYaKsLLYxTE/lzNTB0y6W+2AhdCoY6VA+hnoEG8d9MZRg/Vxb442JwdnYGFEi0kBf2MbEjRXnA1n/PLi8cHklqmjFEDAYWU7m0e0dDPyIYU6iWVqW35rFd+ka5DC6vRrQ+ACa56o59FbJTGVye/t4vPDQ0P/jZTh5Sk2YtBhPR/zJPoZ5y8FOwV8tnI0HJkpg5dpaLpIEJaK9DPQINgr/c9bNq/zUdhrw6z2kIAIa1N+ehnoEGs1/vfbNq/+rJc8i5giZzHemVab9dPoJ+BBnGeTlSZ0XrlwsdiqpJZlzh3G4jgqtl4wwqjn4EGUZ4SMIwX+QQbvPVYPCpl6ngH65WZ9ZpRdiKI8QYahHlB0t/ns5Gh8VIqAYNbx9KhIIKrGi9YsaCC8QYaRCUyBE36kk/iye0/J0tyCyEq+hmI4KrrDpuCCsYb2ZCCPE2ykmNrsOn/9tOIdC2VSqfbiSpYr8yAYTsZsoZtS8iGFOgNms+m/zvtsi0v77DgzyBCeiF3crWYhKFGNqQwT7Lp9bfZ9H+/HblmJHNkyKjTBEhwNfd1/3oNHgVw8vJqr6lTE7+by6b9O35S00xdRpWqwzzUFkRwNaPY9K3XYLyBhqu9pi5AVf7Kp/9X5pF7GVXJX8fdHUAEV4uOkCFhlIEGUd4FMATO8+n/Nyql7rVN5cFGs/L+ykuoxTpKJ2hjlIGGq/e0SCw8i9GjdKVMHZJhrW0MIqTBMIgIMURAg0AvoZ/rxKb/3xqeqUNSaQLyYNNq+JmJUQYaxHqH27Pp/16DvIcg26z6WhsgwVHrkxZGGWgQ6w3n84281lbfQ1A8dwmI4KrzJ0mM8rVAQzZtebrxFJ8/jOcivocga2p/IMHVQh3bkZANKdDTI3TLJjbt3/WPmTo0xTC39QMRXJ0KUlDHpmhkQwrzgnTjN2za/0fbvTrkhLoRGxnSml6t5PEKX/tx8lKcV7UOmx2E3b7KydQhRc3Cm0EEVzOWYmyBBsHeFj5B0a9Wybx8lNTYOJyvTKvesxhboEGw9xKfjQxrful7CIpVWQEiuLpzEsYWaBDs1W/Gpv8XLyXVq0OZgmvqXHWvi8xHoEGgV3IYaRyfjQxDVpEheceLN98BJDjqUSduyhhboEFcIkOARvDZWtx+t5WQvTrO9gESHH3/dC5FFIwt0CAskcGmEZPZBEW3O6TFg14dO5sBCa6eOBhXEQeLbEhhniZbuaerc2n/fntzLDfcsKSOg1ivTKvnPstO7XDCdiRkQ4ryRrLJg+38dIHp1WE9/xyI4OrHRzCsyIYU7G1swKb/V1Yl23v5GD0DIqRfy+40o/iKj5OX4jyFaGtTNv1/vKAk3C1dR/IrEMFVh0K68JCFEQUaRHmSEX9lEZv+/7rYVDNxsGRORVC0q4aHAnEZIwo0CPOkZKz4KJv+X7NKdVJPnTpG3QUkuK9lt+fGIwpGFGgQ5Sl2ouhdNv1/9ypKyuHMNXWPPwwkOOo4xo3Wx4gCDUI8JUK551tx6f+Bh73jxUqSin4IJLiao7nXV2JEgQYhnkyJk3x2+I3yPwRRc6xXpnUsHyMKNIj19Jc7snmU/r3/IYgW7AERXB2QMaLXDxr+T7Y8TarHpf27b7czdWgy5c2pDiQ4OtobW4+upy1P7AvRwqq6/n42/f9mTjSie3Xsug1IcDTscCCqaBhMZEOK8qSk9VRPNv0/98KjtB7OXFO3rSmQ4KjTcrLSbx/xdR4nLwW8YbCJ0Y3XR0d7dUgGbewFJDjq/wIhDhZoEOpRpWNs+r9LkVfHBTD0vR1IcNR5L8YRaBDsBZex6f/Gfb06lKQ5ewaQ4O5w+gDjCDQI9uLPsAmKbj+p1ENQ0a9bgQmOJudjHIEGwd7hdlzav+musOHVYeR9jottXZ0qxjgCDYK9Qjbv8GrMUiniO1783mAgwdHM+v4EbYwj0HC1nk60j8+Zg9UFFPESGejDhkCCoyHPlkrQxjgSsiGvytN01Sz4KZ9HaY2CvmzDP7QDEhwNWE7RsIZtRsiGFOjd8BqX9u92zHvFkKOr1j+GAQkuGLZiCK/7jdLcjlcpfIKij/f2ZRsGqC/OV7rq8wy+uuPkpWAvNqYrl/4/MSER9V3HtuB7QIKjwUtyEhg9oEGcV/LC6rP7uPT/A+vJkL067I86ggnOQ9bKGyigY/SABmGebNB6NgevO2xMlNxSl6ljJNYrXe1pTqqC0QMahHmyRVs7cGn/Fr+iuOyrYzeI4OpAZVIRBws0iPOkqLmKzUaG+86WPEp4D0HLhwIJjiZOiCURBws0iExkoIMTubR///1J73ixpFJf5MG6arzOS9DG6AENIhIZ4s3ZXPbW9n3bl8igWvs2AQmOhi5HIgM3NFzvW54S+XXYvNxfFvHq0IJm8w1AgqOmZ7GliN+Wp+t6U7QUj29hc9nbngUU8F/4PgbnK139KxiTtVKfbzj1H4UhRDbkd/OCMeMv3bm0/7sKqZKvjpdBBEdNVpuUuqXO/XyT+xoVjsglS8ZXd5y8/G6enDA+fohL/5940ouDVRSiLbXABGeH0z+lRETx1muempfaztr6QKOEjWVMoKH8niYZxuPzufT/4nW+OmTLPnIPmOBoYW0PmZJKRWu8f/qbFlUwjkBDeb1AbB2bG697feGrQ4paa+cDCY7mjfA+X8WODS99jOThvCT2RQIN5fVueYNL+/9gm68ORaXnfwEkOLq5vvf5KhHKWfbtPMxhiQDGEWgon/c0l/bvvtlXh2JT7TNAgqNb/QnaEVJ3XORnfkIyxhFoKLtn/J1L+z+4PRr36pApdwWQ4OguX4K2JpuBuhdfgh4bwxlMoKHM3qE+TNq/1ZK8uD8OttKstmBCSvce0n0J2tHYpAGX+MG24xAbi2zIMnrLB3IBw4ZHrKCueXWMagAmpNTyvXxD9n2+ay9zTdcMCduMkA1ZBs8ez+Wyt24Lq3l1aGE1Oak9mJBS6xeT3uerRxLrDlz2x/ebOoYQ2ZBX8io/yqX/Zzb3nwyNUt8uYIL7ZrHAt14ToJxvrvTla5yF+7Fx8vLyXk02B68XzSbfydAkjZ4BJDiaKPvWawIkTbnyr7QwIhhHoOEyXh6bU4qLCsnwvVencXOBBEcnhvv+WxTSP2hdlt+aQhLGEWi4lBf/DZcE+QHvRCxfHCxFz/cAE1J6dFXSj0zr07IeI6kWxTgCDRfxFJmszVxW/Rp+aieCvp3/0b0twYSUhrxklELm0rKfjJuZCGIcgYb/8eS49HELJu1/50mNgr7jxTS2HpiQUoc/JeN+ZA6fXp7f/jCBM5hAw7c82aBVA7j0//ZYPOB/m178EJiQUue64VLIjJbzNp6B+TbGEWjwe5JBr3CJW77jc/KOF5fc1T38bjAhpep1yYz4kGlNLv+KpylhHJENmfF0m6atYdL+bf6jeHVo+n/ZO/+gKK47gLt77O67t7fcLbt37K63giDFFGuJWlBAAUER1EAQS0REFFTwZ5OKv2rEMcHY2KRR05rExtYf0aTpNGOjJu3EtsamNTNpdGqTxv7Ij9oYx2mbxk7t5J9O98fd8Y5fctwBe+x7M4iz3O2+9/3x2ffj+76PBNtwPtgAGJ7xderX7QTS9YHk5eoQ8ZnZODdkwIi05/LvlcaJ/f95m6hnfQy1A/4cM8Esm69ILI/o98zANsDUYce0YKD0sHRXoCo5d8WL+X+4GPgJpB3OF3E+WLPcWGdIJqTfjRUDvdPHuDuPd14a+WC9CXvjZX/lhiOKgKaD9V7F26jM0vSoV0SRefDiwO9VgN0Ro0EDgwyONsRLIMMfteEDelb3cysxE4yyukMJJIU29Uvsjup2Z7A72h4NtCztS4sT86/YiLaDFsCBRswEEwybwpFJRJ3dCp9tZXM0OCXvD5rjpcewD20HIYBX8P5KszReRueNWK/wTPTR4sc6l4axi9oRDVLHU3Fi/g1vy0g7CL+8bg9mglGm/0nu1C9kZfh5LAZZpeNV7I42RsOk23Fi/jOPyUg7oCpvexUzwShpW0REv7REXpobmxvfLRLYHe2KBuIf8bLqd2Kqt7MdbhZk7qrEUDADGYiwJDa+U0/H6s6Vb/mxO9o0N+S78RLhdDPZSyJyUXzvzMNMMMqzO32I6aigLZZ5uTYHc8Hh0CM75YbkhXXxsup3EyLtcEOF/c8szASjXMhE9MvTIPNCbO8/DjumpQKlh2R7FVQemBEf5r9/W9jOUMXbvgwzwShFX0P0C0kwOubhrO/j7rztdl661cz4ODn66XVoO2hBegEfbGuWpx5G9AtZeexdsZ99mZeJXdRuaOCl4/Fg/lU/9SM4g35lwm7MBKNMuxyGTIW6f1BQfx67qN3QQE2NgwxvXzqq+iBSZ+D5CWaCUVKPOhFkEoJ3xSAdutGAXdRuaJB+ZXnzn3FU8VIQjds8iZlglOy9IkDOmOJAR+6gPet17KJ2Q8MvLW7+sx4SAZrbEIAnMBPMHsOLELAoMidcHMSnZWAXtRkaxCet/V78ZIyPRdPBgq3lGApGeTxRIVFk0oN8Fvhh7KIYDdZ5Lx5jFTXscLXnl2Im6KX4Zhvg0IwM9F2DfVzIfuyi1kHDUIQ8+S9a1/43OzRxuJE6f6sIQ8Eou9sElXcjujxaPejPzB+DQ48sE/I0JA++PhgThy0xiKI69H0vh+Y2lK98zy6efwf5LfuxwCHrEn7fb4dkkHVdwglkbZUbckLsbSitKK8o2pQwdQ8AMSzNOXHbNn2CvuU37Tkg0e5OXfq+vHZoqtUKqXjpfvvxzstYXKuLuWWnpzKp6VGx4clNQEBH0sD/hn1GC33KL6tdVsKQeXjokticEuLEfTiCw2iIwbVNg2DZTFRsWPsCJ6C5DYHv6gJ7kaE3+a36O5TCTqHkh7Iv9TsA48J9OJqiuZGdmWqIHvf+IFh2FGyY9joAEKJ1vpXD2I0MPcpv+uejQOAwKlOX4z7JH9KV5HFkPLiPRgaKogWawGjo5/kShLOXz8lLB8GyB8qG+l8oYcs0AGysZWxIhu7ym7eLDxxfGdCb9+pQb6Y/K7ut7z4GGSiKTWEJjIY7XoOU3wdkZFabCCOqZzAse0BsKN4S1g5C9H1nB2NPMnSV3926V4YyO0MAvjF9yGu3EPAWdx/eIANN0xSZNCbABoyGXrdd0xJwdny0v9UYr+c1rtl8dmcKAH6683MfxNiyswsHxIYF74S1A/rBwUcYO5Khu/xujw1DpiJvGo6zwCtTaGu7D6GNIzQy+AFJky5PgA0YDb1dU+RXbnRNhlTcvOWgPpEb/Ny7MbXs1HtWDoANC/6ghPV0VDD1BmNLMnST3+mdqH4JEWwqHJ4KtguWdh9CG0VQ+hQkACTpcgTYgHND9nbt0vKe1Vy9t00UgvMP52Np2XUlLdWRsqHhs7Ei0g6eVRKPMzYlAyq/mQyT+2tEv25eld8atr7Um8DKYUE8nTKJI1nTjsRklyspheZxbsger7lp8dE+ciEVnz4C/NCtfY4i/xo7y27KWMosK8iNhA0lD3Fd2iE+sciuZEDlxxTuednUUUi/mY8NXxWzgdPKTiOwXJKGA+ieyjudIkmSrIBzQ/Z4DfrV8/f2res95xRFn3RQ1QdjZtm59bpJL+o/GxZ8kQprBy2AfRMZ25IBlV/BWXTy0Q2A97VhzZR7mLNwV5szJx+pBFdiCuUEJB0YXOCdl93WJSRnPyLlap+XBcIJOfXZ2Fh2el6Tnv99QXN/+w2rfhjeDlrynZvC2JYMIfktqmJqrvmB0qlfSgK3hjkn13EvtG4MJG0sWUJqvMeROIYGITZgNHS5BhVX/3bdfHUxYJ2QBSdjYtlpTNpk/X/lGdP7w4b5l8LbQQhgRSFjYzIE5bcob+7HMvCzobg+WlHay4a7mmVeywYSGauWAk3wBJWS6PDoHfEAG3iMhvAk8mJmvxe+jwMOap3V6zGxbIZpNPITNteX35ENH74khM15E35w3yHG3mTQ5Gck0f+NCoBKB+P6CAlsXG2BiiaQFo6BNDHA09DlcCSDIBtGXlxkdGhwq3QEK99vJnB6RM25hmhX3b7CMKUra6bpBp6/g6nukw0zT+6UBXQPIc/JV77N2JkMpvyKs+Yxn5q59Umjk0zSnPeINc4Cb1esGwMZGDwQkEpIdLjETvmNtLjI6NAAxccj0fiDrJF+NLkqKsuuK5+fxTRV1FbNNzqfGcUFa3plw8TXkoCfCM9Tuf6NSluTwZDfjqwpy06eojJJJWDbpIsH3/zUIlXdLEPLxkDqU47QSTtpmvI4XGxIfiMuLjI6NEjtkan8rBlvJL0XhWXvaC1nKjJC2c5L59bWtfQS37DjFvSqsEud75/J2JoMhvxyypiqlxPcKR5SNW2bkpyuxxbmW6Sus1naqjGQGhkUehQNkzwej8PhCspvBMZFRoeGtghTBeYF109XVA7Uspsm61/NbUT/VlmeVdqNDfWfjQIS2+3t8yPG3mQw5bf80GWSH6+bNk0ThF/WcP3RPCZ/Q5o1Kpvfxlk3BtJPkJNYt8YFR0h+ik8deXGR0eWG/H2kOv8glDXof1GtutV03UE9LbzfUHxhcc91vsfmZNDkV8Mwjf8EYz1JWknmSFJV/UA5MKtfa8BDVS4JbkvGQOrT2SLLJaeMSk4Kyk8PeqJGYFxkFLkh3VxHxCp/FZgqd7PifasHYtlpTJqRMCqnqqq2tWx6TfADVcExRbH277JroxU9uK9rnZ3iCbuTIY2pnF1wTQrw2ackuzyOBLi1uszM75ZaNMcS9f23VWMg+VE8kZjMsd6Q/IySDM24SBHnhjSWwMGeyFesAbLhd2tBf782o8jcK2i81HKMWcza+tS0xikGJrK1n5ZAfMOciY1LDoqy2uOoT3yp1J5kCMlvlUaJt6kEgQ0eR5Wc4nb/az7DrA3Ib1GFJSr8iCVjIDP1AQNPE8kkFZKfw5E41uVxEWZcJCHhnZe6ox2JXOUZAL0ff76+f19ryTN+FZZo77XKmsYSfThqpISv0KMqKurW1tfOydHXKeae2Clqaux5fpuQvmDTTkNAfmtWMtnnM33cKNacaNdzasDtp8vmt6bVpuYYMVDMwkimBGaVVzS3zF0Z+8MpcrzWchU/QWlooGjeCSGkEzrlNy7RkQhJIoFwm2uYEKNBf+0PIDqgEYTfj/1ZdgRvPWZyTl5hbVV6ut7rLVueVsmU6uOI/NzsVu3vDc1LtqsA3Q3Qpc6U065nUgXl13LMBfyUSkna+81cLOK/ey/DaPKrZJjqrEjQULDk6wfWExTJqSyduX7FmfSYdshqRluw1+BKoQhI0wSJyI9wORLHsJDW81nKGA3mNUocgMqrQLf7/aWk/2NlpnB259kJE1trNzRV6fPtLdpPyX/Ha8pRhT7qzG1n7FpM+e1fB6RxLo9H6xBrti1rYvmbMeFTqE/QZPyfvWuPjeI445497/v29vbee96zfXCOLRETF9c2xsbYGMcGG2NjMGDAj/BKMK9AC00fpAEngYDSgNIKQgmtUqo2hBTSIIXSFtpGoYFITUOoIGmUKgqoSZWKVjSif7U7u3tP397tzVmcufP8YcPe7HrnN9/87ptvfvON4jVUzTfyuOfPsnC4+GCmI4LA1dQr7+yqH7sX/sV4GyocgZktBTheGsbPJbs2RKnFZNZOS5W9BsIxQQ00LX4Locf/QMV53o93VBjmhsoYVcKUcvlH38pLNpkXWFydAuq9s+N0zlID2dJL/vGYFChjZQ/YZJZNm+Uo15tNZDtcBR6YGWQGsndd0kfN/JDQs42NYyYzvTjuhgrHyg5CQQg/HCcAABwvWE1WGka2QvOJnKcG4ERRCJygwtqyUPGJedv66oxxQ3cMNUzqazyzlKfsEgGlaqqXp0sNX8tdaiBfN1GlBSZLWcBqtdpY3Ee5tpUEY7otXWSrygzVSXejzvw4oW28OEbk8L3xN1TsNlMIP0LNGouz+YTVZPHjAgGS21+uUANWgNLjj4na41i7eOuJozu/vPlnmF6WFZ1FZ3/7kCG/Yah2sHVtD2SSivVHb+6XCBAo9TGMldXiwwkmFMdylhhW/VzGoMwq27YVMHy+k3Le1rhAieb29ahrl/W1ixI/Z8YJJrFt+Kj794zFC08dh0OlKISf6JCUXPMEm++TfYkizJD95Qo1eN5F6fHtDjWEKXH/DSafr7mNu1gGYF5n/jNnPn8oNitMc2MwFtE/WV1zry3uKO+6duG537jluR4t+ZXJHvBzAHCJ3xnn63OPFJon95PtZxUMiEJo20UszlH+XfCzuS1kQxcM3hxqWrLMiKrhlXOuJCldeeDxfTQG2oj+caMJDF/T8MMJWt02QYgOrowtNWx/OZIbkvciZQj7LqsInnyByED4wCXOiwu8ADC4ZvHtiz8s6QmFu5etJ7uC2767ofPbM+/9iwf2K9ISyNE0KLSZ3TTPC5RLSvLOgvR5zjHDYBfZ+G6wq4kim9ls9lOWHeQKyJLtQ32rHoEyyK6KnnmNJR3JzhD9CycJSW2DB669Q2m/dwU7PiRA8jQ0PFQU/GwWuFBJuVgM6p5Ssb+cyQ15GaXHN2kPi5nStj/q1RK50rgEl7SLbCM3fvfJe6+fum9ec/PBp4ePHHzvtSdePj7NgqkhIUATbrO5iAjIU0DCrtycTwMh2TtfyTVmKG+teKmMYvkgBnbMTjEnljSQc6BYrOmwzAoN5ILZqyAVD9YkVpm0bTFuWCvTfvOt7PgYII5pFkCHrtlZDGM5ipcJEMX+ciM3JLYCob+Lte+CC6M/ujCiCHC0M7BA+O+ywKfJehVPAU7xOEAIqiMH8xim4ib9L7eYoWr9LpYohC5wCAPnPzrkSVwJOQwPDKnpINcNL+7d0GDgWe10Ku7oh+m++knHuHCrMWXJkojO8oRufzmx8xIppLdQxTG+vqDhJ0uBKKpSxuDfxXCftcCk2jYfzs1nwQGgrSYrT6fa9D25xAxTd5dRXqtJs20Fg+3qvrTKhf3QcWsdVGXmBkonlpqJHU/z3Q94x8NQgZuto/BL1/5ygRoOIAXKVWo4qOv/njr/TZby+nAh2DO43DVq6CdKzV6AA1y2+QBItemeodxhhjtFsgPsg/iptg1P9lxU2aEGf+tXq6uWBstqLlUTO5/ey191joOhErS/gjGzv1yghm+g9PfflUmBlKhKx/BXHt+krQJxOIuzZcGwcPBdJMJnNRViHMykgafcdKY1R4hh8XTKxeIh/HDOeWVxxBpw72alktF1jsKUTcz1Qlqv/yyV+aGiJHZT8CuIsD9NFwk5F8H+coAafoDS35+JSgKY5Nq9Q3du5XsxubZIiUwgP1Aa4LCIFXXA+P2UXSi1IrC2pTwXiKF3uer7AgqHS26mfMp9NFofUgNTdO40tvNhzrnUcQZUWunk3s48NWBh/CA3xNFFWie8hjjXVqH0978UathmpOqiarKl9sh9/xk5/eLJ7cs37jVjpUxeoXX6O2s+vfTTvg2tzUNPXXcLCAen2t9al/XEMPRp0LJdlMAWWkp9W15bXxWtHeuGQYauBkPP2+ZKHWfex85PowlHMk4NYfxUbqBjdJF+q9U2EWuIc60apb/fVJZ5zhjxYGvUuOUk2YYVC6trq1mofdbUq/6u23AewWQF8YNF2U0Maz+GyfU1y6bygIPzP9ukLEtE+w31tQ9PNvTAFKUe1QAAIABJREFUv1IoQ4DxbJyB3ojOTFNDGD+NG0CsLjIvaiVtghq0a1IDSn/fUM6DeMxAzUbViLvgnsD+TjV01js3xra7imvY1JsOXCezmRhmXpS8OE9hAB6OAB17kTmu+kmVMdwwZ5axuVW14ONRTAw4P0JvxqGMUkMEfnI7VG6wjNZFgryspgY0yZMfaXv+WSXO/TMDNVeoCd1m1lZEUEGsbZO9VYedqUs6aPFG1hJD/wmzCJTUdxxU58jfeuDAQMfhtvj4RWff1Sv/9vJo0hmArUZuSI2SKjCDEiAFP1G5JigySLeOLjLLNJDp5oZkzyH19/3wXsnAkndz51p1RlGejBveoFA0aL/OUmb4IhirpWlgsZkthY79lxPhF7qQoLySUDAvlwQ470VuyeHMDhAVP7M7QAdTQ2KcO64uMssIIe3ckGibGLu/Du91PJO0YklN6BDsJNzQRV6RUFynldlIDF+Gp74mHOBFRWDpnqaFixLhN5xc8XRFN9DIYA6P12vnEuzGPIruNWTUrYb4FVhMJmsgeskyRhfpo5ksm0akvfNSehKlu4sLFFpJ6nEoaUVmrZ2VnBvaNpNvUAxK07Mv6/xTW8PN5WyyFUvY9WRzsrbkcci/6WIqUtaTj+9+9PZySR/nLcirrxkdFpwiaoLc4BajliyjdZGEA9AT1BB9zfEqSncvyIP3YmbdCnUDdWQo4VBneWUyboDJ04u9BErT6fbsIobNG10OIVL5b5I8+4zgl6ws1cPU8XKtVqVH2QATv14jYnvmZ3rnhOY3mFlP5JJllC4SZOH52GlTg/0BlO5uYOC9bJ5uhKFxWWNbkBkeLAn+S8+2G2cou4hH0DbivNWRRcRweA0Fv8AoT0j5byaofZNWG8EvcVmtg5/nV1FrVDuX6tR7ALFFwxnJzRCBH0MIhMwNZgx4IpcsI3WRUhauS6RPDbdQuruKhfcSrM6a2Vd768hlU+ZqzAC3/wwmjDc0PKxY5wteBqnpv88aYlj/T1yUv8wIxsF4NOW/m/Ee6yarjeCXuFyPj5+1N7biVR2cETPRX777wyIaP+iLyn6DDQsmb9KWLCN1kRPUEIcabqN092xJOX7cOyvup2qy8yXqh0NTFUnk1ITxBrXM4gi0pn+SHcSw4jwhwrM9AT9NOTpFUf4LODwLwBB+iUteXPw2xjmzdEd8nBFRvnbXh0U0fsoslSFwSzixWxxd5AQ1jKaGNSjdPckO79U7wELJLkJWKYKJuhoob6qoXTsv0rZndzbEse26LT60putQ1L1VGnZTLu3QX9yC4YTDB7MWOgAmGcUvYamNi19p3Lo74uL8Klq7Xrr7wyIKPxhfZPB8Rk0H61H1nazfEqOLnKCGUWHI7UhCPY9CDaLOnrzWgYj/yOZbXCvPPB6JsO2gaZOVUV6qsrUfoR2+wKR7nRi694nhI3mIPJjnRs10bPGeJtsM4peo3ImHH6uT4PdqPJxxJN0s+VwGJhSR+OGEwOB5ZrMQcWCdSg1RusgcoYYU5BG+EZTurnbCe3nucZ3Pl7REcsPcASUmMSVo2x3rJgctekVU1oXveNHOJ87zPHlvn4E5544rqm2MqJ7bjGGcW/jRAqP4JSr74+H3mV7tsng4P43Utm0ZkPtE4mcBNPC7zeZNYV0kr+bWNJunu7JXA5l+bsjvo3T3YL46S9PLUz9bjW1p30nPq+lie5u1dYopIctW3eNQWYYOwp/uZWa4tsXJClFaRAEe3OzmTTYbR90cqDeIX6LiA6Pw4z7Qrb3HOQpn3vUFUuN+KWVgMETgB4/wwWWecAhhXSRUQGIsiztpPnsJIe3ckG6U7p6bp+rmxJZEbkPV/OHoiYW2htmshL4qOjvqYy17L7rrdOqeJYb3R0Qp9jxwIDu8Fj+GF9h8QS24Efz0SxsFRmkgqbf1628djfP/2bv22DiOMn6zd7s7u3u3t3vvO5/PdmKTNMYlxI4dv2o7jp+JE9dukiaYPGzjxElISEtB0CaiLyKVFBXhpEkJEYLwlHgEQsMzooCqgJASVfBXFVAk/qAUBAhERZGAndndu/Pd7nl3Nj6f8c0fTbrZnZ353Te/nfnmN98XOUnUvW8sRWzIDH4UytmnLC8oyOE9TLdb8gTRhST0BU2zqpZPXhb48Bcs+/SAWRfNpg14I/6CppFOe8w028aCytUbu4dzLfs+cjh8vcuTGC5cjgWZ/APnDA49BGiRirzLOn6FNIl83vDxF3j87/k4k3ms2ff7lmBYZPATsMtBYQa83Y65QaELPUG2q0wN5tc87QQ/d1uFFnrlC2Z3nEaHsHvHGlo0J0CLeg67uSVt2Uaew1kHcCzLjFb9X4XQ8HcTUqJb8jMAJJMu6/gV2kLMe0fycQsbGlk4V54j0ZbtqKWXYlhk8NOZAd0nq7pISmeGMjUUuhbcSPB7j2/QqOH6PMLIcmFPIlPumWMPquvkocmG5rq+HeMPdaheiAe7jZciDzuA481lRwx1X5nXj6zsoS7GL6Gk7hyIC3CbdfxMy5P51BB+d6EHQB7OQkUfQR+HICjWEDDGDyeuQ5GHOF4pAOsi6UpYpoaFr5FMxAcf08JsprK87E3TIzt31mv/tw1/3hon9YRVzQMDdYd37x6Z2676HzqGDSv+pBM4lpm6YeinOVtu2QIcnpZEKUDTNQINb1jHz7S8lE8N8FqhB6ryqWENianshEXbsjTBDxUQT0Q8AHkdKKEK+R9iZWpY+Noowe/d84gelOlQ+loTPuY0q2ejPMNuHmqe22OglVTnxNOGs5UDTuDYtJyIYc/P4/P7wcgbBMBpF10yFa31+2lXlKIjH7KOn2n5WjifGnYVeuCH+UIi136Cfj5fLGowxY/REt4GJFQCfgH5H7hwmRoWvPY2yT78E3qek/TGgLqztq81vaI4c7i5XltNzNdDdSLb7jdJ8v6sEzheWjbEMHiFz+kHoL1eCgTT1xjFpmmX5KWYEGywjp+p8MiAGgp+FN6TTw3+VhJZQ6I4Q8AcPyoB0MQB5aFQiiQzwMeASHnWsPA1Imn8p/VEJ7qzYUc3cmf2nDg2lREfDc/gP7qmx7Mf3Xist8Xcsv/iCI7pZcIMN7zhnH7wQkpZAydhOPM1kxmP1+2lFBJ+xTp+ZuWuwYKiYLJTMZ8aakgiDD/iK8oQKIgfkkjTVEASkTq6huagEFlZvgbCdLhEKWo+ogf9iGkXjqBkCOz+PvZARtY/g6V6jWOH8IRi88BQH/JTto2wdd3m2n9HMo/lsUtx7TIUcrSrfrAm4A1UwgQTyfRN9kfVOIYbbOBnUv6rRTjLwi9cMAMJl4cz495nv68dHlAMaU9h/CCSPMVrPam10UB0Laj9P5Y33cPYkP7Yd0ms+/NafTI8nOVoQGVVf+aupn51P34YLyxON4/u2tl1pL5w9ON/+MhB4OLLYJfipmTUj7BivZUbFPNew2f3jQmh6WDilHX8TMqXDfArlEZkgOfzcGZ67L/3UpEGQyH8XHxtwOvdpF1SuMOzEjSQjmNDcolHSSztKV1Hpq7vB/CydQJ5sHsuZN3WNItzJgzio5hNKCX3YN/QAp/UsIOpEw0nS5wYPvNRw36EAfKie0S84ZbVtzheB8TOWsfP7L0G+BUa6s/H82MlkkQY/ldxptCF8eMFr9sdCK+Mo1T37OQl4dHLn+nUEEKpICZaVOUuXkCcYLN85x1qcPQRtCM+bmlzsd3tAA4/6cnhIpXDV036QTFIhSOj7J8Cx+f2jUnMWcbPpEwYvfei+f0v+u5NyJxnizMECuPH0TWi2xssU4O9airPjRP84nN6LD2aa2X7urHitqUNTw5G66fzfGSdeNvLWoalF5zBsbN0iWHojll8ABS4lFKmv1WiW2JokBd9KPK4dfxMfTj5771qevdByOfj/Bv7b12VLMoQWAg/wEnZGW/L1GCpGpobIDC0GV3ey8M/syN4mjBaxx5E4t3hznz/+SD+4B3ZbKXqemdwSKVKDPveqoQm1BBCgQSU+S6vzIgl3hXgc4O+C75Oy/iZlHNG+F0z37o0OHhEEG/+VFGGwIL48bRCDUK4TA22qgEUSajgLQKtVRd65v4JvFPZpE0Oeox23fG3vM6aX/0JZ3C8UZrMcNcPBd64zTG8UEZSXk4SxZQkeuXc+/AXu67OwfvXGWH1AZMDNP80wjneaf+tJ4sxBBbGT6a8CjUkytRgqxo+8WESSzub1OWpoY9jxRMigx0j7Hr1CE4uN+xC225bre2Lv+0QjvESJIYrAFK8cZt5CDSRP/QzgZoUCj8Uzb0vSTVYxs+4nDbEyjhiw5Qhzg8TvLUIk3hL+AlrxDI12K4m/AOi3cuITg1hnCSht7V7eJCdGtH95zncMNqXs69pSW1DBsfLpcYL7V+Kwkqz9DuMjGS8IIH24100IyPLVtbFkRzT9n3KOn7GxVj/ZxQCp5EzxJlAANNahJMTlvCjaxRqCJapwV41sdskhnZeczYwdG2UZfsOKZf27N0x2ZG+YT43HEbL5I27rdX9isONrJHSYoZvHQ8mganyXw1xGgSAikGZduFMzm4vBebr9WiXr4lt2+2kGbeN8ftrXsTHzyaNcSbYNb27+CcnLOKHqCFZpgZ78giyhLjDavJajhe9cDurfs7GR/FqtG1LPjdg5/qAxQlxc9CZzOP7JSVkuKxMdE0lNgp+UZ9isyggGR3jUQzDQAqFLaPoefcxouf37JiTBQV70wS/qlPzvaW3TO57leCdH1tsaY91/AJRKrKiNJDOY0MqhcTQtmgn3kNCsuaWdhL7KJ4zVJ/oyp83jIxvXdU2O2Ox8jsJvwNgAD9bMsQwfT0c4gq1OST4oiLjxqEMeSTpQ9NeXyWKYShn6/pCEF5qnnHUll9V+g3wk33w6r/TM4emp1wQGCW9l+Ef7b/x2OLnn7aMXzhS4ZJXFCE4jg2pFKKkke/Dj/oYmhJ9w11NPZoYkq1evXmsMYsbelevVhYTh6bH+ndPWB5QEcbBdIqP/K5EiKH5diLOFGwzwm8Dw9BcSpI8HloPTOYLoAUzP//ZV/c4a80bKKiKQVtAEsafe+vJP7zjzVtVQewtNcDZV0XwxpOLHnvRDn4ArLBlhOOTlxDeJDG0G9ovQ9McvMI2nJ59aL3KDKsyIQz7x4a6Z7c8YH+J/Lm4EzjoRFMpEEPvyzCxQPAzjJ/MyBwQ+FRNIBOYDJ0RVGwbAAZW6kvkiNMz58eTZhrSdDGzIQDfa/99D1CLPQRs4bfiPAz3gBr+RmJndcqDQbRtBJlggGXbm7CXqno7lj/p3DCFWWG/bQfWJI4aRnxAN1YCWTCH/iRH6IWC76n4Mbwsc7QfxRbQz5YBFN4U5Xj20gzQwpMwzH5nTfq2giohpkmJINHHa4s9BOzhV6YG+9U8R2Rofiw1YXx0Sob/0bKoVO+dPFqX4YaWoTEktWyfsl3512O8Azjo5P1LTAzVPwKQ4Rdos46fHwgA+da9gg9qZszRFaJYQQPGI6S/hP7Ej501queZBE+GKUMUy/+dizwEbOJXpgb71YSJDO0kVH4QEA9RAdH16LEZlRmG9TyMvV3q385g/6TtJMtdQdoBHHzkzpISw7bfIiftQuvsiI6f5K2i0K5bIAjDvBo+y8XQFRW0MlNGoQ01ebWLiZ131q65pECEKZ/4IMHbji7yELCNX5ka7FczQWJnBxTa5mMQUF53VQifxK6ewrFMW+rY9a2tA9No/nAAx12aetC+lzPGO4BDAINLyAznRYtt1vETOb9i2VIVOluM46JDnkOZVVA6eMW2ef1ZX227s5atgzIJpr4aErHVFxd9CNjFr0wNtqv5NZGdnVPmG9DHCwG3GHwazxla1H/Yu3m4k+2sb9fXFUP19is/EaKt9iPvMA0Sz95YMmL4hdc69jp+6JsnpRhlHqzlTKgNuGheE/SARPrrDV932LhNIQITo+FPSJQvkcUfAjbxK1OD7WrWkX0ctadrJXdKnGSrV/dtVT8u66eQwKGhtecAZobqbpJv3fW4xX7QEebsJ1679L2Tx7Mm8cnHlogYLoq2f8JaHLNQSgkyjAB1/y0SFSUXjZItBTKuNbzmv+mseR219k2Mgy+QvOqXxRoCNvBbqdRALHmCLxKZ2QNr1ad5T0Di72O3r1IjvqG1Nv5v59Hp9Ham/dIY4630w18pvK477vd+U5Xr4FBwSxK3ofE7gn1pioKf1/s/9q49uIrqjGdvsnvP3b2bZbN7b+7e7IKJBCJIikAgEkghJEKDPBIjD3nGApZHCsQiFBFRNFUQlWE0nXEUcKxiS4USO9QyY0UEWhDaoh1RMlQo2FpRGctYBqz27n0k9ya59+7j7CObs5PJH9/sOXu+b3/f75495/u+4y0iWNlt5SqGFOfK9Xpz8wkyOydX4uLaMq4fj9Y3wt3qxydc0fKgeaaF9qiwX08NedLcmPDWaILZK5wcXsb6cJcU7L0gvEUxbFl4KTyyW1migxnc7t8o08Mff6br4fb7LEiymtei5cXJ9gvBOSIjw0c85+WHj4APyPUOM4nEGL5dOgd5SsQZNeNjee9gLc/5c4AxB/gq7dcjA6U1TzkwQVtFxSnv0eGAGZrAKXBwVHhFYVit/H9aW5qVZmZw3+ZXoocwvXMgVvjqb3aVyEEntU33mEjgjpwPlCEf9iB/NmORmXHojyM6xvAd1jnOs1LSLNAusdFwj6Z4L4CbNF1Waz+Ueammm1SnqadEWTT0NvRuuIyxA+UYxJpwYZjCgaP1MoPb/Y9YkblUenSsPHS0bRr8nanEMHijjsCaGLZlmXySSq+s8J59SEZ3YYOBOod6KCCSSsdHgI9KND3k70HSPBdQZz9EDSq60RwG0ByI1eajwNPuepkbpsrp16OKI6sOc8doZwZ3nd+VVo+tnVrFaqzRO81khjX6iotFsB2ux4j3zc7Mzg99KJEEIR/G1LntCr2DHcEJmLJsFBe4UKntEYAw0wVU2Q9Rg4pupGc07pdXc1SkP5rgxYJwPlWx/EVRMsk9bNo9c+uXlOuB8PMg3WSwi5yf2HIDiZsWEVm2mtX7CsPYxll5J14+4jm8wMvzSbb/LukdcMFffS4FcZFYwPWyxifM4Mx1AVX2Q9SgvBsMVGuEwN8AFk10wcF/w7mWtXIeZ23ILcuXLJutE8ILg2RqPX7euU1t9D7GtCKRpxv9FJREIVcuSbAE20ueEKdsu1vvkCvXUIInzfhCU4aGpRr7Px8ldfNcQJX9EDUo7wb8SivInghGfzFpCYx0u+urlsil3grnQ3G68VlSSj26HHX0Xob7yBRi2L0nwGMMnPRir9dDykcmpIN21kTdw17waiD1MwiB+axGY+ez+9Cmu4Aa+yFqUN6N2KwVYjOLojVdgAguut2L7h5R59ZZFj1+ezRIJB0zCy502ebxWAwfVWE8MUy/D3AEnFdIEyFoZxFU7xC003ygcNtH6h96a17KZ7Bfaf8g2+ojzXcBFfZD1KC8GyI4VysMPm6bTAcD1eXV7vWy8EZYrrcfJNtoIwNFXS+QrItNiIVTRhPDsDeCQXjLbTSVm4F7cG9mppdI3ZYFX8AY/qnc5M/46XgdX1giboULKLcfqg2pPDyCAYc0A+H19v4W3l25SN6l0HUEW2LE5QaR6XLMDJ2VpApEQ/Q+ht5mLDGM3yYESAZiaArXG2M8GTlebx8yTVsPOAhFhfkbo8lITOSKYujmt/R0WhCkrDluVrn9UG1I5Y35ldqh0MRFoMAS4Lx76RQ5LHA0NP8bk3TMC5K0eNQVIxPJSGIYdYbj4L5MNrwwyLlclE9B20OQ9Ch+81hje85V39LXNt85Vl+PlzlrnEGd/XpUoLRHx5TD1VijHQvPSzwZiUvLLA8HSt8F0QU/TTLmB5I1OEC33VdrGDFUrMnzU4wRU0AsXF8g/X0SxGjPRUuvfb3v85dONz1XPFh3Z+eBx8optFL7ocxLhTKSGqoDDev7BqIF2/4gM0zBMpheOKDLMSffmVzbTg1NBhHDDQ9l+yXSkNfKETihLFCHvcFtx2uZy8VY6BbK7YeoQZmM8Q/Qg4f6hljlZPmohGnlUMG2v4sx90t++wap7b53jEH/3iGANioMOPKjp6jtjLE2ZIbbGwKklW6hwn6IGpTJpD66EDHhXiCFIbHf7a6aDhlu93cqppaq9kyOq+2+dUaA/4EZQCQNPPOZ4JW2PWFDajipvTSt6fZD1KBIhoHj+jBxnfF7gI8A190LoMcTvBM9MjI65txUq5xlvak23QT40P9jHqCNy+XzkUSkkqGytm/YjhluAoSVbqHSfogaFMmCLTpRMbPFBzgR9K2oh4+4f3sBTsaKvR1LeWsVG3f2ww8gj2N9IwBGHrvCizwpqmg7wGbM0CpRlrqFWvshalAio/AavcA4G/kpM+ITeNTbNOAlifcFm5envnOcKy4I6Smog/jRFdu9/rO2Yob6LJpE7ug4aiAh7JQv3iP39ZwhsCsesGdD6fZv0q5j3Cpg7bqtgTmArTZ8/fS/bMQMBb04Ermjs2pDyjJGvAIBHZtDfQ0pNwh6E6YouGk5iDtK9wK8Z79oy7AWIjDZPpsTszgWhRk5qzZkTAYjXXJeLgAfWgnQT+N0E3fB6vWc30cw9gTC63ahhlnICR1XGzImOwYFIRuD4JqFAB0Qp5v2hNKEa+zDxi4+6pSttgcztKCpuxMzL6OyKigYeawof4p1CD0Rp5v0OIwen8y3+ev/1gbEUPcXDrmjg6nhHByYFK5qsQ6jzXG6ubyVuvtrWmH/17/PemrYFiSROzqYGrJKIP2EbHvSMoxmxOlGZdTpnQE1d4vXb/U3RdlrgGCQOzqYGsAtsLCyf4lFIL0jXjec0Hcq7m0nusvrf8tSZqj7tbXh0UhmPDVsgIaWqxXWoHRxAjV4btfR1aB7fd3n+/kTC5lhbDPAkDs6nBrgVWGue6zGEpi+mUANWdo/KOafBH68G02SH6y0ihkGHfFhyB0dTw04vNC471uC05XxulH9tQZtl3zYV8C71esPvFpgDTPc2hDAkDs6tjZku2wzNMgUTrICqOvidcOHaOtk8HeZAYLpXmEtDL+i0AqDjykSUQykk2tDxoqx4uRIaKCZPNACpBYR8bqVagr4/ZLpnkAQlptv75eREzq8NmRbCXdwFN669W/NR2pt7Cy8iG5aarm0vit02+ljP9O/3/xo6u74zMu2M+4mQsPNpPtNp4bTIOFwFPU5FGNWAbEbH3By0lRrz3wUoEAnpTISi7MV4YpeRHoZReGYHaiBgVk1reWc2dRwxp+gm9pSJ5N3Ar5779APMXGFZ0yRgCGXVybDeMD3p7Dohef0il45eHpZNusDlPXUEJLNgYadpeBPJlPDTjFBN3WlXBZccXHdfxvOtMjIfbhIIhpQJAsRwyOr60dXlESvqpFtV1V6WdXwoZ+tsgU10PBqxR9wLTOVGSbmUwm6qTmIovoLPoA7oRTJpSozTF1ySa63j2hAiYwINuo93Lxyi2ADagCPQFy/PrLITGp4NpBY0lV52NW4b4CAk46Aor9hqfGWvusIwBENKCzJ7NsFYd9vGmEDagAvQYttIP3vmUkNW4UEPVYobriRs3NFBnUyNoAZnt32gcSRiAYUnvEi3AwlMniqHagBVENCUE0zDXLNY4YyhkrQ42mFo9ziLHiSLnBgppF2XpwBKBLRgEIZ4bkDjtn3aqaGDHghEwSs8o7HRAA2mUYNIwCboIeiEKCy/+GOC3VheeKfhlm55pO4+DoUUpRWxl2FZflZWkOe4CnHBn8BSZmrIMsT3FpmEjVsEeL1IFklbN16gJdYxoGg3PBDY4x8fHuQQM6vXMYCaIeTPhVgLaoNGbcLC34PR5kbAeshfLsmmEMNq1zxeigp/3Z8hY/HnDqV3TEcvokL3w5wqDaDGhmcKoThay6DW5d5GZPhgb1QlJkaooYQN+w3hRuqxYTj2/mF6RoMvQ8Aj4PhmfUQ7OOCPs/y48jlVcmEM/DM/65kPTV4JPx9KIEGYdcj/OvMqCawRkior8ClWYUc/hOnwxMHz7TCNPC1VdHDR5HLK5eBh+G9gE2iDaiBpP2HIOgyKJLTgPlZEzKGc+lEariY6ubaHT1g2wwTQeazsMz7OxKIGHJ51dQA8fDBhbwNqMHjocDHEL6OfBEwkVz/nxnNDNNBYkS/mCIbZNRXPQSeJA3W7oWxDPylF8gfh8jlVVPDLfAg/j3OFtQQ+gXerVuXkbFFPlLEXjGYGlYKHQ74zU52Z/lNdA9K7BG50i2z9Zl2Sr8hyOURNcTLzuvVZWYsSdpDUuCXhjJDuUQl6oElmfYMPpvn61HwxGggXNSRkbnkKI5cHlFDB9kHOnUpbt8BCM1CDK3fcBh0zAPkukwGaX0B0GwPg6e8BvPEHG1nil3bhNzbOdQAMXzjsj5d3k+Mm1trIDWUUh318ICmzoEMjT6JZXpoKM6266rjS1d6BRS2pEfG+OAVOXAvpC2rDdlRxpC+PF1pfAf5+P5Yf2m1UczwbZd6dOCGO3N6LlAZFuNCVD9nnFKLVnx9GTk6BBnEqnyzNAZKGxK8Q/LSf3ToskNMXC/nejcZRA3/Z+/sg6OozzjOLt7u7/Z6LOH2jr3zbpRSmhDeqYDlReVFQERAhaJYXkppA2qiAYpBQCTE0haCibx0wEwLCS8hNDjghAEEoQUGZEQIhSDFCoi8FXSAlFKmODZHAjmyl2Tv9reX293v8weT+wxzcE9+z+f29p7f85sc9nVIod/rj2xr9ctbwVbx+0ib/e64eu8RzdvzRz8+HlBhFNXQtuF3XoYwgfVsGBX1d5dNuPufT/A7j+tihi21vY4V/av+xrKtNixZe1XnR1KHM6fbdwyXyOcHvHJk85sizr2GGupnFdeh30a5x3e3VPOGn+BwL+pC3wy9H6z9dWxcf+S3l4694PUyWLKhzN78z6vTL+z6ZP8TLbs9PmT/rCMvt6cIAAAXS0lEQVSb9pacWtBMIMTrtCUgV1CDqncadntUp0cWu5RHw3Hk7/RHm2bX8ToCwT/cTg5LtvqqIRic01V5i1GuZrLLydo4hmFCdqMkCChvqKEuduK5iF/JTzxcuLMu/IR299PDPixFFYwJkJDwy5XhcymZHHKPSKowBof8QQ11sNRLAyJ7JUuk2t65ZgynqoZvsRTrZ4KTvJ3R8tW+7Sqjb89eVdHzLgrPnnp5V6Hs5ZBTqKEutmDb4kiu8mvf2Z/Wn6IZ3sJSVDHw3NPk86gzPPEwcSCnUEMdjPXKCy6qfMefJznqej5qs2n5HnYsxXoZ452mabh3gcyKyKlB1RCTeX2i3elJvaRmt07LRFas8/mKabU/5aDFpv7fm/SBxoHna0MH5SCnhmp5iuELlq+OqO9V5NXzfKLdl7ibSr6OEjsWYP1sgNY8H8awWKM2Ssf2MknIaV9Xn0GuimaqAFk0Rnu6BrGmOUFCT3Zec6KHcg7kFDsvVUzXd5OPtnWr5SVclNU1U8lE84CyPolYimoYhYV5zIsOB6hBDeP8Pn/zKbsUdwzGfPyRU30DztX22rKViqWohk2msDBbJbHIadjzwhiG4YIhQA13vynnAj4SYLJKtgyZNO6Hgx/u027i0cx/JJD7JzvX93zbtRzfug7LU5WCc2iszBxiyTOrmNCSD0gul+zzeT2+EOYMsA4bxwgi8Uqs0Cj4zihYWw137hhUasDj5x5IaJbEECLZIj1a/aHoB9sfggbUqeF7Giuzl4O1XP4Yp1tmg2rwBpgfPdh8SVbx1H/PmDL9SvrN9ORtGdcy53R6Y+msvL888ctuI/uPbdW156/HPNn95xNH/8HlYqyuhvvuPzi46A5JfSe67zF77IAGVKphDZWluZ5Y7BBcwe9Ouzaq1ZOPRbyFaEJbtw1qoMEOpESeqK6doQG1aphDZ20281sqf4z79byoc1Vy5zQfqEE7+2xchHl6nIMGVKuhnM7a/B+x0karBPK3wRqStefOSQumnQ0ZMyZIwqGI9lUsRztNBCyD0uLMkkTr5E+apilX/bL8omlnQ8aa7XhfbZJeSyOCiOJXy3yXKS3OVyzUx2gL9NGWrFHx0ihtN8NlXNtdao4c75KPjwwRMS+1M0DSLZM/RrqgNVmJlNUQzzsvY8G2zqsnQc/neFDykTHfWVqrs/ebVskf23yo1mTNhRqoMhfhbowaWGt6RhSi5CPP6XRqy3OYVfInz9acqzyogSoTBYfPkzStfJnyk167i7kMSj4K5iyltz6/s0j+KNw/fAZqoN+D5pB8sshsuPnl0WUjfzF+Uv8J7/94/o4mnNePko+G2ZZQHKq11RpndpA8zZlqAzXo8qth7nWuewgTbEt3sZyASUPRbaFnKaqhdzMrbIMXyGtQgwGYnRFQ8pqadyiqgf8pYaEGqAHMHGroQ9MNX/hYqMFAasB4LrBa++EIzQnePH/JxYkmz59IhmhO0yNx0vKEYgCrnf2Hqhr44xbI3zzNWXqaiBacDQlmLHaMrhr42+bP3wjNSWpPBOy8BItz1oGyGvjVUAPUAGYC9gBtNVTO3oMaoAYwg7Me1N1wEGqAGsCMz16lrgY+H2qAGsAMzy7SVwNfRMzcFwk1gFmCleigBr6ABASoAWoAMzL7VA818O81khmowThqQLsPmIJ5e+nihq5pcuUkPrQ8xW/LExqlwWpnCWSULmrgh5eiUTreG6WxvQqsDkbKeJ3iminzh52XYBZhUpZeauAndIYaoAYwozKbPUU3N/RLhxqgBjCDMoHM4vWL95III0ANUAOYAZnvsI5q4Afmyub6GhNqALMKY5uk6OkGftg6IjFQA9QAZrgp3dIsXt8Y8TpxMlAD1ABmMOY7wOsdSx91B0wy9RuzIcEsw2xNO+ruhpSyxm4bWp7irOUJxQBWD9vC6x89y1hXwC6iUZrHbEgww7CmfExi1ks+rw3bq7DzEsw4rGts3MCPvOEhktHPGoMawKzDrvOxihf3ziTECTVADWCGYK6BfOziqTnFUAPUAGYMtoaPaUwsnww1QA1gBmA/eJaPcQz6aoOr4h922ASoAWoAi1/2Bd8A8XL2xt84CPH5HYJdhBqgBrA4ZH/iGyhSFn93YGYLEhqiUHUlEaKLexOqG55hNiSYlZh8hG/IGPr40j0zZjZx3fm/+Dwe953wVv//vG53vLCjpml5QqM0mAqW1puPgxj84tjFpzetyi4/s31ucnJy63uRfC8amF0uam+aRmlsrwJTw/byiBgFdl6CGYkFuqNmoQaUBZiSTUfNQg0oC7AwbByKFmpAWYAp2UwULdSAsgALwz5G1UINYGBK5uyLsoUawMCUrBhlayU1oOUJTDVbiLqNQWA2JJjBmOho8TQKV//AbEgwozFBfgGFq39g5yWY4Rjj/gyVCzWAgSmYjeZnYATUAGYa5iAjUbtQAxhYTSaSxI4oXqgBDEzJPu2B6oUawMCUbB2qF2oAAwvDZqN8raUGtPaAqWTnUb8WaHlCozRYhExkyFcoYP0CsyHBDMscZC0qWLfAzksw4zIHyUQJQw1gYArmkJejhqEGMDAFY51nUcRQAxiYgjH4DhNqAAML1zJNSgeijqEGMDAl69wHhQw1gIEpGTsClWxaNaDlCUwLu4ZSNmvLExY5WPRMtMk7+6GY6QZmQ4KZgdnIAsySpRvYeQlmCsZ4E5einKEGMLCaTGBJaW8UNNQABqbscCCfoKKhBjCwMOxQF9Q01AAGpmRJ76KooQYwsDCsuBXKGmoAAwvDClDXplQD2njAtLJH96OyTdPyhEZpMGoseErF71DbGgOzIcHMyQ6OR3VrCuy8BDMrO4D7kVADGFg4trkNKhxqAAMLw9JTUONQAxiYgvnIomWocqgBDKwGEzmf96Vd2HYFNYCB1WSc5Pr98nYodagBDKwGY5xuZkUeLh2MqQa0PIHpx0SR8ZOHyh5BvRuw5QkLGkxfJrLEuXITJkiqDsyGBLMKEziJkJX/wkQHdYGdl2BWYpzLI2Z9j04oqAEMrAYTGEI8qevH4qMF1AAGFoa1KNwyCfUPNYCBhWGp+y6i4QFqAAOryRweIi1JPw0NQA1gYDW/tXB6CGl8OCOv77OwAdQABhbCBIaVKh403rBn96DhUEL8qgHtOWANxxql3jrys66PQQyYDQkGdpeJYoJgCwQfsU0/uJ4565nnLH0NgdmQYGDhmbNR83dW5B/f+/n+t8Z3t54asPMSDCw8s9tYv+y995B5e8HK0tmH8k8UZazPXvjG6NGjFy5cu3bVqjlrLn3ZqVPw0ejMgszM/164UF6+fu8332RnF1Q8LCg7U1aWkTF//vzzf722fHnr1pcvn7k899bcnJzk5Js3TxzffuzYtm1FRbeKTqafPPnP/PydO6/sKSk5e3bfvtu3902viAO5uTduTNl55cr16+fObd58bkZFrPjww4MHC3NnT5ny9denTm09NXXR1Km/6tBh48bSFQdXry4svLqjDdQABqY7E6uZ5PV43MEf3NXMrfghPPMofiAkaB53MKoVRHyeqpCrmeytClc1c/mqQqpmfjkYXs8wqAEMrKF1IdJgdHeK2CZBDWBgYAo1MIOgBjCw/7N3NiuyJGUYroisCDIj8r9+sqq7fixp6RYRpNGhUUEQ8RwRRY8KuhFRcKVHYVBBXIzMxrkAcSE6oDvB1eDKOxDvQRcD3oELV0ZkZndXd7Vz5FT1nO7MJ5cPSVO835dvR2S++SVsxxrMx7EGGAx2m6niu1gDDAbbsYbBF7tjDUSeYLBDMbH5TnciTxQYBjsYO3rSnaA0y0IY7GBs/BpvXsJgsB2WfAFrgMFgO2z5UawBBoPtMPtprAEGg+0w/X2sAQaD7TDxQawBBoPtsOizWAMMBtthxSe6aA1EWGCwPVlxgKlUzIaEwbrG1BsfYzYkDAa7zZZvPOXNSxgMtmMNP/461gCDwXas4a1PYQ0wGGzHGn7yOawBBoPtWMPv+Q4FDAbbYfLXH9j/Uv4M1gCDdYzZ9bf2v5R/hzXAYB1jYv7l/S/lPzwQayDyBIMdimXzN/e/lPUDiTxRYBjscGy09/tVvwqLAbMhYbCusdf3vJCf/nzh/h5vXsJgXWN7/r9/dyKwBhisg8z+cZ/r+B8zHWENMFgHmQ7f/cHLXsX/+eu0dgasAQbrHMv0NHrnZ9/7yLNnTz7UHk+evdYe78G+8s8P/300FhHWAIN1lBk1m4yWVl0zJdvjBewqVIA1wGCdZEZoHW1d8ro9XsAGWAMMBnsPxmxIGAy2y5gNCYPB7mTMhoTBYHcw3ryEwWBYAwwGwxpgMBjWAIPBsAYYDIY1wGAwrIHSwGBYQwOJPMFgRJ7uiDxREBiMoDSzIWEwXq/izUsYDGvAGmAwrAFrgMGwBqwBBsMasAYYDIY1wGCwO63hl4ezhj+PsQYYrCNs8ubhrOE3CbMhYbCOsOSnB3OGp7FmNiQM1hWmD2YN33i538JsSBjsIbKjfx/KGt55ud/Cm5cw2ENk8vmBnOFHIdYAg3WHFZO/HMQZPlliDTBYl5ia/usAzvDVX4RYAwzWKWbDv317X2f4UhpiDTBYx5ieqD99fg9f+NpvX9/jt2ANMNhDZcZOJ+u3yucXzXH+9jfb4+3zixeyH15k4RhrgMG6yYRVW08tkvaQ/w+TymR7WQORJxgMdkfkCRFgMFinZkMuWHqiH/rdH3u0Pz8RCe2JfuiHNdxiiVY6CQtaFv3QD2vYYq4ySumRFrQs+qEf1nDF6sooZddW0LLoh35YQ30UdWW01kqWq7Y2tCz6oV/frUG4dZyrzCKUWsZ5WxtaFv3Qr+fWINwqTvlbQGEoZRy0taFl0Q/97ssaHkcso9Dr80TaJh0+ruK4XOuCuAr6od+hI0+PLig9sknpymGyiyKKxlJKO6J50Q/9Dswe32zIpLn5o4ZxulaR2++1izuWvOiHfgdkj+7NS39v2G32jDrLg3Slw6va0Mboh349tob6qdFIi0KodRrkfiHU1oZcH/qhX3+tIbkqQ6FNHARVeFkbcn3oh379tYbkevEmjBqmQTy+rA25PvRDv55aQ3FVmdBEOtJa5UFsj9rakOtDP/TrpzW0GTRXmSM90KbM8zwIYrlsa0OuD/3Qr5fWcJ1BWwh5bjNXl8CXRmshFkfTJbk+9EO/w1rD4DFl0Hy4ZGyTaj2oSn9UifSHVeT60A/9Dhx5elwZtGJQiLRK7MSz6fTIFcQflWlyaWMaGv3Q7zDsMWXQTv2CrdCikkq051VBkG7iPBZNLk3MWAajH/odhj2Kn7oQypVG6SIyxuihbW4Uu+MkDVIjxVBkzTMkQxujH/r1yBpq147XShithVQz58/1neFQxEG6skYbd96c1kY/9OvdvIZEyzg9Vuo0znO3oHO1mU/dhk+fpkGsTH2ec209po3RD/16ZQ1hYp1BH1u3ggtiXxqlhRBJVuRBHvlnRlfrOdoY/dCvT9YQjsogSM9O8jwvrW6mdio71HmQblShhY+qNas82hj90K9P1hCuc1ebXJhsOB8v6lnf2g6XzsvX0pjctveHaWP0Q78+WEN0zfTK12atdBQ2G7v5ODmzzWZPbBIhEtoY/dCvJ7Mho2h8/VP1uozjMvUPisKplT53EolVGVdRlhXhdEE8B/3QrzezIcfnqYiu2MhKaZMwG2SiiuO1PnFIj+od3jASBQ2NfujXk9mQsn5kpG9O2UmELpqFnPPvCbth9EO/3r156V92DdrabM3mS5UQUR7kWUQbox/69dAa/IiMOGhrs51mP1ZC5UF6Imhj9EO//llDPVjrLG9rcyuXtnQ1ixVtjH7o1ztrqF9lC9Wqrc0dubSc/3roh369s4a6MtOwsG1tolu5tE2el+yV0Q/9+mYNbWXCgWhrI27n0gZG8F8P/dCvV9aQhVL44f41a2uT7ubSBG2Mfuh3X9bwUCNPiU+XzGtW1DG06n/k0ojnoB/69Wc2ZBSJ1JfjpN3NjaxMqjtzaTQ0+qHffbAHuqwJlFDHaRDkJzcfGd3KpS0jwzIY/dDvXtiD/FlJHSrxtanmNx4Z3cyl6bGgjdEP/fpjDT653vp2bGfbj4xu5NIE33dGP/TrgzVE4axNock4NrrQrjaxFLPtR0bbubQFbYx+6NcDa9BmbGZN1kRWxq/cnG+X8nJ4TvvIaDuXRmujH/p13xpEdl5/+qNOrhf1/R6jVXo9WOuOXBqtjX7o1/1Vg0ql0uOln7o3Fv7+jlFD04zjrGszMHaT3sql0droh37d31AM/CjOZlJvqnRh1CCOi60PhjWluZFLo7XRD/3u3RpeedzCzJvvDssmXiI2VRw/v86lZXUGzR0XU+I56Id+fZoNWfgPD1dZUJaJTcKpcnUaF9e5NJ9Ak9aqSZTR0OiHfvfKHtZsSOEWbOlG1veFtf8MiJZhVD9DCoJ8OPJgESajMGMZjH7od8+Pch+UNRS6Hp0j6vvCqq6MP6+pjSvX5QeKaWP0Q79eWcPArtIgz7QQi8vK+POKJpcmrz5dThujH/p13xqKLaaz3H+UPBLz+sNhfsB/ZNwh6lyaWtLG6Id+fbEGvR0gMSpP81KpTbOgE/Oj6VD4XZ+0a7//m9Ha6Id+/bAGXZxbEbWvtw0KWZ1kmRpU/jZQ88HRMvdHmVm//4smtDb6oV8frEGoOJZidMW0q4ka5LHU8kh44/bfAXBHXn+mXEz5r4d+6NcHazB25fZwi3By7caFHsZBLGUzLEPJMk99OnWjotBO2SujH/r1YTZkJk7LuFyGR3p6fV6RVe0cPh85mZ8MV2dVWZ2JE+I56Id+fZkNOXHqL89deU7N9nl67D3LnJRxfNEiV7shGT70Q7/3jb3SJcxE+LvAw7R+YLR13jxsVntun1dOeLyGfujXtzcvpfYpkiIPgthGZuc8tUmDeEQbox/69cwa/OBN6ZZv6zTItRI703P8h8q3vjhKa6Mf+vXCGsb+RXi3XjNuRZebQWnM7fvHypXGTmhj9EO/PlnDrN7o+ShqlKfpKk/j4tZ5hYxdaY5oY/RDv/5YgwlFG1IPM11uVn58TnX7PHua0troh359sgZd+BiqOPLPkwdKF74ybl83vXme2rjSjGht9EO/vliDbkZ0joSQs7BQg/pLxEEsxXS3NAtaG/3QL+rHbMjIpFXiNPcDtdTM+Bl85cqP3ZLqxnk6LSs5JZ6DfujXl9mQY5tUqQ7qUXzGR9L8si1Z+hl8xXYubTyZHg8KGhr90C/sxWzIRCt5rrWKVnk+HKrLwVpJ6Td8Rt+c1ydYBqMf+r3v7JW8eVm/0lboIhLWrDbl9WAt/46bq81/2zu7FQdhIAo3aob8GRNttV23loKwff8n3ExU9hFcyCm9GnpRvjMcYhLPCEHq+Y02Bj/wK8saBj42UkQmRi07fje+PRya4zl5RrGTJB5oY/ADv5Ksga+aUCuXTljBe8POtmqXQcvZ+1kKaiwiTsEP/MqyhjEJIh7Xqg/uVfGpUT+om6m235GcZ5lWehzNJ9DG4Ad+RT1Q3M1dicrVXndJmfDid2NzrrcymieD8DjzpI1BG4Mf+JW1DXlTrbF97dmzw0JpHbdn/q/9RZr9Qor4QhuDH/gVmA255sy9sNioRrGdH42TDxfJw4L6v60htDb4gd8p1nBWNqRpeOzwhyJn7nEKnx2qybnpTcb303PA9RzwA78SsyHjLcux1UweUTy/8wjzO+f11YQ7fOAHfmfWzlqudNvFE36fJdVk3hAS28oufQfCHT7wA79za+f9hUMbrvEkkNDkM+dUa1VEG4Mf+JVqDbs2yvDrr6uv/Vup0RDxMCG0MfiBX7nWsGkjI58k84jiD9eu1xFtDH7gV7Y1ZG2qyVCkGHhBh5YFP/CDNezaVM5pw5H/kAb8wA/WcNRaStI0ZJckTYQ04Ad+sIZDGztdpJaurh1BGvADP1jD8RlWqUV61PM/AtKAH/j9l9ovEsqk0gY+yv4AAAAASUVORK5CYI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 name="AutoShape 4" descr="data:image/jpeg;base64,iVBORw0KGgoAAAANSUhEUgAABBoAAANICAMAAABe43wfAAADAFBMVEXr6+vw8PD09PTi4uLq6ury8vLx8fEAAAD////u7u7v7+/z8/Pf39/29vbh4eHs7Ozg4ODt7e3e3t75+fn4+Pj+/v79/f3d3d36+vr8/Pz7+/vj4+P39/f19fXm5ubk5OQICAjo6OgTExNAQEDp6ekfHx9eXl7n5+fl5eV+fn6NjY0kJCTHx8cZGRkiIiK5ubkJCQlqamrc3Nw3NzclJSUODg4dHR02Njbb29soKCgNDQ0DAwMXFxcYGBgMDAw1NTVBQUEEBAQQEBAaGhoBAQEPDw8rKysgICAHBwcbGxsnJychISEGBgYwMDA+Pj4LCwsvLy8CAgIcHBwKCgoFBQVEREQzMzMxMTHMzMwWFhY9PT3IyMgUFBRra2sSEhImJiYeHh4qKiojIyM8PDwyMjK4uLgVFRUREREuLi4pKSktLS00NDQsLCzPz8/a2to/Pz/X19eVlZXNzc2mpqa3t7fU1NS+vr5kZGSCgoKhoaHT09OsrKzGxsZRUVE7OzulpaXY2NhwcHB2dnaLi4vBwcHFxcVQUFBFRUVDQ0PV1dXAwMCDg4PJycl0dHRsbGxWVlaMjIyjo6NOTk62trY4ODjZ2dlfX1/Ly8s6Ojo5OTl9fX1CQkJNTU1TU1PS0tLKysqtra3CwsKYmJh1dXVubm6wsLBnZ2dtbW2xsbG7u7uJiYl7e3tHR0e9vb2/v7/ExMRbW1u6urplZWWurq5MTEyRkZGenp6zs7NhYWGpqamIiIjOzs6Ghoa1tbViYmKZmZlcXFx6enqqqqpXV1ePj49xcXHR0dGTk5NISEhPT0+ioqJGRkbQ0NCvr6+ampqfn5+rq6u8vLxaWlrW1tZLS0uHh4eBgYGEhIRdXV2QkJDDw8OWlpZYWFiXl5dpaWmoqKhJSUmAgIBmZmaSkpKnp6ednZ2FhYV4eHhUVFRoaGhZWVl/f3+bm5tzc3OgoKBgYGC0tLR8fHycnJx5eXmysrKkpKRVVVWOjo53d3eKiopKSkpSUlKUlJRvb29jY2NycnK+M1O7AAAgAElEQVR42uydbahlVRnHz9r7rpe99vs9597zMufc08jIvVLEeKHozSzQJpqmml4kYQokTQkNg1HREpIULD/4AoElpZFZSUSCQhIlVgpqCH4oS/FjBQUjRB8KKdr7nDN37sy9mi8zc9c6+/d8/Hk/bP7rOT/X3vvZa1rR0WqZjWrBYLBms6iFGmAwGGqAwWCoAQaDoQYYDIYaYDAYaoDBYKgBBoOhBhgM5qoaNmrh2H9egMFgzWatFiHAYLCtjK0TDAbbjhEHDAZDDTAYDDXAYDDUAIPBUAMMBkMNMBgMNcBgMMfUwJgHDAbbUAOD0jAYbAtr8XkVDAbbyvjyEgaDoQYYDIYaYDAYaoDBYKgBBoOhBhgMhhpgMJgjamDkCQaDbTPyRAgwGIyzIWEwGF9ewmAw1ACDwVADDAZDDTAYDDXAYDDUAIPBUAMMBvNSDYx5wGCwDTUwKA2DwbYwzoaEwWDbML68hMFgqAEGg6EGGAyGGmAwGGqAwWCoAQaDoQYYDOaIGhh5gsFg24w8EQIMBuNsSBgMxpeXMBgMNcBgMNQAg8FQAwwGQw0wGAw1wGAw1ACDwbxUA2MeMBhsQw0MSsNgsC2MsyFhMNg2jC8vYTAYaoDBYKgBBoOhBhgMhhpgMBhqgMFgqAEGgzmiBkaeYDDYNiNPhACDwTgbEgaD8eUlDAZDDTAYDDXAYDDUAIPBUAMMBkMNMBgMNcBgMC/VwJgHbA5ZbhW5cDYkDLaVrR3+9TNfHfZsTi6cDQmDHWW/36fr+sDzxsicXPjyEgarqneD3qiDj4za5IIaYE1n1Q6h89vz9eY68ANyQQ2wZjMre+bJt+oT66WCrFADrMFMtYcPX663q0dHZIUaYA1lomNu/Ih+mTp0LVmhBlgTmRiaq+7Sr1Af+kb1dzlZoQZYk1iZmu/eof9Pfe6LJrBkxdmQsAax/voP9auoz3SXZE5+nA0JawTLVW/132foV1UXfon8XpmxdYLNC5MD+6cL9auu/YfJ7xUZccDmgqmBuWe/fk311Dr5oQbYXLPqVsL88p36NdevJO8qUANsjllqHviWfl31bbMsyQ81wOaU/eIO/XrrzH+0B4pMUQNsDtnus8/Tb6DO/WmnI8gUNcDmjMV/2KvfYN161VJgyRQ1wOaJPf1e/cbr4L/6HPTy8mpgzAPmHbv9fH1y6t2PdDpkytmQsLlgwZE365NXB54ZBDk5czYkzHt2xcf0ya3frBhJznx5CfObXfeEPun1tiPDoSVn1ADzl43v06ekrr9yIMgZNcB8ZY/pU1XnX13dVJAzaoD5xqwyvWf1qaz7TcBrTNQA84tZuVS+cKE+tfXzUUz2qAHmEbNy0L59nz7l9Z0R2aMGmD9MtEf/PFefjrqG7DkbEuYLK0dLN/1En6Y6i+w5GxLmA8urPu1cr09fPWRKzob0dvszZKvdlPzsaKl1nz6tdVW78f3n7eWnIuXn3Yj8bGB2Pbb39JpBXzyIm95/vl5+qqRKTclPft7zs3Ff3PJZfdrrtr5teP95evnVykip2krwk5/v/NQg+vM+vQP1LhE3vP/8vPzJykgZj2PBT36O84t65keX6Z2pF5Zss/vPw8svJyujlJLB4spsbfjJz2V+5rkDeqfqnFg2u//8u3xR7eOqlRmaQAVJMVsbfvLzmN/XP6V3sB5oN7v/vLt8Ue3iZP0IyJggSMLZ2vCTn7/81v6od7T+s2wb3X++jWWUaryeBvH0HL9ON0kWx6pkLGj+8ovu/eTOmkFflNsm959/g9LtOF2slsPm7yijqBMEQdzmxz9n+Yne+Nm9eqfro3mT+8+/syHT6cMfuZBkYxlV93uzzR23DPOTX2/5kXO0A3V3k/vPuy8v62fD1c2elWtFmK0os7E2aGB+8rv2PdqJerjJ/eebGiZvjdpKlEKOs7CoN0KztWEucl7yu/py7UgdaXL/eaaGdGMZSmWTMOyao2vDXOSc5Pf4XdqZerrJ/eeXGtJjmzdh5UIWJp2ja8Nc5Fzkd+Wt2qG6tsn955Eayo2VMTZSkVKyCJN4MFsb5iJ9zy83pnxMO1WXNLn//FHDbAatWpmBaim7WBRFGCbBaLY2zEX6nZ+Nl80tH3TLDPp3Te4/b9RwbAZtKIL1OK/WJayXRikhhoPlEXORPudnpVF/OeiYGPQnWk3uP1/OhpzNoNXDJZ047Y5b3cW6umlQVyyZi/Q4v9wOhi98XjtXdza6/7w5G3I2g1a2SpF103ipZsvLg2pB6ura6VxaByF4md+Pv6AdrBv6eZP7z6cZvtV6w1Yq0Q2kmP1dNwyz3UmRiOlcmuhxG+FXfvUs8vfep52sw+1m958XlzoUsloaqcrIWqsW4umD4qr2ZGFmA7Eg8uk7JIsGvMrPBiZ5yU0x6ENWNrv//Pm/XjKWwiolAtmr/Dx5MmxEEmYrsVW2+rs+avAsP5ua1f9qV+tRY5vdf55caqqCJNsl5WpSFNWGrlqb/nJ1w6dWszCR0yWsrK06aMCb/Oodw9na3VoYNbz/fLnUNK4EvSuudnBhUi+NVEKINC+LsIjqd0Yb+zk04EV+Njbqr3sdNsOLy6Lh/efNpbYXwzBb21MUxWKspqd2ynhBFWG2W5ZK1KNq010eGnA/vzzu24cOOSwG/eEsbXr/+XOp46Jam0LYfKHfGU7O+lbxwqhy+Tiwtohnz4fRgA/5tcWRi7TTdVb9pKHZ/ef6TNYxplbqtRlLFU3H1lW/k67F05s9sTsVIkUDvuR3yQVui0F/PIgb339uj2BEUefYparxYpIsZvWLIrMcB/XcSSRWFpNulOelWR4y3uRJfsXN2vW6sZ03vf9cH5TurGci2mDtOAji1OStXHSTZKz2VEi1J3d4C5EoEYLz+ZWxuftB58Wgn6f/XD8bMpi8MlLHn7KTClVON3KVv5d4muBNfrkdmfBn7otBP0H/uf7lZf2xazhbm01n82VSiKgIizxCAz7lJ/vZ98/zwAwXl/Sf42qoj8hIwtnabJ5m3yWFLMJsj0ADPuW39rVzPBCDPtRN6T+31TA5WGutmK3NCXNpo2rNEokGPMrvy2/3QQz6/XcPSvrPaTVMPmUzcmW2NtvMpRXsGvzJ77n92g8zPG4E/ee0GiYrs2zKeLY20QlzabuLYpFnDb7kd9OdfohBX/oVY+k/p9UwWxnTErO1ESfOpbWsYNfgfn71FMA3n/JEDPrMTw8E/eewGnITiPpw/wmbrU22dS5NoAHn87OByV70RQz6sl21Geg/p8+GTOvpkv50TGYyhtZ9mbk0xpsczi9Xy+tnvckbMzy4mpb0n9tnQ0aRyOrl2DO7m2vHQdrddi4NIbid322XeiMGfT/95/7ZkKEUclcWhsWe418ZnTCXNoostxEu5/fkXn/EcMZh+s/9Ly/TyVBJvTbd/nGvjI6fS1MdgQYczu+eff6IQd8c9ug/59VQT67PvJ3Evc2vjI6bSxP8+9jO5ldtxK8+4JEY9N+DYU7/uaqGyPQ2JtcTq0pVrU0SiN7mV0ab59KGaMDR/ERneMVTPonhgreYmP5zVg3KdmxvNrnetfXOrfL2YnD08JzZK6PNc2mowcn8bGqu+5tPYjj4qB0I+s9ZNYh8ffJPf0wm18vJ8x6rZHbsYK1t5tJQg3v52cCsXuOTGPSBK0xg6T+Hdw0yC6TqjOpT9zqifr5j5YKdHsc5WZuWjXdnJ8yloQbH8rPx/9g7t9gorjOO75ndOXPmzOzcdmf24t2115fiNsWlxAQcDBg7jrHBQIGYcgsXt9xLKJWiQNQUlKJWqKVqoFXShkppH5pWCURKhNI0rVKpIU+gtpFC6UPKQyukPLTNQ3qVqs45s2uvMUlDsDznSJ+F1nh2drTznf/+9ly+8/+I/iOpwND7Hskg0J/YA4oEs+KMnHotFbtUTZim21AwLGqaKXlpgAax4oeI8tP1UpHhKili0J/o3pC0ENUdVqL0ElTNmeahybw0m+eghT+LAkhvEjR+9ItzZeLC8hM66O99U55ESpR2WeHhnJ30vLSRJoEatlPWncxLYxloimGovm4DEISLn62XjK8sk6rH8M4Rv+yC/mTwhkRhh82qKnxeGLMyIFghOl9DSiadVIYdKJF0htgwjBAufigbnFwtFRge+kOQRaA/OXZeuphb5yA+L6zylmHnRW0TNle9QDFgQLT40RK59G+pwDD2PMlj0J80m7KNipV0bIxQqd4y7Dw3yktTJkqXAwbEip9dJoekSmTQ1p6qgQH0JzAa3IZj2HZYUXIdFXjhMGbwr9PwB/G8NLUMGBAyfqT901KB4Z5n2d5K0J/gaMCNCSRUdSzHU9Vq1KFDhWKQQmzUpxjNbPyXBzQIGL/0jXkygaHjL7VBEKWgP4HRgN35BtJr29sSrpJrt201kWPTQFHBUc9hP55tsPGf7gMahIvflQ6ZwPDgK9F3v+H7hYCUFNCfoGhAqmkqKDNxDIdtoiYcU8FKETFwszoA4Y/Dy5SjAHoNosXv4e1SjSVO4Np9XHr8nSe+fGNLkGgqY9CfeGigRiUcw5WIP0ljF6fMpKkokVmGqniOxbJTq6pOjADmGgSL35YDUoHhd/XCET+pve+eJf+iBdCfeN6QNprjmV6ZFHEweZ5r52o+fCzlpNCeqnTmvFwnaof0JpHiZ4dyutQnFRjOHavdw5ax2pGDezRtLyYF0N+tUp5ifTN+GP3y/FDec2jjeTjLmEXbPdNcVDsUtl0KciCFit+x56QCw/c9dh9umVyYyMzq5lVzdhyeA/oTzRvSR2wWOGXxBaOG8wok6i2H4zzPh+VJIeOXPC0XGC5Ek4/BF741cWxoLZ+XXPGA3Qn6E2znpYJZFonrJJOmodNp56lVK2lmAAMCxk95a1AqR4bLtfvwXl81cXDrQvY4b/V27YfIAf0JhQZmvKmE3bdmK+lgFU1zz2GFyhsqjgIahInflX6ZwLDgS/Xb+MSCyaP9fTwbY+G9m7Wu+RXQn0hoyLKN8GF/jYY9YocmPEpvnn9Xw6YxfMCAQPFj1qov3iMVGF6tJzG+19pwuGUjx8TaDm3nHu1djEB/4qAhzwfKLBVVdyyr4lime9N5rmKGTVMEDIgTP5wln79LJjAsfguRyJXpzMCUJ3qWsMeRbk1b0q2teNMF/YmCBkpQLUmd2NirVph9Tu7m84w5FqBBoPjhTHB+o0xguG+bXVAo6+mcGpv6TPcIexwIyaCtGdW0X5aaQH9ioAG7LA0VFdl6ckLFLlN2OK4Lpp6nVsOmyQAaxIgfKhWfeUImMGz46zFSpjoqkyMv3fTU0P3810BP38gKbXx0k7YlAfoTAg04sujMIKTkiasmeCXipKmgYHrTlAANIsSPlsl3vrtYJjI8fbKYRcz5/tB/p+2wups9Du4JHzZtXrOrV9OuG82gPwG8IXVq5dJhzJmhlpqnzIPPqzDbLUWdch62vJwSQHqTAPHDRfv0fTKB4eyhfFq3bVxoOjHtfQ/wZUst6jmsX8tnHb5qm6A/Abwhs0Y6Z+Ekt+KjLKWPddvSZebB5zbmpWX9oCnhAhBijp+tE/KGVBuv914mNduVay3Tnmzt472fs9FfB3r5r20kD/ojsXtDprGqzMdY1SuOk0qpdWOttMcGzBRP9etDMIyIN35U9Qt/liqRYeWjQQHzCpYXb+F839rGaTE2MN69XNO28oWLltXaBVIC/cW985JvaXOxqyODVqrepLEW2+MWtg1CmJRLgAEx4qcWsxd7ZQLDkqOZvMrWcMijt3KSWNPHybBzZTiweGzfBt4Zamlr1bpAf7GjIcOW3QjG1HV11WZ749N1QjN7Tlaj2FQxKgAGBIgfyqcvPyUTGOZerRKV6iiTPTV+q+fnHXyQjzj2dwxq2uLu4ajPwNKf3iAY9BcrGliqDk6rFRsZiM2tm0aa1JpBV5ssq0lFOGWARawA8bNRKfjG12QCw/LvmQGrX1kKfvD1W5/Rw3tAq7T+4f3jvSO8oE7L5l0Hwv7FOjUN+osTDUEoaFTIKp5jNits1c3LEJ8q0XlYbWpSw54ys+ZDgIG442eQ4/+Ran/l22ViUJ2W/eMfe7+06c+xx+FoTvXJ3ogMI5p2d8iGG74K+ot1QJGneYIUM2npdqhsp5ntLea+3oTqrDIIKwcftg0FDMQdP2ubVGB4Icl6OtQg1R9/gGlsX6/WOxr9l69atozzxMiFO7T1nWXQX7zTkD5JU8NLWuw7z6ngsB9c8/xv9xLhMDFK6EFFwEDM8fuVVGB4OqpSi0n2nx+YmbWiZ+PeaN1id9RniJIctM2Dc39fdkF/8XtDtnPPPadiuCRA0fpbkLOchMqKBXmTU2uAhnjiFzy+VCYw9L1Zu4/qtT3/79ylg6Pj+2ple1vaBldGqU/zxlu1MwnQX/zekDTFyg53Ypd57jEXPiOj5EwzV8XU8nLlDKQ3xRq/P3XLBIaNZ+q38WLPh3tF//Z1PBWyrVXTuiM2rNK0s67VDvqL2RvS9bmco2OUlyhuqvIS5nnmd5jEkAMZV/zsdPbZgzKBYfiPJItsWy/nn//Q+0KHIs+JfUN8Gya/3eXDmvZbAvqLd3sVswThiTtsP0t4TOUTaijqGYf/MhhyIGOLn3/+SamsWi4ynOm05H/2pdsZgUQJ1Ad576ibdyHGerWuIK2C/uJFQ4JMaJsdY5VAnBRfsw+PpYkLGIgrfk3XZQLDilf4m3bLZP7fb+uFtXRp7X7Ghs9w1/yOuzZpF4kB+osdDTVtE1Z5UG23klaVkIBizIoxAQZiil/qBak8nN6t7YsMqi/f7munsGEt2yPS29Xd1V/Jgv7iR0OkbdVlK8msRHEn3+yWDQADccWv/XWpHBm+WS9lq3x8w+2/upENXWxEsWBU27XrEeKD1uJHA9e2kqPYxa7DOsTwkY8zfsVrC2QCw7mT9bu4MvSRLtDAhnWsWM26Lk3b8JQLuhIBDXx7sWnqlFn+AxpijB8l5OiwTGBYfaFQSz34W89HvUadDTsH97OyGh072B8vg66EQEOo7VDaKWxUQmm78JGPKX4oXzyzTyYwjH2K5CNHhiOP3cFlamzYvWshG5Dsj0wpTNCVEGggaSOXUHXVTCZNDB/5WOKH8+RUj0xg6PoNKWJdD1G46IE7uxJnw9wejfOlrbasCbq6GQ0xpVZkKsjWE55pNlNIZZr9+Nl6KXhGqkSGdUczWWrbruI3n7vji7W2rertWbWbrVKsX1Y7dgp0xdGQiPnNuHyWOaMohg8NEkv8jr8mExgGfj2RtTkj279a+0bmacvWhP/bvqRu6VDWQVcxeUNOP4b4/njoxs1y/MIuuXF6g0RgWHOjOR/dQ+HVrTN21aXcxGHzxN/fzoOuYtx5OeVYBqsYEk1mO37UyOevrpApw+ntJlKOJlsvzp3B6x5kxTBbJ/eNbIIJcWHQEH3pwUd+VuOH/dI/pPKDfe0wSVNekPfhlTN53X5esGasYRP6VdCVIGjIhl96WfjIz2r81IAclcpB/rnDpIRCoJXIJ0dneEs3y/QabNy0ea8NuhICDT7FkRMffORnK364WPrZkExguP5zDgaU9c8/NNPzF3ymYWwKJx8BXQmBhmwpS0vwkZ+9+LnZ4i/+x96ZB0lRX3F8e5bpfttTTTPbM2P3MAMsYoJyCkK4CbAhIFchyCWFHAmLYK2wnLIsghQgK1e4ghzrCgHCISBlhCCXSBRFiiIkWsGAJSuVlIIVIMZozMGcG2MqhRqmf+8339+f3z/Y97a+70Nv93vv9xgnMHx/dxwMuhGsWPZ//8dH1W/VVWv15U0P98NXgrxrgJZRzZ54ilWHUyXFNzJ4QrW33Ybr9Zq37TNuYZ+iL2n9c4EGoCH7tK8/wOxqI8OZRBeDN9RgRubu3TwPNLje8gQtw1rwbk6D182rUk86dLQogz/3LFqeclA02aOZqhP4A6cnBu2vEVLNHFO3nMOtM/qDt0fRKI1H7WzRbj6S+3/3A0Zc6L3Ejt1Sl6fY1unxGf7RbTzwEMonWzTLeHwUpyeGrS0otqNRiQRn3Znpn73KUOEhlE+2aM0GcwLDg8XxJx3dcM65sK7y9bAOD6F8skM7V8YJDGsXJ6JWg7XmuvDjf2T64CGUT1Zo5hpOYBi/PZVHeGc9NwJYHdDhIZRPNmye5tXIUJpO43pvVyKYj3sogAbpNfPmQ/nbhYzA0Ppdw04mcbypKxH0nAkPAQ2ya7rXoUndGIFhxDu1Q77E2OO0li7Na/jhof9EA9qCJNNMPeC50pQRGNr/rK7t9cfzOPeiSzHshIdSaECjtMTanu9xesmwLxV2eKZb1+sVPhH0mvCQSLshod0Gbc4wTmBYUDOdxxG3YugwlVR4CJOXcr98pNVPcQLD+japJOxD7rVZRWwFHgIaJNZ0H+VO5wSGvs1CgcSq1tCmoa5FMTdqoAcSaJBY0z3B3J39GIFh3AfesJrI47iLUx5V5EOjE9Agr6b7nAYzON143fNMxPHGapLoIRffmg48G9skBQ8BDbJqqmNdb8IIDEUHvRQDgx4JtljhYhz95sBDQIPEGxnUMJ1uzQgM2kGKP8XrBuUucDOO4X54CGiQWIs4W+7n1OF0jeIP8XqU8ve5GknnMDz0VTSg5Ukebfd6RmDov60gnoephhre6ORqKCsMeOi/tDzhlyCDZvo91qKNnMaoVjS2o34znsflu1wOxR814SHshpRS0z2h4ns5vWMYM4usWHeRGqDDbk95bAxEdHgIk5cyarqPous43XjdZ1owDgbForOzXW/QtqNodAIapNSUoH0PJzCMnkIUK0YlQM+OcT2ajeSDh4AGSdHwbgdGYOhVmshDN6hihfvh7EOjE9Agq7ayOyMwjP3CiQftj32vHOh+PAfgIaBBUu0tTjdet/rIkwzbrrNOhMtyNsBDQIOc2sQPOTUy7FPTeVTVFyGivvAQ0CClZl/i9L1y46J0FlPaivHaAx66RTSgzYOPZioUWsIJDKemkifptfOCXK83Er763y1PaJRmqVmv1GMEhpMzE3n4o6HnnxEkpqEVFnogsRtSOu0Kp/nKCdOSUXto5h+Fme1a6WDZGyYvZdMON2IEhkaV6TwmXhRnymNyCHdhAw2SaXs4zVcOrcpLZeHsaC5OXCdSZICvgAYZND9RwS5Obx9n6KQkk3izvkBx7SUFvgIapNH0SLDgDUZc6PGkQx49kUdlkUiRPYL2aKBBHk2P0kROjQyF2/KDHj1xJ8YLfYQKrV4d+ApokGcjA9V4sh0jMvylwjbig9dRmrpQsNh+CV8BDbJsZPCGzRNdGYHh80UUiIFBN+ySI6IFdwO+uiU0oOVJfM20jJ9w2gc7bP7NmM2cHFMN1r3YRbTo1sNXt9byhF+C4JqZZ9Di8YzA0HF/2NKTeXw2ULjwetQycBc2dkNKoCkW7e7DCAxN36SwmszjaH8BAzzv6PAVJi/Za0qEGnP6Xtlkkt+J9xLpRE8I2bN5KKjAV0ADd003Qm329ucDhn73NAzHvlfmqVag8WAhQ+ybXAUJrwENfDXT49T8Z3tGYJjriV9fefNRJ3Be0J7NAW0C8BrQwF0Le5cXMfpb4lLtZAdGlFa/KmqQnxEWywMN7LUvRjACQ1lBsgMjSnn/EDbKXYYPvgIamGuVDzACw8niZNQq1dkp8FBHTgReAxp4a+dXMQLDqlnpPLy/7ShwoJvID69hNyRnreIUIzA8fLx6UXSp0MunFsJrX6vlCY3SYmmq/fKrjMDQ63oiD9NveP40SOxYKwx4Dbsh+WoN5jICw8CqcCIPJUJDFgoe7DpS4DVMXrLV3mYEhsJDyaD9BhWvED3akeSF14AGrtqJVnzA0P6qk8ojeMd08eNd6cBrQANTrZLTBvkDr1X3Zi1hQLRdtgqvAQ3stNiStCmc5isXlIRSN9s6F4ZzeCsy34LXgAZ2mu6hn55kBIa1L1BAMRM5/JnHjpnpIQVeAxqYaYpBucsYgaHRFju9kWFISx4x98834DWggZemR6nNrxmBoWklJTYy+ImmzuYS9Y7EWBX8h92QXDRTpZpLC/mAYeQHhpUX2/ro9wQblrEJ+4EaKryG3ZDMtCpGG+SLDhYEUlnkzWW0Y+Y0vPYNGqXx6OSaplPopZF86qvVkw3J40+OUb3TnE/gWiN4DZOXjDTFtqYMZlRfa1pQVE/mcaWjxum8B/8BDWw0xaIhj3JqZJhK8cuo4h0Yo1mBQWsO/wENXDQlQHvuZFRcZRUUiS9ivhl4+cMas/Mp/Ac0sNBMxaC3NjIqrdkzKZoCw3PDuIFBa1IX/gMaWGg+J/cIo++VE7ZT4sp5JeK8vFHjd6458B/QwELLv5vR98pRk5N56J7QnIuFDMkwIt8H/wENHLTLHfiUVaejqT+CfEHPjVYax/N38sN/2A0pvnaYERi0Hek8wtaFThrPk++D/7AbUmjNzAvYx+/jU1K91xGpZvyqbtsobcIUDNpe+O+bNkpjvCozWl6Apj3DqKSW6omXj3mqTaWjNLZnPvyHyUuxNavkQUYFdSw33YERKO/LFwzaffAf0CC2Vncfo3p6cUjy5aNuhEqWaZzPPPgPaBBae5/RNNKjD6WiVsm8NJA1GTQv/Ac0CKwtZzS/PPp4dR7+pzXm5zH4D2gQVzvD6Mbr0Y+TlU7jFwO4k0HbDf8BDYJuZKD9jL5XdrqSF/Ym18HSJ73Yg0HrCk8CDSJqqmWVd+ZTR2M/ygn6UhsZysdpEpyl8OS3QANanm6PZvqj9vw3+FRRj3uLQ14zmUfJbzQpTjk8+S1anvBLuF2acYRTI0O1EZw2f5MDDFqTOio8id2QomnGNkY1tGF1dRqRrZos5ztYMY/JS9GuqXM4ffY7uZgiqelE+5Uu0pBB22LDk0CDOJruC9MFRt8rO5cHAkoqj9eHywMGbWwDHzwJNAijqY66idH2xD6TnbCqJ/P4eTdNpvP7xN8T8CTQIICmWOdvqbYAACAASURBVPbhQYw6nCYpIW8iEaLnZ2tyncowPAk0iKEpARoyhk/pdLlMYV/8P1YlEmxxSpPt5EfhSaBBBM1vsOoHGPA0JTcy6AYVfy4dGLTBERU+BRpE0KgWoxuvC3cayTz0KOWv0SQ8m8M6fIrdkAJovqXt+ZTNr5RkHqY3VHtzbxnJoE0xTPgUuyFdbopWnNz3+XyvLCx7ljz+VFP0haFSgkHrEYFPsRvSZU0NB8705FMzT5VYlpKc/6LT3TVJzwT4FJOXrmqmaoe2NGLUyLCYKJGEYgV/PEiT9iyBT4EGVzWDVjKqr+4r0x0YAZrVWZP4lMKnQIOrWslaPtXSujLdgRGhig2a1CcXPgUaXNTu+JBPrfT8ON2BEQ2dOyA3GLT+BJ8CDa5p311Sj02pFG2uXvoYLrjaTnIyaH2BBqDBNe0Qo/ramv9vV8lXddCkP9eC8CnQkHkttlr1Y0b3wx6rRUb6vuj93bQsOKUB+BS7ITOtmbpF793Fp0o2LCKfP5VHs7ZaVpzXVHgXuyEzrz33Qz41ciq13K1GnuGUt8wOMMTeQsKn2A2Zaa3xej4lMiZ9Sx15wosXaNlyHoFPMXmZaW3iMUYF8omvOo85R3pkDRm0MngXaMisZk3nUx71N/lCejqNeV20LDpX4V2gIWOarrJaFN1uXoB8eiqPlwZoWXWWw7tAQ4Y03Ufqp3w6nNrP8JDvX+yde5AU1RXG6WGn50wPTdv29NAzTu+yCFnepETeEQMYQEEQeRQEAkpEEERBFuUZ5BFgBcFCYIEyJigPERB5C4IkgCARKTCoJCElJhaSRCQppTQRTNjpnulew2NX7lKczPf9+bH7x2HO+e1033u/m46DpbENQlmms+hdoOGaeEowntzPJ5Ghx7L8WEBJ78CYdmso63QEvQs0XJtEhuAkPvsBeswpMG0n/ExSafbMUBZqNHoXaKj4RAbJiDfqwmcqvh5BpKfB0PvVbARDqE0BelcgGrDN4+JeJHaQ0R/eLkXpOrRgovaKUHaqTwC9e9VbnrBR+vKboiOkbOAzEr12UjSspevY0S1LyRAaWFNB7yIbsgI9xaZcRn94O2w1E3KmjrpNQlmr+xUZ/YyTlxXmKQEz/zSfjUKdNkYt91IWhWj34FAWa6gMNAANFeUpwVilL/kEsdcaaZHkLEvIVqDR7aGsVi9bQj8DDRXjKYnkKD43XreaZafrkJLm0p6hLNdMU0E/Aw0V41k7h/KZhGVq5iFIjT0yL5T1Ok7oZ6ChYrwRjIKiN+RnHoICdNMTAEMoNDWGfgYaKsLLYxTE/lzNTB0y6W+2AhdCoY6VA+hnoEG8d9MZRg/Vxb442JwdnYGFEi0kBf2MbEjRXnA1n/PLi8cHklqmjFEDAYWU7m0e0dDPyIYU6iWVqW35rFd+ka5DC6vRrQ+ACa56o59FbJTGVye/t4vPDQ0P/jZTh5Sk2YtBhPR/zJPoZ5y8FOwV8tnI0HJkpg5dpaLpIEJaK9DPQINgr/c9bNq/zUdhrw6z2kIAIa1N+ehnoEGs1/vfbNq/+rJc8i5giZzHemVab9dPoJ+BBnGeTlSZ0XrlwsdiqpJZlzh3G4jgqtl4wwqjn4EGUZ4SMIwX+QQbvPVYPCpl6ngH65WZ9ZpRdiKI8QYahHlB0t/ns5Gh8VIqAYNbx9KhIIKrGi9YsaCC8QYaRCUyBE36kk/iye0/J0tyCyEq+hmI4KrrDpuCCsYb2ZCCPE2ykmNrsOn/9tOIdC2VSqfbiSpYr8yAYTsZsoZtS8iGFOgNms+m/zvtsi0v77DgzyBCeiF3crWYhKFGNqQwT7Lp9bfZ9H+/HblmJHNkyKjTBEhwNfd1/3oNHgVw8vJqr6lTE7+by6b9O35S00xdRpWqwzzUFkRwNaPY9K3XYLyBhqu9pi5AVf7Kp/9X5pF7GVXJX8fdHUAEV4uOkCFhlIEGUd4FMATO8+n/Nyql7rVN5cFGs/L+ykuoxTpKJ2hjlIGGq/e0SCw8i9GjdKVMHZJhrW0MIqTBMIgIMURAg0AvoZ/rxKb/3xqeqUNSaQLyYNNq+JmJUQYaxHqH27Pp/16DvIcg26z6WhsgwVHrkxZGGWgQ6w3n84281lbfQ1A8dwmI4KrzJ0mM8rVAQzZtebrxFJ8/jOcivocga2p/IMHVQh3bkZANKdDTI3TLJjbt3/WPmTo0xTC39QMRXJ0KUlDHpmhkQwrzgnTjN2za/0fbvTrkhLoRGxnSml6t5PEKX/tx8lKcV7UOmx2E3b7KydQhRc3Cm0EEVzOWYmyBBsHeFj5B0a9Wybx8lNTYOJyvTKvesxhboEGw9xKfjQxrful7CIpVWQEiuLpzEsYWaBDs1W/Gpv8XLyXVq0OZgmvqXHWvi8xHoEGgV3IYaRyfjQxDVpEheceLN98BJDjqUSduyhhboEFcIkOARvDZWtx+t5WQvTrO9gESHH3/dC5FFIwt0CAskcGmEZPZBEW3O6TFg14dO5sBCa6eOBhXEQeLbEhhniZbuaerc2n/fntzLDfcsKSOg1ivTKvnPstO7XDCdiRkQ4ryRrLJg+38dIHp1WE9/xyI4OrHRzCsyIYU7G1swKb/V1Yl23v5GD0DIqRfy+40o/iKj5OX4jyFaGtTNv1/vKAk3C1dR/IrEMFVh0K68JCFEQUaRHmSEX9lEZv+/7rYVDNxsGRORVC0q4aHAnEZIwo0CPOkZKz4KJv+X7NKdVJPnTpG3QUkuK9lt+fGIwpGFGgQ5Sl2ouhdNv1/9ypKyuHMNXWPPwwkOOo4xo3Wx4gCDUI8JUK551tx6f+Bh73jxUqSin4IJLiao7nXV2JEgQYhnkyJk3x2+I3yPwRRc6xXpnUsHyMKNIj19Jc7snmU/r3/IYgW7AERXB2QMaLXDxr+T7Y8TarHpf27b7czdWgy5c2pDiQ4OtobW4+upy1P7AvRwqq6/n42/f9mTjSie3Xsug1IcDTscCCqaBhMZEOK8qSk9VRPNv0/98KjtB7OXFO3rSmQ4KjTcrLSbx/xdR4nLwW8YbCJ0Y3XR0d7dUgGbewFJDjq/wIhDhZoEOpRpWNs+r9LkVfHBTD0vR1IcNR5L8YRaBDsBZex6f/Gfb06lKQ5ewaQ4O5w+gDjCDQI9uLPsAmKbj+p1ENQ0a9bgQmOJudjHIEGwd7hdlzav+musOHVYeR9jottXZ0qxjgCDYK9Qjbv8GrMUiniO1783mAgwdHM+v4EbYwj0HC1nk60j8+Zg9UFFPESGejDhkCCoyHPlkrQxjgSsiGvytN01Sz4KZ9HaY2CvmzDP7QDEhwNWE7RsIZtRsiGFOjd8BqX9u92zHvFkKOr1j+GAQkuGLZiCK/7jdLcjlcpfIKij/f2ZRsGqC/OV7rq8wy+uuPkpWAvNqYrl/4/MSER9V3HtuB7QIKjwUtyEhg9oEGcV/LC6rP7uPT/A+vJkL067I86ggnOQ9bKGyigY/SABmGebNB6NgevO2xMlNxSl6ljJNYrXe1pTqqC0QMahHmyRVs7cGn/Fr+iuOyrYzeI4OpAZVIRBws0iPOkqLmKzUaG+86WPEp4D0HLhwIJjiZOiCURBws0iExkoIMTubR///1J73ixpFJf5MG6arzOS9DG6AENIhIZ4s3ZXPbW9n3bl8igWvs2AQmOhi5HIgM3NFzvW54S+XXYvNxfFvHq0IJm8w1AgqOmZ7GliN+Wp+t6U7QUj29hc9nbngUU8F/4PgbnK139KxiTtVKfbzj1H4UhRDbkd/OCMeMv3bm0/7sKqZKvjpdBBEdNVpuUuqXO/XyT+xoVjsglS8ZXd5y8/G6enDA+fohL/5940ouDVRSiLbXABGeH0z+lRETx1muempfaztr6QKOEjWVMoKH8niYZxuPzufT/4nW+OmTLPnIPmOBoYW0PmZJKRWu8f/qbFlUwjkBDeb1AbB2bG697feGrQ4paa+cDCY7mjfA+X8WODS99jOThvCT2RQIN5fVueYNL+/9gm68ORaXnfwEkOLq5vvf5KhHKWfbtPMxhiQDGEWgon/c0l/bvvtlXh2JT7TNAgqNb/QnaEVJ3XORnfkIyxhFoKLtn/J1L+z+4PRr36pApdwWQ4OguX4K2JpuBuhdfgh4bwxlMoKHM3qE+TNq/1ZK8uD8OttKstmBCSvce0n0J2tHYpAGX+MG24xAbi2zIMnrLB3IBw4ZHrKCueXWMagAmpNTyvXxD9n2+ay9zTdcMCduMkA1ZBs8ez+Wyt24Lq3l1aGE1Oak9mJBS6xeT3uerRxLrDlz2x/ebOoYQ2ZBX8io/yqX/Zzb3nwyNUt8uYIL7ZrHAt14ToJxvrvTla5yF+7Fx8vLyXk02B68XzSbfydAkjZ4BJDiaKPvWawIkTbnyr7QwIhhHoOEyXh6bU4qLCsnwvVencXOBBEcnhvv+WxTSP2hdlt+aQhLGEWi4lBf/DZcE+QHvRCxfHCxFz/cAE1J6dFXSj0zr07IeI6kWxTgCDRfxFJmszVxW/Rp+aieCvp3/0b0twYSUhrxklELm0rKfjJuZCGIcgYb/8eS49HELJu1/50mNgr7jxTS2HpiQUoc/JeN+ZA6fXp7f/jCBM5hAw7c82aBVA7j0//ZYPOB/m178EJiQUue64VLIjJbzNp6B+TbGEWjwe5JBr3CJW77jc/KOF5fc1T38bjAhpep1yYz4kGlNLv+KpylhHJENmfF0m6atYdL+bf6jeHVo+n/ZO/+gKK47gLt77O67t7fcLbt37K63giDFFGuJWlBAAUER1EAQS0REFFTwZ5OKv2rEMcHY2KRR05rExtYf0aTpNGOjJu3EtsamNTNpdGqTxv7Ij9oYx2mbxk7t5J9O98fd8Y5fctwBe+x7M4iz3O2+9/3x2ffj+76PBNtwPtgAGJ7xderX7QTS9YHk5eoQ8ZnZODdkwIi05/LvlcaJ/f95m6hnfQy1A/4cM8Esm69ILI/o98zANsDUYce0YKD0sHRXoCo5d8WL+X+4GPgJpB3OF3E+WLPcWGdIJqTfjRUDvdPHuDuPd14a+WC9CXvjZX/lhiOKgKaD9V7F26jM0vSoV0SRefDiwO9VgN0Ro0EDgwyONsRLIMMfteEDelb3cysxE4yyukMJJIU29Uvsjup2Z7A72h4NtCztS4sT86/YiLaDFsCBRswEEwybwpFJRJ3dCp9tZXM0OCXvD5rjpcewD20HIYBX8P5KszReRueNWK/wTPTR4sc6l4axi9oRDVLHU3Fi/g1vy0g7CL+8bg9mglGm/0nu1C9kZfh5LAZZpeNV7I42RsOk23Fi/jOPyUg7oCpvexUzwShpW0REv7REXpobmxvfLRLYHe2KBuIf8bLqd2Kqt7MdbhZk7qrEUDADGYiwJDa+U0/H6s6Vb/mxO9o0N+S78RLhdDPZSyJyUXzvzMNMMMqzO32I6aigLZZ5uTYHc8Hh0CM75YbkhXXxsup3EyLtcEOF/c8szASjXMhE9MvTIPNCbO8/DjumpQKlh2R7FVQemBEf5r9/W9jOUMXbvgwzwShFX0P0C0kwOubhrO/j7rztdl661cz4ODn66XVoO2hBegEfbGuWpx5G9AtZeexdsZ99mZeJXdRuaOCl4/Fg/lU/9SM4g35lwm7MBKNMuxyGTIW6f1BQfx67qN3QQE2NgwxvXzqq+iBSZ+D5CWaCUVKPOhFkEoJ3xSAdutGAXdRuaJB+ZXnzn3FU8VIQjds8iZlglOy9IkDOmOJAR+6gPet17KJ2Q8MvLW7+sx4SAZrbEIAnMBPMHsOLELAoMidcHMSnZWAXtRkaxCet/V78ZIyPRdPBgq3lGApGeTxRIVFk0oN8Fvhh7KIYDdZ5Lx5jFTXscLXnl2Im6KX4Zhvg0IwM9F2DfVzIfuyi1kHDUIQ8+S9a1/43OzRxuJE6f6sIQ8Eou9sElXcjujxaPejPzB+DQ48sE/I0JA++PhgThy0xiKI69H0vh+Y2lK98zy6efwf5LfuxwCHrEn7fb4dkkHVdwglkbZUbckLsbSitKK8o2pQwdQ8AMSzNOXHbNn2CvuU37Tkg0e5OXfq+vHZoqtUKqXjpfvvxzstYXKuLuWWnpzKp6VGx4clNQEBH0sD/hn1GC33KL6tdVsKQeXjokticEuLEfTiCw2iIwbVNg2DZTFRsWPsCJ6C5DYHv6gJ7kaE3+a36O5TCTqHkh7Iv9TsA48J9OJqiuZGdmWqIHvf+IFh2FGyY9joAEKJ1vpXD2I0MPcpv+uejQOAwKlOX4z7JH9KV5HFkPLiPRgaKogWawGjo5/kShLOXz8lLB8GyB8qG+l8oYcs0AGysZWxIhu7ym7eLDxxfGdCb9+pQb6Y/K7ut7z4GGSiKTWEJjIY7XoOU3wdkZFabCCOqZzAse0BsKN4S1g5C9H1nB2NPMnSV3926V4YyO0MAvjF9yGu3EPAWdx/eIANN0xSZNCbABoyGXrdd0xJwdny0v9UYr+c1rtl8dmcKAH6683MfxNiyswsHxIYF74S1A/rBwUcYO5Khu/xujw1DpiJvGo6zwCtTaGu7D6GNIzQy+AFJky5PgA0YDb1dU+RXbnRNhlTcvOWgPpEb/Ny7MbXs1HtWDoANC/6ghPV0VDD1BmNLMnST3+mdqH4JEWwqHJ4KtguWdh9CG0VQ+hQkACTpcgTYgHND9nbt0vKe1Vy9t00UgvMP52Np2XUlLdWRsqHhs7Ei0g6eVRKPMzYlAyq/mQyT+2tEv25eld8atr7Um8DKYUE8nTKJI1nTjsRklyspheZxbsger7lp8dE+ciEVnz4C/NCtfY4i/xo7y27KWMosK8iNhA0lD3Fd2iE+sciuZEDlxxTuednUUUi/mY8NXxWzgdPKTiOwXJKGA+ieyjudIkmSrIBzQ/Z4DfrV8/f2res95xRFn3RQ1QdjZtm59bpJL+o/GxZ8kQprBy2AfRMZ25IBlV/BWXTy0Q2A97VhzZR7mLNwV5szJx+pBFdiCuUEJB0YXOCdl93WJSRnPyLlap+XBcIJOfXZ2Fh2el6Tnv99QXN/+w2rfhjeDlrynZvC2JYMIfktqmJqrvmB0qlfSgK3hjkn13EvtG4MJG0sWUJqvMeROIYGITZgNHS5BhVX/3bdfHUxYJ2QBSdjYtlpTNpk/X/lGdP7w4b5l8LbQQhgRSFjYzIE5bcob+7HMvCzobg+WlHay4a7mmVeywYSGauWAk3wBJWS6PDoHfEAG3iMhvAk8mJmvxe+jwMOap3V6zGxbIZpNPITNteX35ENH74khM15E35w3yHG3mTQ5Gck0f+NCoBKB+P6CAlsXG2BiiaQFo6BNDHA09DlcCSDIBtGXlxkdGhwq3QEK99vJnB6RM25hmhX3b7CMKUra6bpBp6/g6nukw0zT+6UBXQPIc/JV77N2JkMpvyKs+Yxn5q59Umjk0zSnPeINc4Cb1esGwMZGDwQkEpIdLjETvmNtLjI6NAAxccj0fiDrJF+NLkqKsuuK5+fxTRV1FbNNzqfGcUFa3plw8TXkoCfCM9Tuf6NSluTwZDfjqwpy06eojJJJWDbpIsH3/zUIlXdLEPLxkDqU47QSTtpmvI4XGxIfiMuLjI6NEjtkan8rBlvJL0XhWXvaC1nKjJC2c5L59bWtfQS37DjFvSqsEud75/J2JoMhvxyypiqlxPcKR5SNW2bkpyuxxbmW6Sus1naqjGQGhkUehQNkzwej8PhCspvBMZFRoeGtghTBeYF109XVA7Uspsm61/NbUT/VlmeVdqNDfWfjQIS2+3t8yPG3mQw5bf80GWSH6+bNk0ThF/WcP3RPCZ/Q5o1Kpvfxlk3BtJPkJNYt8YFR0h+ik8deXGR0eWG/H2kOv8glDXof1GtutV03UE9LbzfUHxhcc91vsfmZNDkV8Mwjf8EYz1JWknmSFJV/UA5MKtfa8BDVS4JbkvGQOrT2SLLJaeMSk4Kyk8PeqJGYFxkFLkh3VxHxCp/FZgqd7PifasHYtlpTJqRMCqnqqq2tWx6TfADVcExRbH277JroxU9uK9rnZ3iCbuTIY2pnF1wTQrw2ackuzyOBLi1uszM75ZaNMcS9f23VWMg+VE8kZjMsd6Q/IySDM24SBHnhjSWwMGeyFesAbLhd2tBf782o8jcK2i81HKMWcza+tS0xikGJrK1n5ZAfMOciY1LDoqy2uOoT3yp1J5kCMlvlUaJt6kEgQ0eR5Wc4nb/az7DrA3Ib1GFJSr8iCVjIDP1AQNPE8kkFZKfw5E41uVxEWZcJCHhnZe6ox2JXOUZAL0ff76+f19ryTN+FZZo77XKmsYSfThqpISv0KMqKurW1tfOydHXKeae2Clqaux5fpuQvmDTTkNAfmtWMtnnM33cKNacaNdzasDtp8vmt6bVpuYYMVDMwkimBGaVVzS3zF0Z+8MpcrzWchU/QWlooGjeCSGkEzrlNy7RkQhJIoFwm2uYEKNBf+0PIDqgEYTfj/1ZdgRvPWZyTl5hbVV6ut7rLVueVsmU6uOI/NzsVu3vDc1LtqsA3Q3Qpc6U065nUgXl13LMBfyUSkna+81cLOK/ey/DaPKrZJjqrEjQULDk6wfWExTJqSyduX7FmfSYdshqRluw1+BKoQhI0wSJyI9wORLHsJDW81nKGA3mNUocgMqrQLf7/aWk/2NlpnB259kJE1trNzRV6fPtLdpPyX/Ha8pRhT7qzG1n7FpM+e1fB6RxLo9H6xBrti1rYvmbMeFTqE/QZPyfvWuPjeI445497/v29vbee96zfXCOLRETF9c2xsbYGMcGG2NjMGDAj/BKMK9AC00fpAEngYDSgNIKQgmtUqo2hBTSIIXSFtpGoYFITUOoIGmUKgqoSZWKVjSif7U7u3tP397tzVmcufP8YcPe7HrnN9/87ptvfvON4jVUzTfyuOfPsnC4+GCmI4LA1dQr7+yqH7sX/sV4GyocgZktBTheGsbPJbs2RKnFZNZOS5W9BsIxQQ00LX4Locf/QMV53o93VBjmhsoYVcKUcvlH38pLNpkXWFydAuq9s+N0zlID2dJL/vGYFChjZQ/YZJZNm+Uo15tNZDtcBR6YGWQGsndd0kfN/JDQs42NYyYzvTjuhgrHyg5CQQg/HCcAABwvWE1WGka2QvOJnKcG4ERRCJygwtqyUPGJedv66oxxQ3cMNUzqazyzlKfsEgGlaqqXp0sNX8tdaiBfN1GlBSZLWcBqtdpY3Ee5tpUEY7otXWSrygzVSXejzvw4oW28OEbk8L3xN1TsNlMIP0LNGouz+YTVZPHjAgGS21+uUANWgNLjj4na41i7eOuJozu/vPlnmF6WFZ1FZ3/7kCG/Yah2sHVtD2SSivVHb+6XCBAo9TGMldXiwwkmFMdylhhW/VzGoMwq27YVMHy+k3Le1rhAieb29ahrl/W1ixI/Z8YJJrFt+Kj794zFC08dh0OlKISf6JCUXPMEm++TfYkizJD95Qo1eN5F6fHtDjWEKXH/DSafr7mNu1gGYF5n/jNnPn8oNitMc2MwFtE/WV1zry3uKO+6duG537jluR4t+ZXJHvBzAHCJ3xnn63OPFJon95PtZxUMiEJo20UszlH+XfCzuS1kQxcM3hxqWrLMiKrhlXOuJCldeeDxfTQG2oj+caMJDF/T8MMJWt02QYgOrowtNWx/OZIbkvciZQj7LqsInnyByED4wCXOiwu8ADC4ZvHtiz8s6QmFu5etJ7uC2767ofPbM+/9iwf2K9ISyNE0KLSZ3TTPC5RLSvLOgvR5zjHDYBfZ+G6wq4kim9ls9lOWHeQKyJLtQ32rHoEyyK6KnnmNJR3JzhD9CycJSW2DB669Q2m/dwU7PiRA8jQ0PFQU/GwWuFBJuVgM6p5Ssb+cyQ15GaXHN2kPi5nStj/q1RK50rgEl7SLbCM3fvfJe6+fum9ec/PBp4ePHHzvtSdePj7NgqkhIUATbrO5iAjIU0DCrtycTwMh2TtfyTVmKG+teKmMYvkgBnbMTjEnljSQc6BYrOmwzAoN5ILZqyAVD9YkVpm0bTFuWCvTfvOt7PgYII5pFkCHrtlZDGM5ipcJEMX+ciM3JLYCob+Lte+CC6M/ujCiCHC0M7BA+O+ywKfJehVPAU7xOEAIqiMH8xim4ib9L7eYoWr9LpYohC5wCAPnPzrkSVwJOQwPDKnpINcNL+7d0GDgWe10Ku7oh+m++knHuHCrMWXJkojO8oRufzmx8xIppLdQxTG+vqDhJ0uBKKpSxuDfxXCftcCk2jYfzs1nwQGgrSYrT6fa9D25xAxTd5dRXqtJs20Fg+3qvrTKhf3QcWsdVGXmBkonlpqJHU/z3Q94x8NQgZuto/BL1/5ygRoOIAXKVWo4qOv/njr/TZby+nAh2DO43DVq6CdKzV6AA1y2+QBItemeodxhhjtFsgPsg/iptg1P9lxU2aEGf+tXq6uWBstqLlUTO5/ey191joOhErS/gjGzv1yghm+g9PfflUmBlKhKx/BXHt+krQJxOIuzZcGwcPBdJMJnNRViHMykgafcdKY1R4hh8XTKxeIh/HDOeWVxxBpw72alktF1jsKUTcz1Qlqv/yyV+aGiJHZT8CuIsD9NFwk5F8H+coAafoDS35+JSgKY5Nq9Q3du5XsxubZIiUwgP1Aa4LCIFXXA+P2UXSi1IrC2pTwXiKF3uer7AgqHS26mfMp9NFofUgNTdO40tvNhzrnUcQZUWunk3s48NWBh/CA3xNFFWie8hjjXVqH0978UathmpOqiarKl9sh9/xk5/eLJ7cs37jVjpUxeoXX6O2s+vfTTvg2tzUNPXXcLCAen2t9al/XEMPRp0LJdlMAWWkp9W15bXxWtHeuGQYauBkPP2+ZKHWfex85PowlHMk4NYfxUbqBjdJF+q9U2EWuIc60apb/fVJZ5zhjxYGvUuOUk2YYVC6trq1mofdbUq/6u23AewWQF8YNF2U0Maz+GyfU1y6bygIPzP9ukLEtE+w31tQ9PNvTAFKUe1QAAIABJREFUv1IoQ4DxbJyB3ojOTFNDGD+NG0CsLjIvaiVtghq0a1IDSn/fUM6DeMxAzUbViLvgnsD+TjV01js3xra7imvY1JsOXCezmRhmXpS8OE9hAB6OAB17kTmu+kmVMdwwZ5axuVW14ONRTAw4P0JvxqGMUkMEfnI7VG6wjNZFgryspgY0yZMfaXv+WSXO/TMDNVeoCd1m1lZEUEGsbZO9VYedqUs6aPFG1hJD/wmzCJTUdxxU58jfeuDAQMfhtvj4RWff1Sv/9vJo0hmArUZuSI2SKjCDEiAFP1G5JigySLeOLjLLNJDp5oZkzyH19/3wXsnAkndz51p1RlGejBveoFA0aL/OUmb4IhirpWlgsZkthY79lxPhF7qQoLySUDAvlwQ470VuyeHMDhAVP7M7QAdTQ2KcO64uMssIIe3ckGibGLu/Du91PJO0YklN6BDsJNzQRV6RUFynldlIDF+Gp74mHOBFRWDpnqaFixLhN5xc8XRFN9DIYA6P12vnEuzGPIruNWTUrYb4FVhMJmsgeskyRhfpo5ksm0akvfNSehKlu4sLFFpJ6nEoaUVmrZ2VnBvaNpNvUAxK07Mv6/xTW8PN5WyyFUvY9WRzsrbkcci/6WIqUtaTj+9+9PZySR/nLcirrxkdFpwiaoLc4BajliyjdZGEA9AT1BB9zfEqSncvyIP3YmbdCnUDdWQo4VBneWUyboDJ04u9BErT6fbsIobNG10OIVL5b5I8+4zgl6ws1cPU8XKtVqVH2QATv14jYnvmZ3rnhOY3mFlP5JJllC4SZOH52GlTg/0BlO5uYOC9bJ5uhKFxWWNbkBkeLAn+S8+2G2cou4hH0DbivNWRRcRweA0Fv8AoT0j5byaofZNWG8EvcVmtg5/nV1FrVDuX6tR7ALFFwxnJzRCBH0MIhMwNZgx4IpcsI3WRUhauS6RPDbdQuruKhfcSrM6a2Vd768hlU+ZqzAC3/wwmjDc0PKxY5wteBqnpv88aYlj/T1yUv8wIxsF4NOW/m/Ee6yarjeCXuFyPj5+1N7biVR2cETPRX777wyIaP+iLyn6DDQsmb9KWLCN1kRPUEIcabqN092xJOX7cOyvup2qy8yXqh0NTFUnk1ITxBrXM4gi0pn+SHcSw4jwhwrM9AT9NOTpFUf4LODwLwBB+iUteXPw2xjmzdEd8nBFRvnbXh0U0fsoslSFwSzixWxxd5AQ1jKaGNSjdPckO79U7wELJLkJWKYKJuhoob6qoXTsv0rZndzbEse26LT60putQ1L1VGnZTLu3QX9yC4YTDB7MWOgAmGcUvYamNi19p3Lo74uL8Klq7Xrr7wyIKPxhfZPB8Rk0H61H1nazfEqOLnKCGUWHI7UhCPY9CDaLOnrzWgYj/yOZbXCvPPB6JsO2gaZOVUV6qsrUfoR2+wKR7nRi694nhI3mIPJjnRs10bPGeJtsM4peo3ImHH6uT4PdqPJxxJN0s+VwGJhSR+OGEwOB5ZrMQcWCdSg1RusgcoYYU5BG+EZTurnbCe3nucZ3Pl7REcsPcASUmMSVo2x3rJgctekVU1oXveNHOJ87zPHlvn4E5544rqm2MqJ7bjGGcW/jRAqP4JSr74+H3mV7tsng4P43Utm0ZkPtE4mcBNPC7zeZNYV0kr+bWNJunu7JXA5l+bsjvo3T3YL46S9PLUz9bjW1p30nPq+lie5u1dYopIctW3eNQWYYOwp/uZWa4tsXJClFaRAEe3OzmTTYbR90cqDeIX6LiA6Pw4z7Qrb3HOQpn3vUFUuN+KWVgMETgB4/wwWWecAhhXSRUQGIsiztpPnsJIe3ckG6U7p6bp+rmxJZEbkPV/OHoiYW2htmshL4qOjvqYy17L7rrdOqeJYb3R0Qp9jxwIDu8Fj+GF9h8QS24Efz0SxsFRmkgqbf1628djfP/2bv22DiOMn6zd7s7u3u3t3vvO5/PdmKTNMYlxI4dv2o7jp+JE9dukiaYPGzjxElISEtB0CaiLyKVFBXhpEkJEYLwlHgEQsMzooCqgJASVfBXFVAk/qAUBAhERZGAndndu/Pd7nl3Nj6f8c0fTbrZnZ353Te/nfnmN98XOUnUvW8sRWzIDH4UytmnLC8oyOE9TLdb8gTRhST0BU2zqpZPXhb48Bcs+/SAWRfNpg14I/6CppFOe8w028aCytUbu4dzLfs+cjh8vcuTGC5cjgWZ/APnDA49BGiRirzLOn6FNIl83vDxF3j87/k4k3ms2ff7lmBYZPATsMtBYQa83Y65QaELPUG2q0wN5tc87QQ/d1uFFnrlC2Z3nEaHsHvHGlo0J0CLeg67uSVt2Uaew1kHcCzLjFb9X4XQ8HcTUqJb8jMAJJMu6/gV2kLMe0fycQsbGlk4V54j0ZbtqKWXYlhk8NOZAd0nq7pISmeGMjUUuhbcSPB7j2/QqOH6PMLIcmFPIlPumWMPquvkocmG5rq+HeMPdaheiAe7jZciDzuA481lRwx1X5nXj6zsoS7GL6Gk7hyIC3CbdfxMy5P51BB+d6EHQB7OQkUfQR+HICjWEDDGDyeuQ5GHOF4pAOsi6UpYpoaFr5FMxAcf08JsprK87E3TIzt31mv/tw1/3hon9YRVzQMDdYd37x6Z2676HzqGDSv+pBM4lpm6YeinOVtu2QIcnpZEKUDTNQINb1jHz7S8lE8N8FqhB6ryqWENianshEXbsjTBDxUQT0Q8AHkdKKEK+R9iZWpY+Noowe/d84gelOlQ+loTPuY0q2ejPMNuHmqe22OglVTnxNOGs5UDTuDYtJyIYc/P4/P7wcgbBMBpF10yFa31+2lXlKIjH7KOn2n5WjifGnYVeuCH+UIi136Cfj5fLGowxY/REt4GJFQCfgH5H7hwmRoWvPY2yT78E3qek/TGgLqztq81vaI4c7i5XltNzNdDdSLb7jdJ8v6sEzheWjbEMHiFz+kHoL1eCgTT1xjFpmmX5KWYEGywjp+p8MiAGgp+FN6TTw3+VhJZQ6I4Q8AcPyoB0MQB5aFQiiQzwMeASHnWsPA1Imn8p/VEJ7qzYUc3cmf2nDg2lREfDc/gP7qmx7Mf3Xist8Xcsv/iCI7pZcIMN7zhnH7wQkpZAydhOPM1kxmP1+2lFBJ+xTp+ZuWuwYKiYLJTMZ8aakgiDD/iK8oQKIgfkkjTVEASkTq6huagEFlZvgbCdLhEKWo+ogf9iGkXjqBkCOz+PvZARtY/g6V6jWOH8IRi88BQH/JTto2wdd3m2n9HMo/lsUtx7TIUcrSrfrAm4A1UwgQTyfRN9kfVOIYbbOBnUv6rRTjLwi9cMAMJl4cz495nv68dHlAMaU9h/CCSPMVrPam10UB0Laj9P5Y33cPYkP7Yd0ms+/NafTI8nOVoQGVVf+aupn51P34YLyxON4/u2tl1pL5w9ON/+MhB4OLLYJfipmTUj7BivZUbFPNew2f3jQmh6WDilHX8TMqXDfArlEZkgOfzcGZ67L/3UpEGQyH8XHxtwOvdpF1SuMOzEjSQjmNDcolHSSztKV1Hpq7vB/CydQJ5sHsuZN3WNItzJgzio5hNKCX3YN/QAp/UsIOpEw0nS5wYPvNRw36EAfKie0S84ZbVtzheB8TOWsfP7L0G+BUa6s/H82MlkkQY/ldxptCF8eMFr9sdCK+Mo1T37OQl4dHLn+nUEEKpICZaVOUuXkCcYLN85x1qcPQRtCM+bmlzsd3tAA4/6cnhIpXDV036QTFIhSOj7J8Cx+f2jUnMWcbPpEwYvfei+f0v+u5NyJxnizMECuPH0TWi2xssU4O9airPjRP84nN6LD2aa2X7urHitqUNTw5G66fzfGSdeNvLWoalF5zBsbN0iWHojll8ABS4lFKmv1WiW2JokBd9KPK4dfxMfTj5771qevdByOfj/Bv7b12VLMoQWAg/wEnZGW/L1GCpGpobIDC0GV3ey8M/syN4mjBaxx5E4t3hznz/+SD+4B3ZbKXqemdwSKVKDPveqoQm1BBCgQSU+S6vzIgl3hXgc4O+C75Oy/iZlHNG+F0z37o0OHhEEG/+VFGGwIL48bRCDUK4TA22qgEUSajgLQKtVRd65v4JvFPZpE0Oeox23fG3vM6aX/0JZ3C8UZrMcNcPBd64zTG8UEZSXk4SxZQkeuXc+/AXu67OwfvXGWH1AZMDNP80wjneaf+tJ4sxBBbGT6a8CjUkytRgqxo+8WESSzub1OWpoY9jxRMigx0j7Hr1CE4uN+xC225bre2Lv+0QjvESJIYrAFK8cZt5CDSRP/QzgZoUCj8Uzb0vSTVYxs+4nDbEyjhiw5Qhzg8TvLUIk3hL+AlrxDI12K4m/AOi3cuITg1hnCSht7V7eJCdGtH95zncMNqXs69pSW1DBsfLpcYL7V+Kwkqz9DuMjGS8IIH24100IyPLVtbFkRzT9n3KOn7GxVj/ZxQCp5EzxJlAANNahJMTlvCjaxRqCJapwV41sdskhnZeczYwdG2UZfsOKZf27N0x2ZG+YT43HEbL5I27rdX9isONrJHSYoZvHQ8mganyXw1xGgSAikGZduFMzm4vBebr9WiXr4lt2+2kGbeN8ftrXsTHzyaNcSbYNb27+CcnLOKHqCFZpgZ78giyhLjDavJajhe9cDurfs7GR/FqtG1LPjdg5/qAxQlxc9CZzOP7JSVkuKxMdE0lNgp+UZ9isyggGR3jUQzDQAqFLaPoefcxouf37JiTBQV70wS/qlPzvaW3TO57leCdH1tsaY91/AJRKrKiNJDOY0MqhcTQtmgn3kNCsuaWdhL7KJ4zVJ/oyp83jIxvXdU2O2Ox8jsJvwNgAD9bMsQwfT0c4gq1OST4oiLjxqEMeSTpQ9NeXyWKYShn6/pCEF5qnnHUll9V+g3wk33w6r/TM4emp1wQGCW9l+Ef7b/x2OLnn7aMXzhS4ZJXFCE4jg2pFKKkke/Dj/oYmhJ9w11NPZoYkq1evXmsMYsbelevVhYTh6bH+ndPWB5QEcbBdIqP/K5EiKH5diLOFGwzwm8Dw9BcSpI8HloPTOYLoAUzP//ZV/c4a80bKKiKQVtAEsafe+vJP7zjzVtVQewtNcDZV0XwxpOLHnvRDn4ArLBlhOOTlxDeJDG0G9ovQ9McvMI2nJ59aL3KDKsyIQz7x4a6Z7c8YH+J/Lm4EzjoRFMpEEPvyzCxQPAzjJ/MyBwQ+FRNIBOYDJ0RVGwbAAZW6kvkiNMz58eTZhrSdDGzIQDfa/99D1CLPQRs4bfiPAz3gBr+RmJndcqDQbRtBJlggGXbm7CXqno7lj/p3DCFWWG/bQfWJI4aRnxAN1YCWTCH/iRH6IWC76n4Mbwsc7QfxRbQz5YBFN4U5Xj20gzQwpMwzH5nTfq2giohpkmJINHHa4s9BOzhV6YG+9U8R2Rofiw1YXx0Sob/0bKoVO+dPFqX4YaWoTEktWyfsl3512O8Azjo5P1LTAzVPwKQ4Rdos46fHwgA+da9gg9qZszRFaJYQQPGI6S/hP7Ej501queZBE+GKUMUy/+dizwEbOJXpgb71YSJDO0kVH4QEA9RAdH16LEZlRmG9TyMvV3q385g/6TtJMtdQdoBHHzkzpISw7bfIiftQuvsiI6f5K2i0K5bIAjDvBo+y8XQFRW0MlNGoQ01ebWLiZ131q65pECEKZ/4IMHbji7yELCNX5ka7FczQWJnBxTa5mMQUF53VQifxK6ewrFMW+rY9a2tA9No/nAAx12aetC+lzPGO4BDAINLyAznRYtt1vETOb9i2VIVOluM46JDnkOZVVA6eMW2ef1ZX227s5atgzIJpr4aErHVFxd9CNjFr0wNtqv5NZGdnVPmG9DHCwG3GHwazxla1H/Yu3m4k+2sb9fXFUP19is/EaKt9iPvMA0Sz95YMmL4hdc69jp+6JsnpRhlHqzlTKgNuGheE/SARPrrDV932LhNIQITo+FPSJQvkcUfAjbxK1OD7WrWkX0ctadrJXdKnGSrV/dtVT8u66eQwKGhtecAZobqbpJv3fW4xX7QEebsJ1679L2Tx7Mm8cnHlogYLoq2f8JaHLNQSgkyjAB1/y0SFSUXjZItBTKuNbzmv+mseR219k2Mgy+QvOqXxRoCNvBbqdRALHmCLxKZ2QNr1ad5T0Di72O3r1IjvqG1Nv5v59Hp9Ham/dIY4630w18pvK477vd+U5Xr4FBwSxK3ofE7gn1pioKf1/s/9q49uIrqjGdvsnvP3b2bZbN7b+7e7IKJBCJIikAgEkghJEKDPBIjD3nGApZHCsQiFBFRNFUQlWE0nXEUcKxiS4USO9QyY0UEWhDaoh1RMlQo2FpRGctYBqz27n0k9ya59+7j7CObs5PJH9/sOXu+b3/f75495/u+4y0iWNlt5SqGFOfK9Xpz8wkyOydX4uLaMq4fj9Y3wt3qxydc0fKgeaaF9qiwX08NedLcmPDWaILZK5wcXsb6cJcU7L0gvEUxbFl4KTyyW1migxnc7t8o08Mff6br4fb7LEiymtei5cXJ9gvBOSIjw0c85+WHj4APyPUOM4nEGL5dOgd5SsQZNeNjee9gLc/5c4AxB/gq7dcjA6U1TzkwQVtFxSnv0eGAGZrAKXBwVHhFYVit/H9aW5qVZmZw3+ZXoocwvXMgVvjqb3aVyEEntU33mEjgjpwPlCEf9iB/NmORmXHojyM6xvAd1jnOs1LSLNAusdFwj6Z4L4CbNF1Waz+Ueammm1SnqadEWTT0NvRuuIyxA+UYxJpwYZjCgaP1MoPb/Y9YkblUenSsPHS0bRr8nanEMHijjsCaGLZlmXySSq+s8J59SEZ3YYOBOod6KCCSSsdHgI9KND3k70HSPBdQZz9EDSq60RwG0ByI1eajwNPuepkbpsrp16OKI6sOc8doZwZ3nd+VVo+tnVrFaqzRO81khjX6iotFsB2ux4j3zc7Mzg99KJEEIR/G1LntCr2DHcEJmLJsFBe4UKntEYAw0wVU2Q9Rg4pupGc07pdXc1SkP5rgxYJwPlWx/EVRMsk9bNo9c+uXlOuB8PMg3WSwi5yf2HIDiZsWEVm2mtX7CsPYxll5J14+4jm8wMvzSbb/LukdcMFffS4FcZFYwPWyxifM4Mx1AVX2Q9SgvBsMVGuEwN8AFk10wcF/w7mWtXIeZ23ILcuXLJutE8ILg2RqPX7euU1t9D7GtCKRpxv9FJREIVcuSbAE20ueEKdsu1vvkCvXUIInzfhCU4aGpRr7Px8ldfNcQJX9EDUo7wb8SivInghGfzFpCYx0u+urlsil3grnQ3G68VlSSj26HHX0Xob7yBRi2L0nwGMMnPRir9dDykcmpIN21kTdw17waiD1MwiB+axGY+ez+9Cmu4Aa+yFqUN6N2KwVYjOLojVdgAguut2L7h5R59ZZFj1+ezRIJB0zCy502ebxWAwfVWE8MUy/D3AEnFdIEyFoZxFU7xC003ygcNtH6h96a17KZ7Bfaf8g2+ojzXcBFfZD1KC8GyI4VysMPm6bTAcD1eXV7vWy8EZYrrcfJNtoIwNFXS+QrItNiIVTRhPDsDeCQXjLbTSVm4F7cG9mppdI3ZYFX8AY/qnc5M/46XgdX1giboULKLcfqg2pPDyCAYc0A+H19v4W3l25SN6l0HUEW2LE5QaR6XLMDJ2VpApEQ/Q+ht5mLDGM3yYESAZiaArXG2M8GTlebx8yTVsPOAhFhfkbo8lITOSKYujmt/R0WhCkrDluVrn9UG1I5Y35ldqh0MRFoMAS4Lx76RQ5LHA0NP8bk3TMC5K0eNQVIxPJSGIYdYbj4L5MNrwwyLlclE9B20OQ9Ch+81hje85V39LXNt85Vl+PlzlrnEGd/XpUoLRHx5TD1VijHQvPSzwZiUvLLA8HSt8F0QU/TTLmB5I1OEC33VdrGDFUrMnzU4wRU0AsXF8g/X0SxGjPRUuvfb3v85dONz1XPFh3Z+eBx8optFL7ocxLhTKSGqoDDev7BqIF2/4gM0zBMpheOKDLMSffmVzbTg1NBhHDDQ9l+yXSkNfKETihLFCHvcFtx2uZy8VY6BbK7YeoQZmM8Q/Qg4f6hljlZPmohGnlUMG2v4sx90t++wap7b53jEH/3iGANioMOPKjp6jtjLE2ZIbbGwKklW6hwn6IGpTJpD66EDHhXiCFIbHf7a6aDhlu93cqppaq9kyOq+2+dUaA/4EZQCQNPPOZ4JW2PWFDajipvTSt6fZD1KBIhoHj+jBxnfF7gI8A190LoMcTvBM9MjI65txUq5xlvak23QT40P9jHqCNy+XzkUSkkqGytm/YjhluAoSVbqHSfogaFMmCLTpRMbPFBzgR9K2oh4+4f3sBTsaKvR1LeWsVG3f2ww8gj2N9IwBGHrvCizwpqmg7wGbM0CpRlrqFWvshalAio/AavcA4G/kpM+ITeNTbNOAlifcFm5envnOcKy4I6Smog/jRFdu9/rO2Yob6LJpE7ug4aiAh7JQv3iP39ZwhsCsesGdD6fZv0q5j3Cpg7bqtgTmArTZ8/fS/bMQMBb04Ermjs2pDyjJGvAIBHZtDfQ0pNwh6E6YouGk5iDtK9wK8Z79oy7AWIjDZPpsTszgWhRk5qzZkTAYjXXJeLgAfWgnQT+N0E3fB6vWc30cw9gTC63ahhlnICR1XGzImOwYFIRuD4JqFAB0Qp5v2hNKEa+zDxi4+6pSttgcztKCpuxMzL6OyKigYeawof4p1CD0Rp5v0OIwen8y3+ev/1gbEUPcXDrmjg6nhHByYFK5qsQ6jzXG6ubyVuvtrWmH/17/PemrYFiSROzqYGrJKIP2EbHvSMoxmxOlGZdTpnQE1d4vXb/U3RdlrgGCQOzqYGsAtsLCyf4lFIL0jXjec0Hcq7m0nusvrf8tSZqj7tbXh0UhmPDVsgIaWqxXWoHRxAjV4btfR1aB7fd3n+/kTC5lhbDPAkDs6nBrgVWGue6zGEpi+mUANWdo/KOafBH68G02SH6y0ihkGHfFhyB0dTw04vNC471uC05XxulH9tQZtl3zYV8C71esPvFpgDTPc2hDAkDs6tjZku2wzNMgUTrICqOvidcOHaOtk8HeZAYLpXmEtDL+i0AqDjykSUQykk2tDxoqx4uRIaKCZPNACpBYR8bqVagr4/ZLpnkAQlptv75eREzq8NmRbCXdwFN669W/NR2pt7Cy8iG5aarm0vit02+ljP9O/3/xo6u74zMu2M+4mQsPNpPtNp4bTIOFwFPU5FGNWAbEbH3By0lRrz3wUoEAnpTISi7MV4YpeRHoZReGYHaiBgVk1reWc2dRwxp+gm9pSJ5N3Ar5779APMXGFZ0yRgCGXVybDeMD3p7Dohef0il45eHpZNusDlPXUEJLNgYadpeBPJlPDTjFBN3WlXBZccXHdfxvOtMjIfbhIIhpQJAsRwyOr60dXlESvqpFtV1V6WdXwoZ+tsgU10PBqxR9wLTOVGSbmUwm6qTmIovoLPoA7oRTJpSozTF1ySa63j2hAiYwINuo93Lxyi2ADagCPQFy/PrLITGp4NpBY0lV52NW4b4CAk46Aor9hqfGWvusIwBENKCzJ7NsFYd9vGmEDagAvQYttIP3vmUkNW4UEPVYobriRs3NFBnUyNoAZnt32gcSRiAYUnvEi3AwlMniqHagBVENCUE0zDXLNY4YyhkrQ42mFo9ziLHiSLnBgppF2XpwBKBLRgEIZ4bkDjtn3aqaGDHghEwSs8o7HRAA2mUYNIwCboIeiEKCy/+GOC3VheeKfhlm55pO4+DoUUpRWxl2FZflZWkOe4CnHBn8BSZmrIMsT3FpmEjVsEeL1IFklbN16gJdYxoGg3PBDY4x8fHuQQM6vXMYCaIeTPhVgLaoNGbcLC34PR5kbAeshfLsmmEMNq1zxeigp/3Z8hY/HnDqV3TEcvokL3w5wqDaDGhmcKoThay6DW5d5GZPhgb1QlJkaooYQN+w3hRuqxYTj2/mF6RoMvQ8Aj4PhmfUQ7OOCPs/y48jlVcmEM/DM/65kPTV4JPx9KIEGYdcj/OvMqCawRkior8ClWYUc/hOnwxMHz7TCNPC1VdHDR5HLK5eBh+G9gE2iDaiBpP2HIOgyKJLTgPlZEzKGc+lEariY6ubaHT1g2wwTQeazsMz7OxKIGHJ51dQA8fDBhbwNqMHjocDHEL6OfBEwkVz/nxnNDNNBYkS/mCIbZNRXPQSeJA3W7oWxDPylF8gfh8jlVVPDLfAg/j3OFtQQ+gXerVuXkbFFPlLEXjGYGlYKHQ74zU52Z/lNdA9K7BG50i2z9Zl2Sr8hyOURNcTLzuvVZWYsSdpDUuCXhjJDuUQl6oElmfYMPpvn61HwxGggXNSRkbnkKI5cHlFDB9kHOnUpbt8BCM1CDK3fcBh0zAPkukwGaX0B0GwPg6e8BvPEHG1nil3bhNzbOdQAMXzjsj5d3k+Mm1trIDWUUh318ICmzoEMjT6JZXpoKM6266rjS1d6BRS2pEfG+OAVOXAvpC2rDdlRxpC+PF1pfAf5+P5Yf2m1UczwbZd6dOCGO3N6LlAZFuNCVD9nnFKLVnx9GTk6BBnEqnyzNAZKGxK8Q/LSf3ToskNMXC/nejcZRA3/Z+/sg6OozzjOLt7u7/Z6LOH2jr3zbpRSmhDeqYDlReVFQERAhaJYXkppA2qiAYpBQCTE0haCibx0wEwLCS8hNDjghAEEoQUGZEQIhSDFCoi8FXSAlFKmODZHAjmyl2Tv9reX293v8weT+wxzcE9+z+f29p7f85sc9nVIod/rj2xr9ctbwVbx+0ib/e64eu8RzdvzRz8+HlBhFNXQtuF3XoYwgfVsGBX1d5dNuPufT/A7j+tihi21vY4V/av+xrKtNixZe1XnR1KHM6fbdwyXyOcHvHJk85sizr2GGupnFdeh30a5x3e3VPOGn+BwL+pC3wy9H6z9dWxcf+S3l4694PUyWLKhzN78z6vTL+z6ZP8TLbs9PmT/rCMvt6cIAAAXS0lEQVSb9pacWtBMIMTrtCUgV1CDqncadntUp0cWu5RHw3Hk7/RHm2bX8ToCwT/cTg5LtvqqIRic01V5i1GuZrLLydo4hmFCdqMkCChvqKEuduK5iF/JTzxcuLMu/IR299PDPixFFYwJkJDwy5XhcymZHHKPSKowBof8QQ11sNRLAyJ7JUuk2t65ZgynqoZvsRTrZ4KTvJ3R8tW+7Sqjb89eVdHzLgrPnnp5V6Hs5ZBTqKEutmDb4kiu8mvf2Z/Wn6IZ3sJSVDHw3NPk86gzPPEwcSCnUEMdjPXKCy6qfMefJznqej5qs2n5HnYsxXoZ452mabh3gcyKyKlB1RCTeX2i3elJvaRmt07LRFas8/mKabU/5aDFpv7fm/SBxoHna0MH5SCnhmp5iuELlq+OqO9V5NXzfKLdl7ibSr6OEjsWYP1sgNY8H8awWKM2Ssf2MknIaV9Xn0GuimaqAFk0Rnu6BrGmOUFCT3Zec6KHcg7kFDsvVUzXd5OPtnWr5SVclNU1U8lE84CyPolYimoYhYV5zIsOB6hBDeP8Pn/zKbsUdwzGfPyRU30DztX22rKViqWohk2msDBbJbHIadjzwhiG4YIhQA13vynnAj4SYLJKtgyZNO6Hgx/u027i0cx/JJD7JzvX93zbtRzfug7LU5WCc2iszBxiyTOrmNCSD0gul+zzeT2+EOYMsA4bxwgi8Uqs0Cj4zihYWw137hhUasDj5x5IaJbEECLZIj1a/aHoB9sfggbUqeF7Giuzl4O1XP4Yp1tmg2rwBpgfPdh8SVbx1H/PmDL9SvrN9ORtGdcy53R6Y+msvL888ctuI/uPbdW156/HPNn95xNH/8HlYqyuhvvuPzi46A5JfSe67zF77IAGVKphDZWluZ5Y7BBcwe9Ouzaq1ZOPRbyFaEJbtw1qoMEOpESeqK6doQG1aphDZ20281sqf4z79byoc1Vy5zQfqEE7+2xchHl6nIMGVKuhnM7a/B+x0karBPK3wRqStefOSQumnQ0ZMyZIwqGI9lUsRztNBCyD0uLMkkTr5E+apilX/bL8omlnQ8aa7XhfbZJeSyOCiOJXy3yXKS3OVyzUx2gL9NGWrFHx0ihtN8NlXNtdao4c75KPjwwRMS+1M0DSLZM/RrqgNVmJlNUQzzsvY8G2zqsnQc/neFDykTHfWVqrs/ebVskf23yo1mTNhRqoMhfhbowaWGt6RhSi5CPP6XRqy3OYVfInz9acqzyogSoTBYfPkzStfJnyk167i7kMSj4K5iyltz6/s0j+KNw/fAZqoN+D5pB8sshsuPnl0WUjfzF+Uv8J7/94/o4mnNePko+G2ZZQHKq11RpndpA8zZlqAzXo8qth7nWuewgTbEt3sZyASUPRbaFnKaqhdzMrbIMXyGtQgwGYnRFQ8pqadyiqgf8pYaEGqAHMHGroQ9MNX/hYqMFAasB4LrBa++EIzQnePH/JxYkmz59IhmhO0yNx0vKEYgCrnf2Hqhr44xbI3zzNWXqaiBacDQlmLHaMrhr42+bP3wjNSWpPBOy8BItz1oGyGvjVUAPUAGYC9gBtNVTO3oMaoAYwg7Me1N1wEGqAGsCMz16lrgY+H2qAGsAMzy7SVwNfRMzcFwk1gFmCleigBr6ABASoAWoAMzL7VA818O81khmowThqQLsPmIJ5e+nihq5pcuUkPrQ8xW/LExqlwWpnCWSULmrgh5eiUTreG6WxvQqsDkbKeJ3iminzh52XYBZhUpZeauAndIYaoAYwozKbPUU3N/RLhxqgBjCDMoHM4vWL95III0ANUAOYAZnvsI5q4Afmyub6GhNqALMKY5uk6OkGftg6IjFQA9QAZrgp3dIsXt8Y8TpxMlAD1ABmMOY7wOsdSx91B0wy9RuzIcEsw2xNO+ruhpSyxm4bWp7irOUJxQBWD9vC6x89y1hXwC6iUZrHbEgww7CmfExi1ks+rw3bq7DzEsw4rGts3MCPvOEhktHPGoMawKzDrvOxihf3ziTECTVADWCGYK6BfOziqTnFUAPUAGYMtoaPaUwsnww1QA1gBmA/eJaPcQz6aoOr4h922ASoAWoAi1/2Bd8A8XL2xt84CPH5HYJdhBqgBrA4ZH/iGyhSFn93YGYLEhqiUHUlEaKLexOqG55hNiSYlZh8hG/IGPr40j0zZjZx3fm/+Dwe953wVv//vG53vLCjpml5QqM0mAqW1puPgxj84tjFpzetyi4/s31ucnJy63uRfC8amF0uam+aRmlsrwJTw/byiBgFdl6CGYkFuqNmoQaUBZiSTUfNQg0oC7AwbByKFmpAWYAp2UwULdSAsgALwz5G1UINYGBK5uyLsoUawMCUrBhlayU1oOUJTDVbiLqNQWA2JJjBmOho8TQKV//AbEgwozFBfgGFq39g5yWY4Rjj/gyVCzWAgSmYjeZnYATUAGYa5iAjUbtQAxhYTSaSxI4oXqgBDEzJPu2B6oUawMCUbB2qF2oAAwvDZqN8raUGtPaAqWTnUb8WaHlCozRYhExkyFcoYP0CsyHBDMscZC0qWLfAzksw4zIHyUQJQw1gYArmkJejhqEGMDAFY51nUcRQAxiYgjH4DhNqAAML1zJNSgeijqEGMDAl69wHhQw1gIEpGTsClWxaNaDlCUwLu4ZSNmvLExY5WPRMtMk7+6GY6QZmQ4KZgdnIAsySpRvYeQlmCsZ4E5einKEGMLCaTGBJaW8UNNQABqbscCCfoKKhBjCwMOxQF9Q01AAGpmRJ76KooQYwsDCsuBXKGmoAAwvDClDXplQD2njAtLJH96OyTdPyhEZpMGoseErF71DbGgOzIcHMyQ6OR3VrCuy8BDMrO4D7kVADGFg4trkNKhxqAAMLw9JTUONQAxiYgvnIomWocqgBDKwGEzmf96Vd2HYFNYCB1WSc5Pr98nYodagBDKwGY5xuZkUeLh2MqQa0PIHpx0SR8ZOHyh5BvRuw5QkLGkxfJrLEuXITJkiqDsyGBLMKEziJkJX/wkQHdYGdl2BWYpzLI2Z9j04oqAEMrAYTGEI8qevH4qMF1AAGFoa1KNwyCfUPNYCBhWGp+y6i4QFqAAOryRweIi1JPw0NQA1gYDW/tXB6CGl8OCOv77OwAdQABhbCBIaVKh403rBn96DhUEL8qgHtOWANxxql3jrys66PQQyYDQkGdpeJYoJgCwQfsU0/uJ4565nnLH0NgdmQYGDhmbNR83dW5B/f+/n+t8Z3t54asPMSDCw8s9tYv+y995B5e8HK0tmH8k8UZazPXvjG6NGjFy5cu3bVqjlrLn3ZqVPw0ejMgszM/164UF6+fu8332RnF1Q8LCg7U1aWkTF//vzzf722fHnr1pcvn7k899bcnJzk5Js3TxzffuzYtm1FRbeKTqafPPnP/PydO6/sKSk5e3bfvtu3902viAO5uTduTNl55cr16+fObd58bkZFrPjww4MHC3NnT5ny9denTm09NXXR1Km/6tBh48bSFQdXry4svLqjDdQABqY7E6uZ5PV43MEf3NXMrfghPPMofiAkaB53MKoVRHyeqpCrmeytClc1c/mqQqpmfjkYXs8wqAEMrKF1IdJgdHeK2CZBDWBgYAo1MIOgBjCw/7N3NiuyJGUYroisCDIj8r9+sqq7fixp6RYRpNGhUUEQ8RwRRY8KuhFRcKVHYVBBXIzMxrkAcSE6oDvB1eDKOxDvQRcD3oELV0ZkZndXd7Vz5FT1nO7MJ5cPSVO835dvR2S++SVsxxrMx7EGGAx2m6niu1gDDAbbsYbBF7tjDUSeYLBDMbH5TnciTxQYBjsYO3rSnaA0y0IY7GBs/BpvXsJgsB2WfAFrgMFgO2z5UawBBoPtMPtprAEGg+0w/X2sAQaD7TDxQawBBoPtsOizWAMMBtthxSe6aA1EWGCwPVlxgKlUzIaEwbrG1BsfYzYkDAa7zZZvPOXNSxgMtmMNP/461gCDwXas4a1PYQ0wGGzHGn7yOawBBoPtWMPv+Q4FDAbbYfLXH9j/Uv4M1gCDdYzZ9bf2v5R/hzXAYB1jYv7l/S/lPzwQayDyBIMdimXzN/e/lPUDiTxRYBjscGy09/tVvwqLAbMhYbCusdf3vJCf/nzh/h5vXsJgXWN7/r9/dyKwBhisg8z+cZ/r+B8zHWENMFgHmQ7f/cHLXsX/+eu0dgasAQbrHMv0NHrnZ9/7yLNnTz7UHk+evdYe78G+8s8P/300FhHWAIN1lBk1m4yWVl0zJdvjBewqVIA1wGCdZEZoHW1d8ro9XsAGWAMMBnsPxmxIGAy2y5gNCYPB7mTMhoTBYHcw3ryEwWBYAwwGwxpgMBjWAIPBsAYYDIY1wGAwrIHSwGBYQwOJPMFgRJ7uiDxREBiMoDSzIWEwXq/izUsYDGvAGmAwrAFrgMGwBqwBBsMasAYYDIY1wGCwO63hl4ezhj+PsQYYrCNs8ubhrOE3CbMhYbCOsOSnB3OGp7FmNiQM1hWmD2YN33i538JsSBjsIbKjfx/KGt55ud/Cm5cw2ENk8vmBnOFHIdYAg3WHFZO/HMQZPlliDTBYl5ia/usAzvDVX4RYAwzWKWbDv317X2f4UhpiDTBYx5ieqD99fg9f+NpvX9/jt2ANMNhDZcZOJ+u3yucXzXH+9jfb4+3zixeyH15k4RhrgMG6yYRVW08tkvaQ/w+TymR7WQORJxgMdkfkCRFgMFinZkMuWHqiH/rdH3u0Pz8RCe2JfuiHNdxiiVY6CQtaFv3QD2vYYq4ySumRFrQs+qEf1nDF6sooZddW0LLoh35YQ30UdWW01kqWq7Y2tCz6oV/frUG4dZyrzCKUWsZ5WxtaFv3Qr+fWINwqTvlbQGEoZRy0taFl0Q/97ssaHkcso9Dr80TaJh0+ruK4XOuCuAr6od+hI0+PLig9sknpymGyiyKKxlJKO6J50Q/9Dswe32zIpLn5o4ZxulaR2++1izuWvOiHfgdkj+7NS39v2G32jDrLg3Slw6va0Mboh349tob6qdFIi0KodRrkfiHU1oZcH/qhX3+tIbkqQ6FNHARVeFkbcn3oh379tYbkevEmjBqmQTy+rA25PvRDv55aQ3FVmdBEOtJa5UFsj9rakOtDP/TrpzW0GTRXmSM90KbM8zwIYrlsa0OuD/3Qr5fWcJ1BWwh5bjNXl8CXRmshFkfTJbk+9EO/w1rD4DFl0Hy4ZGyTaj2oSn9UifSHVeT60A/9Dhx5elwZtGJQiLRK7MSz6fTIFcQflWlyaWMaGv3Q7zDsMWXQTv2CrdCikkq051VBkG7iPBZNLk3MWAajH/odhj2Kn7oQypVG6SIyxuihbW4Uu+MkDVIjxVBkzTMkQxujH/r1yBpq147XShithVQz58/1neFQxEG6skYbd96c1kY/9OvdvIZEyzg9Vuo0znO3oHO1mU/dhk+fpkGsTH2ec209po3RD/16ZQ1hYp1BH1u3ggtiXxqlhRBJVuRBHvlnRlfrOdoY/dCvT9YQjsogSM9O8jwvrW6mdio71HmQblShhY+qNas82hj90K9P1hCuc1ebXJhsOB8v6lnf2g6XzsvX0pjctveHaWP0Q78+WEN0zfTK12atdBQ2G7v5ODmzzWZPbBIhEtoY/dCvJ7Mho2h8/VP1uozjMvUPisKplT53EolVGVdRlhXhdEE8B/3QrzezIcfnqYiu2MhKaZMwG2SiiuO1PnFIj+od3jASBQ2NfujXk9mQsn5kpG9O2UmELpqFnPPvCbth9EO/3r156V92DdrabM3mS5UQUR7kWUQbox/69dAa/IiMOGhrs51mP1ZC5UF6Imhj9EO//llDPVjrLG9rcyuXtnQ1ixVtjH7o1ztrqF9lC9Wqrc0dubSc/3roh369s4a6MtOwsG1tolu5tE2el+yV0Q/9+mYNbWXCgWhrI27n0gZG8F8P/dCvV9aQhVL44f41a2uT7ubSBG2Mfuh3X9bwUCNPiU+XzGtW1DG06n/k0ojnoB/69Wc2ZBSJ1JfjpN3NjaxMqjtzaTQ0+qHffbAHuqwJlFDHaRDkJzcfGd3KpS0jwzIY/dDvXtiD/FlJHSrxtanmNx4Z3cyl6bGgjdEP/fpjDT653vp2bGfbj4xu5NIE33dGP/TrgzVE4axNock4NrrQrjaxFLPtR0bbubQFbYx+6NcDa9BmbGZN1kRWxq/cnG+X8nJ4TvvIaDuXRmujH/p13xpEdl5/+qNOrhf1/R6jVXo9WOuOXBqtjX7o1/1Vg0ql0uOln7o3Fv7+jlFD04zjrGszMHaT3sql0droh37d31AM/CjOZlJvqnRh1CCOi60PhjWluZFLo7XRD/3u3RpeedzCzJvvDssmXiI2VRw/v86lZXUGzR0XU+I56Id+fZoNWfgPD1dZUJaJTcKpcnUaF9e5NJ9Ak9aqSZTR0OiHfvfKHtZsSOEWbOlG1veFtf8MiJZhVD9DCoJ8OPJgESajMGMZjH7od8+Pch+UNRS6Hp0j6vvCqq6MP6+pjSvX5QeKaWP0Q79eWcPArtIgz7QQi8vK+POKJpcmrz5dThujH/p13xqKLaaz3H+UPBLz+sNhfsB/ZNwh6lyaWtLG6Id+fbEGvR0gMSpP81KpTbOgE/Oj6VD4XZ+0a7//m9Ha6Id+/bAGXZxbEbWvtw0KWZ1kmRpU/jZQ88HRMvdHmVm//4smtDb6oV8frEGoOJZidMW0q4ka5LHU8kh44/bfAXBHXn+mXEz5r4d+6NcHazB25fZwi3By7caFHsZBLGUzLEPJMk99OnWjotBO2SujH/r1YTZkJk7LuFyGR3p6fV6RVe0cPh85mZ8MV2dVWZ2JE+I56Id+fZkNOXHqL89deU7N9nl67D3LnJRxfNEiV7shGT70Q7/3jb3SJcxE+LvAw7R+YLR13jxsVntun1dOeLyGfujXtzcvpfYpkiIPgthGZuc8tUmDeEQbox/69cwa/OBN6ZZv6zTItRI703P8h8q3vjhKa6Mf+vXCGsb+RXi3XjNuRZebQWnM7fvHypXGTmhj9EO/PlnDrN7o+ShqlKfpKk/j4tZ5hYxdaY5oY/RDv/5YgwlFG1IPM11uVn58TnX7PHua0troh359sgZd+BiqOPLPkwdKF74ybl83vXme2rjSjGht9EO/vliDbkZ0joSQs7BQg/pLxEEsxXS3NAtaG/3QL+rHbMjIpFXiNPcDtdTM+Bl85cqP3ZLqxnk6LSs5JZ6DfujXl9mQY5tUqQ7qUXzGR9L8si1Z+hl8xXYubTyZHg8KGhr90C/sxWzIRCt5rrWKVnk+HKrLwVpJ6Td8Rt+c1ydYBqMf+r3v7JW8eVm/0lboIhLWrDbl9WAt/46bq81/2zu7FQdhIAo3aob8GRNttV23loKwff8n3ExU9hFcyCm9GnpRvjMcYhLPCEHq+Y02Bj/wK8saBj42UkQmRi07fje+PRya4zl5RrGTJB5oY/ADv5Ksga+aUCuXTljBe8POtmqXQcvZ+1kKaiwiTsEP/MqyhjEJIh7Xqg/uVfGpUT+om6m235GcZ5lWehzNJ9DG4Ad+RT1Q3M1dicrVXndJmfDid2NzrrcymieD8DjzpI1BG4Mf+JW1DXlTrbF97dmzw0JpHbdn/q/9RZr9Qor4QhuDH/gVmA255sy9sNioRrGdH42TDxfJw4L6v60htDb4gd8p1nBWNqRpeOzwhyJn7nEKnx2qybnpTcb303PA9RzwA78SsyHjLcux1UweUTy/8wjzO+f11YQ7fOAHfmfWzlqudNvFE36fJdVk3hAS28oufQfCHT7wA79za+f9hUMbrvEkkNDkM+dUa1VEG4Mf+JVqDbs2yvDrr6uv/Vup0RDxMCG0MfiBX7nWsGkjI58k84jiD9eu1xFtDH7gV7Y1ZG2qyVCkGHhBh5YFP/CDNezaVM5pw5H/kAb8wA/WcNRaStI0ZJckTYQ04Ad+sIZDGztdpJaurh1BGvADP1jD8RlWqUV61PM/AtKAH/j9l9ovEsqk0gY+yv4AAAAASUVORK5CYII="/>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4" name="矩形 3"/>
          <p:cNvSpPr/>
          <p:nvPr/>
        </p:nvSpPr>
        <p:spPr>
          <a:xfrm>
            <a:off x="307975" y="2427734"/>
            <a:ext cx="2271776" cy="923330"/>
          </a:xfrm>
          <a:prstGeom prst="rect">
            <a:avLst/>
          </a:prstGeom>
          <a:noFill/>
        </p:spPr>
        <p:txBody>
          <a:bodyPr wrap="none" lIns="91440" tIns="45720" rIns="91440" bIns="45720">
            <a:spAutoFit/>
          </a:bodyPr>
          <a:lstStyle/>
          <a:p>
            <a:pPr algn="ctr"/>
            <a:r>
              <a:rPr lang="zh-CN" altLang="en-U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思考题</a:t>
            </a:r>
            <a:endParaRPr lang="zh-CN" alt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5" name="灯片编号占位符 4"/>
          <p:cNvSpPr>
            <a:spLocks noGrp="1"/>
          </p:cNvSpPr>
          <p:nvPr>
            <p:ph type="sldNum" sz="quarter" idx="10"/>
          </p:nvPr>
        </p:nvSpPr>
        <p:spPr/>
        <p:txBody>
          <a:bodyPr/>
          <a:lstStyle/>
          <a:p>
            <a:pPr>
              <a:defRPr/>
            </a:pPr>
            <a:r>
              <a:rPr lang="zh-CN" altLang="en-US" dirty="0" smtClean="0"/>
              <a:t>西安交通大学 桂小林 </a:t>
            </a:r>
            <a:fld id="{2D5720DD-DDF5-40B7-A6B1-23246C701E87}" type="slidenum">
              <a:rPr lang="en-US" smtClean="0"/>
              <a:pPr>
                <a:defRPr/>
              </a:pPr>
              <a:t>49</a:t>
            </a:fld>
            <a:endParaRPr lang="en-US" dirty="0"/>
          </a:p>
        </p:txBody>
      </p:sp>
      <p:pic>
        <p:nvPicPr>
          <p:cNvPr id="163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9751" y="1131590"/>
            <a:ext cx="1547813" cy="1190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8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06258" y="2462343"/>
            <a:ext cx="5545074" cy="24227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8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27984" y="1138182"/>
            <a:ext cx="1869526" cy="11840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9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60232" y="1132363"/>
            <a:ext cx="2021802" cy="1265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054220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p>
            <a:pPr>
              <a:defRPr/>
            </a:pPr>
            <a:r>
              <a:rPr lang="zh-CN" altLang="en-US" smtClean="0"/>
              <a:t>桂小林 </a:t>
            </a:r>
            <a:fld id="{2D5720DD-DDF5-40B7-A6B1-23246C701E87}" type="slidenum">
              <a:rPr lang="en-US" smtClean="0"/>
              <a:pPr>
                <a:defRPr/>
              </a:pPr>
              <a:t>5</a:t>
            </a:fld>
            <a:endParaRPr lang="en-US"/>
          </a:p>
        </p:txBody>
      </p:sp>
      <p:sp>
        <p:nvSpPr>
          <p:cNvPr id="3" name="标题 2"/>
          <p:cNvSpPr>
            <a:spLocks noGrp="1"/>
          </p:cNvSpPr>
          <p:nvPr>
            <p:ph type="title"/>
          </p:nvPr>
        </p:nvSpPr>
        <p:spPr/>
        <p:txBody>
          <a:bodyPr/>
          <a:lstStyle/>
          <a:p>
            <a:r>
              <a:rPr lang="zh-CN" altLang="en-US" dirty="0" smtClean="0"/>
              <a:t>物品</a:t>
            </a:r>
            <a:r>
              <a:rPr lang="zh-CN" altLang="en-US" dirty="0"/>
              <a:t>编码技术</a:t>
            </a:r>
            <a:r>
              <a:rPr lang="zh-CN" altLang="en-US" dirty="0" smtClean="0"/>
              <a:t>的主要异同</a:t>
            </a:r>
            <a:endParaRPr lang="zh-CN" altLang="en-US" dirty="0"/>
          </a:p>
        </p:txBody>
      </p:sp>
      <p:sp>
        <p:nvSpPr>
          <p:cNvPr id="5" name="内容占位符 3"/>
          <p:cNvSpPr txBox="1">
            <a:spLocks/>
          </p:cNvSpPr>
          <p:nvPr/>
        </p:nvSpPr>
        <p:spPr bwMode="auto">
          <a:xfrm>
            <a:off x="4644008" y="915566"/>
            <a:ext cx="3830960" cy="2880320"/>
          </a:xfrm>
          <a:prstGeom prst="rect">
            <a:avLst/>
          </a:prstGeom>
          <a:ln/>
          <a:ex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110000"/>
              </a:lnSpc>
              <a:spcBef>
                <a:spcPct val="20000"/>
              </a:spcBef>
              <a:spcAft>
                <a:spcPct val="0"/>
              </a:spcAft>
              <a:buBlip>
                <a:blip r:embed="rId2"/>
              </a:buBlip>
              <a:defRPr sz="2400">
                <a:solidFill>
                  <a:schemeClr val="tx1"/>
                </a:solidFill>
                <a:latin typeface="+mn-lt"/>
                <a:ea typeface="+mn-ea"/>
                <a:cs typeface="+mn-cs"/>
              </a:defRPr>
            </a:lvl1pPr>
            <a:lvl2pPr marL="742950" indent="-285750" algn="l" rtl="0" eaLnBrk="0" fontAlgn="base" hangingPunct="0">
              <a:lnSpc>
                <a:spcPct val="120000"/>
              </a:lnSpc>
              <a:spcBef>
                <a:spcPct val="10000"/>
              </a:spcBef>
              <a:spcAft>
                <a:spcPct val="10000"/>
              </a:spcAft>
              <a:buFont typeface="Wingdings" pitchFamily="2" charset="2"/>
              <a:buChar char="Ø"/>
              <a:defRPr sz="2000" b="1">
                <a:solidFill>
                  <a:srgbClr val="000099"/>
                </a:solidFill>
                <a:latin typeface="+mn-lt"/>
                <a:ea typeface="楷体_GB2312" pitchFamily="49" charset="-122"/>
              </a:defRPr>
            </a:lvl2pPr>
            <a:lvl3pPr marL="1143000" indent="-228600" algn="l" rtl="0" eaLnBrk="0" fontAlgn="base" hangingPunct="0">
              <a:spcBef>
                <a:spcPct val="20000"/>
              </a:spcBef>
              <a:spcAft>
                <a:spcPct val="0"/>
              </a:spcAft>
              <a:buChar char="•"/>
              <a:defRPr sz="2000" b="1">
                <a:solidFill>
                  <a:srgbClr val="FF3300"/>
                </a:solidFill>
                <a:latin typeface="+mn-lt"/>
                <a:ea typeface="+mj-ea"/>
              </a:defRPr>
            </a:lvl3pPr>
            <a:lvl4pPr marL="1600200" indent="-228600" algn="l" rtl="0" eaLnBrk="0" fontAlgn="base" hangingPunct="0">
              <a:spcBef>
                <a:spcPct val="20000"/>
              </a:spcBef>
              <a:spcAft>
                <a:spcPct val="0"/>
              </a:spcAft>
              <a:buChar char="–"/>
              <a:defRPr sz="1800">
                <a:solidFill>
                  <a:schemeClr val="tx1"/>
                </a:solidFill>
                <a:latin typeface="+mn-lt"/>
                <a:ea typeface="宋体" pitchFamily="2" charset="-122"/>
              </a:defRPr>
            </a:lvl4pPr>
            <a:lvl5pPr marL="2057400" indent="-228600" algn="l" rtl="0" eaLnBrk="0" fontAlgn="base" hangingPunct="0">
              <a:spcBef>
                <a:spcPct val="20000"/>
              </a:spcBef>
              <a:spcAft>
                <a:spcPct val="0"/>
              </a:spcAft>
              <a:buChar char="»"/>
              <a:defRPr sz="1800">
                <a:solidFill>
                  <a:schemeClr val="tx1"/>
                </a:solidFill>
                <a:latin typeface="+mn-lt"/>
                <a:ea typeface="宋体" pitchFamily="2" charset="-122"/>
              </a:defRPr>
            </a:lvl5pPr>
            <a:lvl6pPr marL="2514600" indent="-228600" algn="l" rtl="0" eaLnBrk="0" fontAlgn="base" hangingPunct="0">
              <a:spcBef>
                <a:spcPct val="20000"/>
              </a:spcBef>
              <a:spcAft>
                <a:spcPct val="0"/>
              </a:spcAft>
              <a:buChar char="»"/>
              <a:defRPr sz="2000">
                <a:solidFill>
                  <a:schemeClr val="tx1"/>
                </a:solidFill>
                <a:latin typeface="+mn-lt"/>
                <a:ea typeface="宋体" pitchFamily="2" charset="-122"/>
              </a:defRPr>
            </a:lvl6pPr>
            <a:lvl7pPr marL="2971800" indent="-228600" algn="l" rtl="0" eaLnBrk="0" fontAlgn="base" hangingPunct="0">
              <a:spcBef>
                <a:spcPct val="20000"/>
              </a:spcBef>
              <a:spcAft>
                <a:spcPct val="0"/>
              </a:spcAft>
              <a:buChar char="»"/>
              <a:defRPr sz="2000">
                <a:solidFill>
                  <a:schemeClr val="tx1"/>
                </a:solidFill>
                <a:latin typeface="+mn-lt"/>
                <a:ea typeface="宋体" pitchFamily="2" charset="-122"/>
              </a:defRPr>
            </a:lvl7pPr>
            <a:lvl8pPr marL="3429000" indent="-228600" algn="l" rtl="0" eaLnBrk="0" fontAlgn="base" hangingPunct="0">
              <a:spcBef>
                <a:spcPct val="20000"/>
              </a:spcBef>
              <a:spcAft>
                <a:spcPct val="0"/>
              </a:spcAft>
              <a:buChar char="»"/>
              <a:defRPr sz="2000">
                <a:solidFill>
                  <a:schemeClr val="tx1"/>
                </a:solidFill>
                <a:latin typeface="+mn-lt"/>
                <a:ea typeface="宋体" pitchFamily="2" charset="-122"/>
              </a:defRPr>
            </a:lvl8pPr>
            <a:lvl9pPr marL="3886200" indent="-228600" algn="l" rtl="0" eaLnBrk="0" fontAlgn="base" hangingPunct="0">
              <a:spcBef>
                <a:spcPct val="20000"/>
              </a:spcBef>
              <a:spcAft>
                <a:spcPct val="0"/>
              </a:spcAft>
              <a:buChar char="»"/>
              <a:defRPr sz="2000">
                <a:solidFill>
                  <a:schemeClr val="tx1"/>
                </a:solidFill>
                <a:latin typeface="+mn-lt"/>
                <a:ea typeface="宋体" pitchFamily="2" charset="-122"/>
              </a:defRPr>
            </a:lvl9pPr>
          </a:lstStyle>
          <a:p>
            <a:r>
              <a:rPr lang="en-US" altLang="zh-CN" kern="0" dirty="0" smtClean="0"/>
              <a:t>RFID</a:t>
            </a:r>
          </a:p>
          <a:p>
            <a:r>
              <a:rPr lang="en-US" altLang="zh-CN" kern="0" dirty="0" smtClean="0"/>
              <a:t>========</a:t>
            </a:r>
            <a:endParaRPr lang="en-US" altLang="zh-CN" kern="0" dirty="0"/>
          </a:p>
          <a:p>
            <a:r>
              <a:rPr lang="zh-CN" altLang="en-US" kern="0" dirty="0" smtClean="0"/>
              <a:t>一卡被多读写器阅读</a:t>
            </a:r>
            <a:endParaRPr lang="en-US" altLang="zh-CN" kern="0" dirty="0" smtClean="0"/>
          </a:p>
          <a:p>
            <a:r>
              <a:rPr lang="zh-CN" altLang="en-US" kern="0" dirty="0"/>
              <a:t>多</a:t>
            </a:r>
            <a:r>
              <a:rPr lang="zh-CN" altLang="en-US" kern="0" dirty="0" smtClean="0"/>
              <a:t>卡被并发阅读</a:t>
            </a:r>
            <a:endParaRPr lang="en-US" altLang="zh-CN" kern="0" dirty="0" smtClean="0"/>
          </a:p>
          <a:p>
            <a:r>
              <a:rPr lang="zh-CN" altLang="en-US" kern="0" dirty="0" smtClean="0"/>
              <a:t>无线射频方式</a:t>
            </a:r>
            <a:endParaRPr lang="en-US" altLang="zh-CN" kern="0" dirty="0" smtClean="0"/>
          </a:p>
          <a:p>
            <a:r>
              <a:rPr lang="zh-CN" altLang="en-US" kern="0" dirty="0" smtClean="0"/>
              <a:t>冲突解决？</a:t>
            </a:r>
            <a:endParaRPr lang="zh-CN" altLang="en-US" kern="0" dirty="0"/>
          </a:p>
        </p:txBody>
      </p:sp>
      <p:sp>
        <p:nvSpPr>
          <p:cNvPr id="6" name="矩形 5"/>
          <p:cNvSpPr/>
          <p:nvPr/>
        </p:nvSpPr>
        <p:spPr>
          <a:xfrm>
            <a:off x="449775" y="906098"/>
            <a:ext cx="2664296" cy="2899255"/>
          </a:xfrm>
          <a:prstGeom prst="rect">
            <a:avLst/>
          </a:prstGeom>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anchor="t" anchorCtr="0" compatLnSpc="1">
            <a:prstTxWarp prst="textNoShape">
              <a:avLst/>
            </a:prstTxWarp>
          </a:bodyPr>
          <a:lstStyle/>
          <a:p>
            <a:pPr marL="342900" indent="-342900" eaLnBrk="0" hangingPunct="0">
              <a:lnSpc>
                <a:spcPct val="110000"/>
              </a:lnSpc>
              <a:spcBef>
                <a:spcPct val="20000"/>
              </a:spcBef>
              <a:buBlip>
                <a:blip r:embed="rId2"/>
              </a:buBlip>
            </a:pPr>
            <a:r>
              <a:rPr lang="zh-CN" altLang="en-US" kern="0" dirty="0">
                <a:latin typeface="+mn-lt"/>
                <a:ea typeface="+mn-ea"/>
              </a:rPr>
              <a:t>条形码</a:t>
            </a:r>
            <a:endParaRPr lang="en-US" altLang="zh-CN" kern="0" dirty="0">
              <a:latin typeface="+mn-lt"/>
              <a:ea typeface="+mn-ea"/>
            </a:endParaRPr>
          </a:p>
          <a:p>
            <a:pPr marL="342900" indent="-342900" eaLnBrk="0" hangingPunct="0">
              <a:lnSpc>
                <a:spcPct val="110000"/>
              </a:lnSpc>
              <a:spcBef>
                <a:spcPct val="20000"/>
              </a:spcBef>
              <a:buBlip>
                <a:blip r:embed="rId2"/>
              </a:buBlip>
            </a:pPr>
            <a:r>
              <a:rPr lang="en-US" altLang="zh-CN" kern="0" dirty="0">
                <a:latin typeface="+mn-lt"/>
                <a:ea typeface="+mn-ea"/>
              </a:rPr>
              <a:t>=======</a:t>
            </a:r>
          </a:p>
          <a:p>
            <a:pPr marL="342900" indent="-342900" eaLnBrk="0" hangingPunct="0">
              <a:lnSpc>
                <a:spcPct val="110000"/>
              </a:lnSpc>
              <a:spcBef>
                <a:spcPct val="20000"/>
              </a:spcBef>
              <a:buBlip>
                <a:blip r:embed="rId2"/>
              </a:buBlip>
            </a:pPr>
            <a:r>
              <a:rPr lang="zh-CN" altLang="en-US" kern="0" dirty="0">
                <a:latin typeface="+mn-lt"/>
                <a:ea typeface="+mn-ea"/>
              </a:rPr>
              <a:t>一码一读</a:t>
            </a:r>
            <a:endParaRPr lang="en-US" altLang="zh-CN" kern="0" dirty="0">
              <a:latin typeface="+mn-lt"/>
              <a:ea typeface="+mn-ea"/>
            </a:endParaRPr>
          </a:p>
          <a:p>
            <a:pPr marL="342900" indent="-342900" eaLnBrk="0" hangingPunct="0">
              <a:lnSpc>
                <a:spcPct val="110000"/>
              </a:lnSpc>
              <a:spcBef>
                <a:spcPct val="20000"/>
              </a:spcBef>
              <a:buBlip>
                <a:blip r:embed="rId2"/>
              </a:buBlip>
            </a:pPr>
            <a:r>
              <a:rPr lang="zh-CN" altLang="en-US" kern="0" dirty="0">
                <a:latin typeface="+mn-lt"/>
                <a:ea typeface="+mn-ea"/>
              </a:rPr>
              <a:t>光电阅读模式</a:t>
            </a:r>
            <a:endParaRPr lang="en-US" altLang="zh-CN" kern="0" dirty="0">
              <a:latin typeface="+mn-lt"/>
              <a:ea typeface="+mn-ea"/>
            </a:endParaRPr>
          </a:p>
          <a:p>
            <a:pPr marL="342900" indent="-342900" eaLnBrk="0" hangingPunct="0">
              <a:lnSpc>
                <a:spcPct val="110000"/>
              </a:lnSpc>
              <a:spcBef>
                <a:spcPct val="20000"/>
              </a:spcBef>
              <a:buBlip>
                <a:blip r:embed="rId2"/>
              </a:buBlip>
            </a:pPr>
            <a:r>
              <a:rPr lang="zh-CN" altLang="en-US" kern="0" dirty="0">
                <a:latin typeface="+mn-lt"/>
                <a:ea typeface="+mn-ea"/>
              </a:rPr>
              <a:t>一维码容错差</a:t>
            </a:r>
            <a:endParaRPr lang="en-US" altLang="zh-CN" kern="0" dirty="0">
              <a:latin typeface="+mn-lt"/>
              <a:ea typeface="+mn-ea"/>
            </a:endParaRPr>
          </a:p>
          <a:p>
            <a:pPr marL="342900" indent="-342900" eaLnBrk="0" hangingPunct="0">
              <a:lnSpc>
                <a:spcPct val="110000"/>
              </a:lnSpc>
              <a:spcBef>
                <a:spcPct val="20000"/>
              </a:spcBef>
              <a:buBlip>
                <a:blip r:embed="rId2"/>
              </a:buBlip>
            </a:pPr>
            <a:r>
              <a:rPr lang="zh-CN" altLang="en-US" kern="0" dirty="0">
                <a:latin typeface="+mn-lt"/>
                <a:ea typeface="+mn-ea"/>
              </a:rPr>
              <a:t>二维码容错高</a:t>
            </a:r>
          </a:p>
        </p:txBody>
      </p:sp>
      <p:pic>
        <p:nvPicPr>
          <p:cNvPr id="7" name="图片 6" descr="https://gimg2.baidu.com/image_search/src=http%3A%2F%2Fi1.sinaimg.cn%2Fdy%2Fc%2F2011-10-25%2F1319494462_crQtTr.jpg&amp;refer=http%3A%2F%2Fi1.sinaimg.cn&amp;app=2002&amp;size=f9999,10000&amp;q=a80&amp;n=0&amp;g=0n&amp;fmt=jpeg?sec=1619007343&amp;t=d146da4be4d29208c681e75b39b1a8f7"/>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47864" y="3845464"/>
            <a:ext cx="1114250" cy="1145067"/>
          </a:xfrm>
          <a:prstGeom prst="rect">
            <a:avLst/>
          </a:prstGeom>
          <a:noFill/>
          <a:ln>
            <a:noFill/>
          </a:ln>
        </p:spPr>
      </p:pic>
      <p:pic>
        <p:nvPicPr>
          <p:cNvPr id="10" name="Picture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76639" y="3805353"/>
            <a:ext cx="3298329" cy="1225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31740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p>
            <a:pPr>
              <a:defRPr/>
            </a:pPr>
            <a:r>
              <a:rPr lang="zh-CN" altLang="en-US" smtClean="0"/>
              <a:t>桂小林 </a:t>
            </a:r>
            <a:fld id="{E571E082-43F8-4F30-9C8C-45C7B9D41DDF}" type="slidenum">
              <a:rPr lang="en-US" altLang="zh-CN" smtClean="0"/>
              <a:pPr>
                <a:defRPr/>
              </a:pPr>
              <a:t>50</a:t>
            </a:fld>
            <a:endParaRPr lang="en-US" altLang="zh-CN"/>
          </a:p>
        </p:txBody>
      </p:sp>
      <p:sp>
        <p:nvSpPr>
          <p:cNvPr id="4" name="TextBox 3"/>
          <p:cNvSpPr txBox="1"/>
          <p:nvPr>
            <p:custDataLst>
              <p:tags r:id="rId2"/>
            </p:custDataLst>
          </p:nvPr>
        </p:nvSpPr>
        <p:spPr>
          <a:xfrm>
            <a:off x="914400" y="635000"/>
            <a:ext cx="7315200" cy="1607344"/>
          </a:xfrm>
          <a:prstGeom prst="rect">
            <a:avLst/>
          </a:prstGeom>
          <a:noFill/>
        </p:spPr>
        <p:txBody>
          <a:bodyPr vert="horz" wrap="square" rtlCol="0" anchor="ctr" anchorCtr="0">
            <a:noAutofit/>
          </a:bodyPr>
          <a:lstStyle/>
          <a:p>
            <a:r>
              <a:rPr lang="zh-CN" altLang="en-US" sz="2800" b="1" dirty="0" smtClean="0">
                <a:solidFill>
                  <a:srgbClr val="FF0000"/>
                </a:solidFill>
                <a:effectLst>
                  <a:outerShdw blurRad="38100" dist="38100" dir="2700000" algn="tl">
                    <a:srgbClr val="000000">
                      <a:alpha val="43137"/>
                    </a:srgbClr>
                  </a:outerShdw>
                </a:effectLst>
              </a:rPr>
              <a:t>身份证为什么</a:t>
            </a:r>
            <a:r>
              <a:rPr lang="zh-CN" altLang="en-US" sz="2800" b="1" dirty="0">
                <a:solidFill>
                  <a:srgbClr val="FF0000"/>
                </a:solidFill>
                <a:effectLst>
                  <a:outerShdw blurRad="38100" dist="38100" dir="2700000" algn="tl">
                    <a:srgbClr val="000000">
                      <a:alpha val="43137"/>
                    </a:srgbClr>
                  </a:outerShdw>
                </a:effectLst>
              </a:rPr>
              <a:t>能够</a:t>
            </a:r>
            <a:r>
              <a:rPr lang="zh-CN" altLang="en-US" sz="2800" b="1" dirty="0" smtClean="0">
                <a:solidFill>
                  <a:srgbClr val="FF0000"/>
                </a:solidFill>
                <a:effectLst>
                  <a:outerShdw blurRad="38100" dist="38100" dir="2700000" algn="tl">
                    <a:srgbClr val="000000">
                      <a:alpha val="43137"/>
                    </a:srgbClr>
                  </a:outerShdw>
                </a:effectLst>
              </a:rPr>
              <a:t>实现进站乘车？</a:t>
            </a:r>
            <a:endParaRPr lang="zh-CN" altLang="en-US" sz="2600" b="1" dirty="0">
              <a:solidFill>
                <a:srgbClr val="FF0000"/>
              </a:solidFill>
              <a:effectLst>
                <a:outerShdw blurRad="38100" dist="38100" dir="2700000" algn="tl">
                  <a:srgbClr val="000000">
                    <a:alpha val="43137"/>
                  </a:srgbClr>
                </a:outerShdw>
              </a:effectLst>
              <a:latin typeface="Microsoft Yahei"/>
              <a:ea typeface="Microsoft Yahei"/>
              <a:sym typeface="Microsoft Yahei"/>
            </a:endParaRPr>
          </a:p>
        </p:txBody>
      </p:sp>
      <p:sp>
        <p:nvSpPr>
          <p:cNvPr id="5" name="TextBox 4"/>
          <p:cNvSpPr txBox="1"/>
          <p:nvPr>
            <p:custDataLst>
              <p:tags r:id="rId3"/>
            </p:custDataLst>
          </p:nvPr>
        </p:nvSpPr>
        <p:spPr>
          <a:xfrm>
            <a:off x="1828800" y="2089547"/>
            <a:ext cx="6400800" cy="482203"/>
          </a:xfrm>
          <a:prstGeom prst="rect">
            <a:avLst/>
          </a:prstGeom>
          <a:noFill/>
        </p:spPr>
        <p:txBody>
          <a:bodyPr vert="horz" rtlCol="0" anchor="ctr" anchorCtr="0">
            <a:noAutofit/>
          </a:bodyPr>
          <a:lstStyle/>
          <a:p>
            <a:r>
              <a:rPr lang="zh-CN" altLang="en-US" sz="2600" dirty="0" smtClean="0">
                <a:solidFill>
                  <a:srgbClr val="000000"/>
                </a:solidFill>
                <a:latin typeface="Microsoft Yahei"/>
                <a:ea typeface="Microsoft Yahei"/>
                <a:sym typeface="Microsoft Yahei"/>
              </a:rPr>
              <a:t>身份证能够定位</a:t>
            </a:r>
            <a:endParaRPr lang="zh-CN" altLang="en-US" sz="2600" dirty="0">
              <a:solidFill>
                <a:srgbClr val="000000"/>
              </a:solidFill>
              <a:latin typeface="Microsoft Yahei"/>
              <a:ea typeface="Microsoft Yahei"/>
              <a:sym typeface="Microsoft Yahei"/>
            </a:endParaRPr>
          </a:p>
        </p:txBody>
      </p:sp>
      <p:sp>
        <p:nvSpPr>
          <p:cNvPr id="6" name="TextBox 5"/>
          <p:cNvSpPr txBox="1"/>
          <p:nvPr>
            <p:custDataLst>
              <p:tags r:id="rId4"/>
            </p:custDataLst>
          </p:nvPr>
        </p:nvSpPr>
        <p:spPr>
          <a:xfrm>
            <a:off x="1828800" y="2732484"/>
            <a:ext cx="6400800" cy="482203"/>
          </a:xfrm>
          <a:prstGeom prst="rect">
            <a:avLst/>
          </a:prstGeom>
          <a:noFill/>
        </p:spPr>
        <p:txBody>
          <a:bodyPr vert="horz" rtlCol="0" anchor="ctr" anchorCtr="0">
            <a:noAutofit/>
          </a:bodyPr>
          <a:lstStyle/>
          <a:p>
            <a:r>
              <a:rPr lang="zh-CN" altLang="en-US" sz="2600" dirty="0" smtClean="0">
                <a:solidFill>
                  <a:srgbClr val="000000"/>
                </a:solidFill>
                <a:latin typeface="Microsoft Yahei"/>
                <a:ea typeface="Microsoft Yahei"/>
                <a:sym typeface="Microsoft Yahei"/>
              </a:rPr>
              <a:t>身份证</a:t>
            </a:r>
            <a:r>
              <a:rPr lang="zh-CN" altLang="en-US" sz="2600" dirty="0">
                <a:solidFill>
                  <a:srgbClr val="000000"/>
                </a:solidFill>
                <a:latin typeface="Microsoft Yahei"/>
                <a:ea typeface="Microsoft Yahei"/>
                <a:sym typeface="Microsoft Yahei"/>
              </a:rPr>
              <a:t>包含</a:t>
            </a:r>
            <a:r>
              <a:rPr lang="zh-CN" altLang="en-US" sz="2600" dirty="0" smtClean="0">
                <a:solidFill>
                  <a:srgbClr val="000000"/>
                </a:solidFill>
                <a:latin typeface="Microsoft Yahei"/>
                <a:ea typeface="Microsoft Yahei"/>
                <a:sym typeface="Microsoft Yahei"/>
              </a:rPr>
              <a:t>网络链接</a:t>
            </a:r>
            <a:endParaRPr lang="zh-CN" altLang="en-US" sz="2600" dirty="0">
              <a:solidFill>
                <a:srgbClr val="000000"/>
              </a:solidFill>
              <a:latin typeface="Microsoft Yahei"/>
              <a:ea typeface="Microsoft Yahei"/>
              <a:sym typeface="Microsoft Yahei"/>
            </a:endParaRPr>
          </a:p>
        </p:txBody>
      </p:sp>
      <p:sp>
        <p:nvSpPr>
          <p:cNvPr id="7" name="TextBox 6"/>
          <p:cNvSpPr txBox="1"/>
          <p:nvPr>
            <p:custDataLst>
              <p:tags r:id="rId5"/>
            </p:custDataLst>
          </p:nvPr>
        </p:nvSpPr>
        <p:spPr>
          <a:xfrm>
            <a:off x="1828800" y="3375422"/>
            <a:ext cx="6400800" cy="482203"/>
          </a:xfrm>
          <a:prstGeom prst="rect">
            <a:avLst/>
          </a:prstGeom>
          <a:noFill/>
        </p:spPr>
        <p:txBody>
          <a:bodyPr vert="horz" rtlCol="0" anchor="ctr" anchorCtr="0">
            <a:noAutofit/>
          </a:bodyPr>
          <a:lstStyle/>
          <a:p>
            <a:r>
              <a:rPr lang="zh-CN" altLang="en-US" sz="2600" dirty="0" smtClean="0">
                <a:solidFill>
                  <a:srgbClr val="000000"/>
                </a:solidFill>
                <a:latin typeface="Microsoft Yahei"/>
                <a:ea typeface="Microsoft Yahei"/>
                <a:sym typeface="Microsoft Yahei"/>
              </a:rPr>
              <a:t>身份证具有扫描者的身份信息</a:t>
            </a:r>
            <a:endParaRPr lang="zh-CN" altLang="en-US" sz="2600" dirty="0">
              <a:solidFill>
                <a:srgbClr val="000000"/>
              </a:solidFill>
              <a:latin typeface="Microsoft Yahei"/>
              <a:ea typeface="Microsoft Yahei"/>
              <a:sym typeface="Microsoft Yahei"/>
            </a:endParaRPr>
          </a:p>
        </p:txBody>
      </p:sp>
      <p:sp>
        <p:nvSpPr>
          <p:cNvPr id="8" name="TextBox 7"/>
          <p:cNvSpPr txBox="1"/>
          <p:nvPr>
            <p:custDataLst>
              <p:tags r:id="rId6"/>
            </p:custDataLst>
          </p:nvPr>
        </p:nvSpPr>
        <p:spPr>
          <a:xfrm>
            <a:off x="1828800" y="4018359"/>
            <a:ext cx="6400800" cy="482203"/>
          </a:xfrm>
          <a:prstGeom prst="rect">
            <a:avLst/>
          </a:prstGeom>
          <a:noFill/>
        </p:spPr>
        <p:txBody>
          <a:bodyPr vert="horz" rtlCol="0" anchor="ctr" anchorCtr="0">
            <a:noAutofit/>
          </a:bodyPr>
          <a:lstStyle/>
          <a:p>
            <a:r>
              <a:rPr lang="zh-CN" altLang="en-US" sz="2600" dirty="0" smtClean="0">
                <a:solidFill>
                  <a:srgbClr val="000000"/>
                </a:solidFill>
                <a:latin typeface="Microsoft Yahei"/>
                <a:ea typeface="Microsoft Yahei"/>
                <a:sym typeface="Microsoft Yahei"/>
              </a:rPr>
              <a:t>不清楚，再想想</a:t>
            </a:r>
            <a:endParaRPr lang="zh-CN" altLang="en-US" sz="2600" dirty="0">
              <a:solidFill>
                <a:srgbClr val="000000"/>
              </a:solidFill>
              <a:latin typeface="Microsoft Yahei"/>
              <a:ea typeface="Microsoft Yahei"/>
              <a:sym typeface="Microsoft Yahei"/>
            </a:endParaRPr>
          </a:p>
        </p:txBody>
      </p:sp>
      <p:sp>
        <p:nvSpPr>
          <p:cNvPr id="9" name="矩形 8"/>
          <p:cNvSpPr>
            <a:spLocks noChangeAspect="1"/>
          </p:cNvSpPr>
          <p:nvPr>
            <p:custDataLst>
              <p:tags r:id="rId7"/>
            </p:custDataLst>
          </p:nvPr>
        </p:nvSpPr>
        <p:spPr bwMode="auto">
          <a:xfrm>
            <a:off x="1178719" y="2137767"/>
            <a:ext cx="385762" cy="385763"/>
          </a:xfrm>
          <a:prstGeom prst="rect">
            <a:avLst/>
          </a:prstGeom>
          <a:solidFill>
            <a:srgbClr val="00FF00"/>
          </a:solidFill>
          <a:ln w="25400" cap="flat" cmpd="sng" algn="ctr">
            <a:solidFill>
              <a:srgbClr val="000000"/>
            </a:solidFill>
            <a:prstDash val="solid"/>
            <a:round/>
            <a:headEnd type="none" w="med" len="med"/>
            <a:tailEnd type="none" w="med" len="med"/>
          </a:ln>
          <a:effectLst>
            <a:outerShdw dist="17961" dir="2700000" algn="ctr" rotWithShape="0">
              <a:schemeClr val="tx1">
                <a:gamma/>
                <a:shade val="60000"/>
                <a:invGamma/>
              </a:schemeClr>
            </a:outerShdw>
          </a:effectLst>
        </p:spPr>
        <p:txBody>
          <a:bodyPr vert="horz" wrap="square" lIns="91440" tIns="45720" rIns="91440" bIns="4572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rgbClr val="FFFFFF"/>
                </a:solidFill>
                <a:effectLst/>
                <a:latin typeface="Microsoft Yahei"/>
                <a:ea typeface="Microsoft Yahei"/>
                <a:sym typeface="Microsoft Yahei"/>
              </a:rPr>
              <a:t>A</a:t>
            </a:r>
            <a:endParaRPr kumimoji="0" lang="zh-CN" altLang="en-US" sz="1600" b="0" i="0" u="none" strike="noStrike" cap="none" normalizeH="0" baseline="0" smtClean="0">
              <a:ln>
                <a:noFill/>
              </a:ln>
              <a:solidFill>
                <a:srgbClr val="FFFFFF"/>
              </a:solidFill>
              <a:effectLst/>
              <a:latin typeface="Microsoft Yahei"/>
              <a:ea typeface="Microsoft Yahei"/>
              <a:sym typeface="Microsoft Yahei"/>
            </a:endParaRPr>
          </a:p>
        </p:txBody>
      </p:sp>
      <p:sp>
        <p:nvSpPr>
          <p:cNvPr id="10" name="矩形 9"/>
          <p:cNvSpPr>
            <a:spLocks noChangeAspect="1"/>
          </p:cNvSpPr>
          <p:nvPr>
            <p:custDataLst>
              <p:tags r:id="rId8"/>
            </p:custDataLst>
          </p:nvPr>
        </p:nvSpPr>
        <p:spPr bwMode="auto">
          <a:xfrm>
            <a:off x="1178719" y="2780705"/>
            <a:ext cx="385762" cy="385762"/>
          </a:xfrm>
          <a:prstGeom prst="rect">
            <a:avLst/>
          </a:prstGeom>
          <a:solidFill>
            <a:srgbClr val="00FF00"/>
          </a:solidFill>
          <a:ln w="25400" cap="flat" cmpd="sng" algn="ctr">
            <a:solidFill>
              <a:srgbClr val="000000"/>
            </a:solidFill>
            <a:prstDash val="solid"/>
            <a:round/>
            <a:headEnd type="none" w="med" len="med"/>
            <a:tailEnd type="none" w="med" len="med"/>
          </a:ln>
          <a:effectLst>
            <a:outerShdw dist="17961" dir="2700000" algn="ctr" rotWithShape="0">
              <a:schemeClr val="tx1">
                <a:gamma/>
                <a:shade val="60000"/>
                <a:invGamma/>
              </a:schemeClr>
            </a:outerShdw>
          </a:effectLst>
        </p:spPr>
        <p:txBody>
          <a:bodyPr vert="horz" wrap="square" lIns="91440" tIns="45720" rIns="91440" bIns="4572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rgbClr val="FFFFFF"/>
                </a:solidFill>
                <a:effectLst/>
                <a:latin typeface="Microsoft Yahei"/>
                <a:ea typeface="Microsoft Yahei"/>
                <a:sym typeface="Microsoft Yahei"/>
              </a:rPr>
              <a:t>B</a:t>
            </a:r>
            <a:endParaRPr kumimoji="0" lang="zh-CN" altLang="en-US" sz="1600" b="0" i="0" u="none" strike="noStrike" cap="none" normalizeH="0" baseline="0" smtClean="0">
              <a:ln>
                <a:noFill/>
              </a:ln>
              <a:solidFill>
                <a:srgbClr val="FFFFFF"/>
              </a:solidFill>
              <a:effectLst/>
              <a:latin typeface="Microsoft Yahei"/>
              <a:ea typeface="Microsoft Yahei"/>
              <a:sym typeface="Microsoft Yahei"/>
            </a:endParaRPr>
          </a:p>
        </p:txBody>
      </p:sp>
      <p:sp>
        <p:nvSpPr>
          <p:cNvPr id="11" name="矩形 10"/>
          <p:cNvSpPr>
            <a:spLocks noChangeAspect="1"/>
          </p:cNvSpPr>
          <p:nvPr>
            <p:custDataLst>
              <p:tags r:id="rId9"/>
            </p:custDataLst>
          </p:nvPr>
        </p:nvSpPr>
        <p:spPr bwMode="auto">
          <a:xfrm>
            <a:off x="1178719" y="3423642"/>
            <a:ext cx="385762" cy="385763"/>
          </a:xfrm>
          <a:prstGeom prst="rect">
            <a:avLst/>
          </a:prstGeom>
          <a:solidFill>
            <a:srgbClr val="808080"/>
          </a:solidFill>
          <a:ln w="12700" cap="flat" cmpd="sng" algn="ctr">
            <a:solidFill>
              <a:srgbClr val="000000"/>
            </a:solidFill>
            <a:prstDash val="solid"/>
            <a:round/>
            <a:headEnd type="none" w="med" len="med"/>
            <a:tailEnd type="none" w="med" len="med"/>
          </a:ln>
          <a:effectLst>
            <a:outerShdw dist="17961" dir="2700000" algn="ctr" rotWithShape="0">
              <a:schemeClr val="tx1">
                <a:gamma/>
                <a:shade val="60000"/>
                <a:invGamma/>
              </a:schemeClr>
            </a:outerShdw>
          </a:effectLst>
        </p:spPr>
        <p:txBody>
          <a:bodyPr vert="horz" wrap="square" lIns="91440" tIns="45720" rIns="91440" bIns="4572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rgbClr val="FFFFFF"/>
                </a:solidFill>
                <a:effectLst/>
                <a:latin typeface="Microsoft Yahei"/>
                <a:ea typeface="Microsoft Yahei"/>
                <a:sym typeface="Microsoft Yahei"/>
              </a:rPr>
              <a:t>C</a:t>
            </a:r>
            <a:endParaRPr kumimoji="0" lang="zh-CN" altLang="en-US" sz="1600" b="0" i="0" u="none" strike="noStrike" cap="none" normalizeH="0" baseline="0" smtClean="0">
              <a:ln>
                <a:noFill/>
              </a:ln>
              <a:solidFill>
                <a:srgbClr val="FFFFFF"/>
              </a:solidFill>
              <a:effectLst/>
              <a:latin typeface="Microsoft Yahei"/>
              <a:ea typeface="Microsoft Yahei"/>
              <a:sym typeface="Microsoft Yahei"/>
            </a:endParaRPr>
          </a:p>
        </p:txBody>
      </p:sp>
      <p:sp>
        <p:nvSpPr>
          <p:cNvPr id="12" name="矩形 11"/>
          <p:cNvSpPr>
            <a:spLocks noChangeAspect="1"/>
          </p:cNvSpPr>
          <p:nvPr>
            <p:custDataLst>
              <p:tags r:id="rId10"/>
            </p:custDataLst>
          </p:nvPr>
        </p:nvSpPr>
        <p:spPr bwMode="auto">
          <a:xfrm>
            <a:off x="1178719" y="4066580"/>
            <a:ext cx="385762" cy="385762"/>
          </a:xfrm>
          <a:prstGeom prst="rect">
            <a:avLst/>
          </a:prstGeom>
          <a:solidFill>
            <a:srgbClr val="808080"/>
          </a:solidFill>
          <a:ln w="12700" cap="flat" cmpd="sng" algn="ctr">
            <a:solidFill>
              <a:srgbClr val="000000"/>
            </a:solidFill>
            <a:prstDash val="solid"/>
            <a:round/>
            <a:headEnd type="none" w="med" len="med"/>
            <a:tailEnd type="none" w="med" len="med"/>
          </a:ln>
          <a:effectLst>
            <a:outerShdw dist="17961" dir="2700000" algn="ctr" rotWithShape="0">
              <a:schemeClr val="tx1">
                <a:gamma/>
                <a:shade val="60000"/>
                <a:invGamma/>
              </a:schemeClr>
            </a:outerShdw>
          </a:effectLst>
        </p:spPr>
        <p:txBody>
          <a:bodyPr vert="horz" wrap="square" lIns="91440" tIns="45720" rIns="91440" bIns="4572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rgbClr val="FFFFFF"/>
                </a:solidFill>
                <a:effectLst/>
                <a:latin typeface="Microsoft Yahei"/>
                <a:ea typeface="Microsoft Yahei"/>
                <a:sym typeface="Microsoft Yahei"/>
              </a:rPr>
              <a:t>D</a:t>
            </a:r>
            <a:endParaRPr kumimoji="0" lang="zh-CN" altLang="en-US" sz="1600" b="0" i="0" u="none" strike="noStrike" cap="none" normalizeH="0" baseline="0" smtClean="0">
              <a:ln>
                <a:noFill/>
              </a:ln>
              <a:solidFill>
                <a:srgbClr val="FFFFFF"/>
              </a:solidFill>
              <a:effectLst/>
              <a:latin typeface="Microsoft Yahei"/>
              <a:ea typeface="Microsoft Yahei"/>
              <a:sym typeface="Microsoft Yahei"/>
            </a:endParaRPr>
          </a:p>
        </p:txBody>
      </p:sp>
      <p:sp>
        <p:nvSpPr>
          <p:cNvPr id="13" name="圆角矩形 12"/>
          <p:cNvSpPr/>
          <p:nvPr>
            <p:custDataLst>
              <p:tags r:id="rId11"/>
            </p:custDataLst>
          </p:nvPr>
        </p:nvSpPr>
        <p:spPr bwMode="auto">
          <a:xfrm>
            <a:off x="6686550" y="4661297"/>
            <a:ext cx="1157288" cy="308610"/>
          </a:xfrm>
          <a:prstGeom prst="roundRect">
            <a:avLst/>
          </a:prstGeom>
          <a:solidFill>
            <a:srgbClr val="808080"/>
          </a:solidFill>
          <a:ln w="38100" cap="flat" cmpd="sng" algn="ctr">
            <a:solidFill>
              <a:srgbClr val="000000"/>
            </a:solidFill>
            <a:prstDash val="solid"/>
            <a:round/>
            <a:headEnd type="none" w="med" len="med"/>
            <a:tailEnd type="none" w="med" len="med"/>
          </a:ln>
          <a:effectLst>
            <a:outerShdw dist="17961" dir="2700000" algn="ctr" rotWithShape="0">
              <a:schemeClr val="tx1">
                <a:gamma/>
                <a:shade val="60000"/>
                <a:invGamma/>
              </a:schemeClr>
            </a:outerShdw>
          </a:effectLst>
        </p:spPr>
        <p:txBody>
          <a:bodyPr vert="horz" wrap="square" lIns="91440" tIns="45720" rIns="91440" bIns="4572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smtClean="0">
                <a:ln>
                  <a:noFill/>
                </a:ln>
                <a:solidFill>
                  <a:srgbClr val="FFFFFF"/>
                </a:solidFill>
                <a:effectLst/>
                <a:latin typeface="Microsoft Yahei"/>
                <a:ea typeface="Microsoft Yahei"/>
                <a:sym typeface="Microsoft Yahei"/>
              </a:rPr>
              <a:t>提交</a:t>
            </a:r>
          </a:p>
        </p:txBody>
      </p:sp>
      <p:grpSp>
        <p:nvGrpSpPr>
          <p:cNvPr id="24" name="组合 23"/>
          <p:cNvGrpSpPr/>
          <p:nvPr>
            <p:custDataLst>
              <p:tags r:id="rId12"/>
            </p:custDataLst>
          </p:nvPr>
        </p:nvGrpSpPr>
        <p:grpSpPr>
          <a:xfrm>
            <a:off x="0" y="0"/>
            <a:ext cx="9144000" cy="635000"/>
            <a:chOff x="0" y="0"/>
            <a:chExt cx="9144000" cy="635000"/>
          </a:xfrm>
        </p:grpSpPr>
        <p:sp>
          <p:nvSpPr>
            <p:cNvPr id="21" name="TitleBackground"/>
            <p:cNvSpPr/>
            <p:nvPr>
              <p:custDataLst>
                <p:tags r:id="rId14"/>
              </p:custDataLst>
            </p:nvPr>
          </p:nvSpPr>
          <p:spPr bwMode="auto">
            <a:xfrm>
              <a:off x="0" y="0"/>
              <a:ext cx="9144000" cy="635000"/>
            </a:xfrm>
            <a:prstGeom prst="rect">
              <a:avLst/>
            </a:prstGeom>
            <a:solidFill>
              <a:srgbClr val="F6F7F8"/>
            </a:solidFill>
            <a:ln w="9525" cap="flat" cmpd="sng" algn="ctr">
              <a:noFill/>
              <a:prstDash val="solid"/>
              <a:round/>
              <a:headEnd type="none" w="med" len="med"/>
              <a:tailEnd type="none" w="med" len="med"/>
            </a:ln>
            <a:effectLst>
              <a:outerShdw dist="17961" dir="2700000" algn="ctr" rotWithShape="0">
                <a:schemeClr val="tx1">
                  <a:gamma/>
                  <a:shade val="60000"/>
                  <a:invGamma/>
                </a:schemeClr>
              </a:outerShdw>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2400" b="0" i="0" u="none" strike="noStrike" cap="none" normalizeH="0" baseline="0" smtClean="0">
                <a:ln>
                  <a:noFill/>
                </a:ln>
                <a:solidFill>
                  <a:schemeClr val="tx1"/>
                </a:solidFill>
                <a:effectLst/>
                <a:latin typeface="Times New Roman" pitchFamily="18" charset="0"/>
                <a:ea typeface="宋体" pitchFamily="2" charset="-122"/>
              </a:endParaRPr>
            </a:p>
          </p:txBody>
        </p:sp>
        <p:sp>
          <p:nvSpPr>
            <p:cNvPr id="22" name="ColorBlock"/>
            <p:cNvSpPr/>
            <p:nvPr>
              <p:custDataLst>
                <p:tags r:id="rId15"/>
              </p:custDataLst>
            </p:nvPr>
          </p:nvSpPr>
          <p:spPr bwMode="auto">
            <a:xfrm>
              <a:off x="0" y="0"/>
              <a:ext cx="190500" cy="635000"/>
            </a:xfrm>
            <a:prstGeom prst="rect">
              <a:avLst/>
            </a:prstGeom>
            <a:solidFill>
              <a:srgbClr val="639EF4"/>
            </a:solidFill>
            <a:ln w="9525" cap="flat" cmpd="sng" algn="ctr">
              <a:noFill/>
              <a:prstDash val="solid"/>
              <a:round/>
              <a:headEnd type="none" w="med" len="med"/>
              <a:tailEnd type="none" w="med" len="med"/>
            </a:ln>
            <a:effectLst>
              <a:outerShdw dist="17961" dir="2700000" algn="ctr" rotWithShape="0">
                <a:schemeClr val="tx1">
                  <a:gamma/>
                  <a:shade val="60000"/>
                  <a:invGamma/>
                </a:schemeClr>
              </a:outerShdw>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2400" b="0" i="0" u="none" strike="noStrike" cap="none" normalizeH="0" baseline="0" smtClean="0">
                <a:ln>
                  <a:noFill/>
                </a:ln>
                <a:solidFill>
                  <a:schemeClr val="tx1"/>
                </a:solidFill>
                <a:effectLst/>
                <a:latin typeface="Times New Roman" pitchFamily="18" charset="0"/>
                <a:ea typeface="宋体" pitchFamily="2" charset="-122"/>
              </a:endParaRPr>
            </a:p>
          </p:txBody>
        </p:sp>
        <p:sp>
          <p:nvSpPr>
            <p:cNvPr id="23" name="TypeText"/>
            <p:cNvSpPr txBox="1"/>
            <p:nvPr>
              <p:custDataLst>
                <p:tags r:id="rId16"/>
              </p:custDataLst>
            </p:nvPr>
          </p:nvSpPr>
          <p:spPr>
            <a:xfrm>
              <a:off x="254000" y="0"/>
              <a:ext cx="1905000" cy="635000"/>
            </a:xfrm>
            <a:prstGeom prst="rect">
              <a:avLst/>
            </a:prstGeom>
            <a:noFill/>
          </p:spPr>
          <p:txBody>
            <a:bodyPr vert="horz" wrap="none" rtlCol="0" anchor="ctr" anchorCtr="0">
              <a:noAutofit/>
            </a:bodyPr>
            <a:lstStyle/>
            <a:p>
              <a:r>
                <a:rPr lang="zh-CN" altLang="en-US" sz="2600" smtClean="0">
                  <a:solidFill>
                    <a:srgbClr val="000000"/>
                  </a:solidFill>
                  <a:latin typeface="Microsoft Yahei"/>
                  <a:ea typeface="Microsoft Yahei"/>
                  <a:sym typeface="Microsoft Yahei"/>
                </a:rPr>
                <a:t>多选题</a:t>
              </a:r>
              <a:endParaRPr lang="zh-CN" altLang="en-US" sz="2600">
                <a:solidFill>
                  <a:srgbClr val="000000"/>
                </a:solidFill>
                <a:latin typeface="Microsoft Yahei"/>
                <a:ea typeface="Microsoft Yahei"/>
                <a:sym typeface="Microsoft Yahei"/>
              </a:endParaRPr>
            </a:p>
          </p:txBody>
        </p:sp>
        <p:sp>
          <p:nvSpPr>
            <p:cNvPr id="20" name="TipText"/>
            <p:cNvSpPr txBox="1"/>
            <p:nvPr>
              <p:custDataLst>
                <p:tags r:id="rId17"/>
              </p:custDataLst>
            </p:nvPr>
          </p:nvSpPr>
          <p:spPr>
            <a:xfrm>
              <a:off x="1525905" y="109220"/>
              <a:ext cx="2286000" cy="508000"/>
            </a:xfrm>
            <a:prstGeom prst="rect">
              <a:avLst/>
            </a:prstGeom>
            <a:noFill/>
          </p:spPr>
          <p:txBody>
            <a:bodyPr vert="horz" wrap="none" rtlCol="0" anchor="ctr" anchorCtr="0">
              <a:noAutofit/>
            </a:bodyPr>
            <a:lstStyle/>
            <a:p>
              <a:r>
                <a:rPr lang="en-US" altLang="zh-CN" sz="2000" smtClean="0">
                  <a:solidFill>
                    <a:srgbClr val="808080"/>
                  </a:solidFill>
                  <a:latin typeface="Microsoft Yahei"/>
                  <a:ea typeface="Microsoft Yahei"/>
                  <a:sym typeface="Microsoft Yahei"/>
                </a:rPr>
                <a:t>1</a:t>
              </a:r>
              <a:r>
                <a:rPr lang="zh-CN" altLang="en-US" sz="2000" smtClean="0">
                  <a:solidFill>
                    <a:srgbClr val="808080"/>
                  </a:solidFill>
                  <a:latin typeface="Microsoft Yahei"/>
                  <a:ea typeface="Microsoft Yahei"/>
                  <a:sym typeface="Microsoft Yahei"/>
                </a:rPr>
                <a:t>分</a:t>
              </a:r>
              <a:endParaRPr lang="zh-CN" altLang="en-US" sz="2000">
                <a:solidFill>
                  <a:srgbClr val="808080"/>
                </a:solidFill>
                <a:latin typeface="Microsoft Yahei"/>
                <a:ea typeface="Microsoft Yahei"/>
                <a:sym typeface="Microsoft Yahei"/>
              </a:endParaRPr>
            </a:p>
          </p:txBody>
        </p:sp>
      </p:grpSp>
      <p:pic>
        <p:nvPicPr>
          <p:cNvPr id="3" name="图片 2"/>
          <p:cNvPicPr>
            <a:picLocks/>
          </p:cNvPicPr>
          <p:nvPr>
            <p:custDataLst>
              <p:tags r:id="rId13"/>
            </p:custDataLst>
          </p:nvPr>
        </p:nvPicPr>
        <p:blipFill>
          <a:blip r:embed="rId19">
            <a:extLst>
              <a:ext uri="{28A0092B-C50C-407E-A947-70E740481C1C}">
                <a14:useLocalDpi xmlns:a14="http://schemas.microsoft.com/office/drawing/2010/main" val="0"/>
              </a:ext>
            </a:extLst>
          </a:blip>
          <a:stretch>
            <a:fillRect/>
          </a:stretch>
        </p:blipFill>
        <p:spPr>
          <a:xfrm>
            <a:off x="7594600" y="63500"/>
            <a:ext cx="1422400" cy="508000"/>
          </a:xfrm>
          <a:prstGeom prst="rect">
            <a:avLst/>
          </a:prstGeom>
        </p:spPr>
      </p:pic>
    </p:spTree>
    <p:custDataLst>
      <p:tags r:id="rId1"/>
    </p:custDataLst>
    <p:extLst>
      <p:ext uri="{BB962C8B-B14F-4D97-AF65-F5344CB8AC3E}">
        <p14:creationId xmlns:p14="http://schemas.microsoft.com/office/powerpoint/2010/main" val="11593813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p>
            <a:pPr>
              <a:defRPr/>
            </a:pPr>
            <a:r>
              <a:rPr lang="zh-CN" altLang="en-US" smtClean="0"/>
              <a:t>桂小林 </a:t>
            </a:r>
            <a:fld id="{2D5720DD-DDF5-40B7-A6B1-23246C701E87}" type="slidenum">
              <a:rPr lang="en-US" smtClean="0"/>
              <a:pPr>
                <a:defRPr/>
              </a:pPr>
              <a:t>51</a:t>
            </a:fld>
            <a:endParaRPr lang="en-US"/>
          </a:p>
        </p:txBody>
      </p:sp>
      <p:sp>
        <p:nvSpPr>
          <p:cNvPr id="3" name="标题 2"/>
          <p:cNvSpPr>
            <a:spLocks noGrp="1"/>
          </p:cNvSpPr>
          <p:nvPr>
            <p:ph type="title"/>
          </p:nvPr>
        </p:nvSpPr>
        <p:spPr/>
        <p:txBody>
          <a:bodyPr/>
          <a:lstStyle/>
          <a:p>
            <a:r>
              <a:rPr lang="en-US" altLang="zh-CN" dirty="0"/>
              <a:t>RFID</a:t>
            </a:r>
            <a:r>
              <a:rPr lang="zh-CN" altLang="en-US" dirty="0"/>
              <a:t>的</a:t>
            </a:r>
            <a:r>
              <a:rPr lang="zh-CN" altLang="en-US" dirty="0" smtClean="0"/>
              <a:t>概念</a:t>
            </a:r>
            <a:endParaRPr lang="zh-CN" altLang="en-US" dirty="0"/>
          </a:p>
        </p:txBody>
      </p:sp>
      <p:sp>
        <p:nvSpPr>
          <p:cNvPr id="4" name="内容占位符 3"/>
          <p:cNvSpPr>
            <a:spLocks noGrp="1"/>
          </p:cNvSpPr>
          <p:nvPr>
            <p:ph idx="1"/>
          </p:nvPr>
        </p:nvSpPr>
        <p:spPr/>
        <p:txBody>
          <a:bodyPr/>
          <a:lstStyle/>
          <a:p>
            <a:r>
              <a:rPr lang="zh-CN" altLang="en-US" dirty="0" smtClean="0"/>
              <a:t>射频</a:t>
            </a:r>
            <a:r>
              <a:rPr lang="zh-CN" altLang="en-US" dirty="0"/>
              <a:t>识别技术（</a:t>
            </a:r>
            <a:r>
              <a:rPr lang="en-US" altLang="zh-CN" dirty="0"/>
              <a:t>Radio Frequency Identification</a:t>
            </a:r>
            <a:r>
              <a:rPr lang="zh-CN" altLang="en-US" dirty="0"/>
              <a:t>，</a:t>
            </a:r>
            <a:r>
              <a:rPr lang="en-US" altLang="zh-CN" dirty="0"/>
              <a:t>RFID</a:t>
            </a:r>
            <a:r>
              <a:rPr lang="zh-CN" altLang="en-US" dirty="0"/>
              <a:t>），是自动识别技术的一</a:t>
            </a:r>
            <a:r>
              <a:rPr lang="zh-CN" altLang="en-US" dirty="0" smtClean="0"/>
              <a:t>种。</a:t>
            </a:r>
            <a:endParaRPr lang="en-US" altLang="zh-CN" dirty="0" smtClean="0"/>
          </a:p>
          <a:p>
            <a:r>
              <a:rPr lang="en-US" altLang="zh-CN" dirty="0" smtClean="0"/>
              <a:t>RFID</a:t>
            </a:r>
            <a:r>
              <a:rPr lang="zh-CN" altLang="en-US" dirty="0" smtClean="0">
                <a:solidFill>
                  <a:srgbClr val="C00000"/>
                </a:solidFill>
                <a:effectLst>
                  <a:outerShdw blurRad="38100" dist="38100" dir="2700000" algn="tl">
                    <a:srgbClr val="000000">
                      <a:alpha val="43137"/>
                    </a:srgbClr>
                  </a:outerShdw>
                </a:effectLst>
              </a:rPr>
              <a:t>通过</a:t>
            </a:r>
            <a:r>
              <a:rPr lang="zh-CN" altLang="en-US" dirty="0">
                <a:solidFill>
                  <a:srgbClr val="C00000"/>
                </a:solidFill>
                <a:effectLst>
                  <a:outerShdw blurRad="38100" dist="38100" dir="2700000" algn="tl">
                    <a:srgbClr val="000000">
                      <a:alpha val="43137"/>
                    </a:srgbClr>
                  </a:outerShdw>
                </a:effectLst>
              </a:rPr>
              <a:t>无线射频方式进行非接触双向数据通信</a:t>
            </a:r>
            <a:r>
              <a:rPr lang="zh-CN" altLang="en-US" dirty="0"/>
              <a:t>，利用无线射频方式对记录媒体（电子标签或射频卡）进行读写，从而达到识别目标和数据交换的目的，其被认为是</a:t>
            </a:r>
            <a:r>
              <a:rPr lang="en-US" altLang="zh-CN" dirty="0"/>
              <a:t>21</a:t>
            </a:r>
            <a:r>
              <a:rPr lang="zh-CN" altLang="en-US" dirty="0"/>
              <a:t>世纪最具发展潜力的信息技术之一。</a:t>
            </a:r>
          </a:p>
          <a:p>
            <a:r>
              <a:rPr lang="zh-CN" altLang="en-US" dirty="0" smtClean="0"/>
              <a:t>在</a:t>
            </a:r>
            <a:r>
              <a:rPr lang="en-US" altLang="zh-CN" dirty="0" smtClean="0"/>
              <a:t>RFID</a:t>
            </a:r>
            <a:r>
              <a:rPr lang="zh-CN" altLang="en-US" dirty="0" smtClean="0"/>
              <a:t>系统</a:t>
            </a:r>
            <a:r>
              <a:rPr lang="zh-CN" altLang="en-US" dirty="0"/>
              <a:t>中，通过电磁波实现电子标签的读写与通信</a:t>
            </a:r>
            <a:r>
              <a:rPr lang="zh-CN" altLang="en-US" dirty="0" smtClean="0"/>
              <a:t>。</a:t>
            </a:r>
            <a:endParaRPr lang="en-US" altLang="zh-CN" dirty="0" smtClean="0"/>
          </a:p>
          <a:p>
            <a:r>
              <a:rPr lang="zh-CN" altLang="en-US" dirty="0" smtClean="0"/>
              <a:t>根据</a:t>
            </a:r>
            <a:r>
              <a:rPr lang="zh-CN" altLang="en-US" dirty="0"/>
              <a:t>通信距离，可分为近场和</a:t>
            </a:r>
            <a:r>
              <a:rPr lang="zh-CN" altLang="en-US" dirty="0" smtClean="0"/>
              <a:t>远场。 </a:t>
            </a:r>
            <a:endParaRPr lang="zh-CN" altLang="en-US" dirty="0"/>
          </a:p>
        </p:txBody>
      </p:sp>
    </p:spTree>
    <p:extLst>
      <p:ext uri="{BB962C8B-B14F-4D97-AF65-F5344CB8AC3E}">
        <p14:creationId xmlns:p14="http://schemas.microsoft.com/office/powerpoint/2010/main" val="41734311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p>
            <a:pPr>
              <a:defRPr/>
            </a:pPr>
            <a:r>
              <a:rPr lang="zh-CN" altLang="en-US" smtClean="0"/>
              <a:t>桂小林 </a:t>
            </a:r>
            <a:fld id="{2D5720DD-DDF5-40B7-A6B1-23246C701E87}" type="slidenum">
              <a:rPr lang="en-US" smtClean="0"/>
              <a:pPr>
                <a:defRPr/>
              </a:pPr>
              <a:t>52</a:t>
            </a:fld>
            <a:endParaRPr lang="en-US"/>
          </a:p>
        </p:txBody>
      </p:sp>
      <p:sp>
        <p:nvSpPr>
          <p:cNvPr id="3" name="标题 2"/>
          <p:cNvSpPr>
            <a:spLocks noGrp="1"/>
          </p:cNvSpPr>
          <p:nvPr>
            <p:ph type="title"/>
          </p:nvPr>
        </p:nvSpPr>
        <p:spPr/>
        <p:txBody>
          <a:bodyPr/>
          <a:lstStyle/>
          <a:p>
            <a:r>
              <a:rPr lang="en-US" altLang="zh-CN" dirty="0" smtClean="0"/>
              <a:t>RFID</a:t>
            </a:r>
            <a:r>
              <a:rPr lang="zh-CN" altLang="en-US" dirty="0" smtClean="0"/>
              <a:t>的发展</a:t>
            </a:r>
            <a:r>
              <a:rPr lang="en-US" altLang="zh-CN" dirty="0" smtClean="0"/>
              <a:t>-1</a:t>
            </a:r>
            <a:endParaRPr lang="zh-CN" altLang="en-US" dirty="0"/>
          </a:p>
        </p:txBody>
      </p:sp>
      <p:sp>
        <p:nvSpPr>
          <p:cNvPr id="4" name="内容占位符 3"/>
          <p:cNvSpPr>
            <a:spLocks noGrp="1"/>
          </p:cNvSpPr>
          <p:nvPr>
            <p:ph idx="1"/>
          </p:nvPr>
        </p:nvSpPr>
        <p:spPr/>
        <p:txBody>
          <a:bodyPr/>
          <a:lstStyle/>
          <a:p>
            <a:r>
              <a:rPr lang="en-US" altLang="zh-CN" sz="2000" dirty="0"/>
              <a:t>1920</a:t>
            </a:r>
            <a:r>
              <a:rPr lang="zh-CN" altLang="en-US" sz="2000" dirty="0"/>
              <a:t>至</a:t>
            </a:r>
            <a:r>
              <a:rPr lang="en-US" altLang="zh-CN" sz="2000" dirty="0"/>
              <a:t>1930</a:t>
            </a:r>
            <a:r>
              <a:rPr lang="zh-CN" altLang="en-US" sz="2000" dirty="0"/>
              <a:t>年代，美军将</a:t>
            </a:r>
            <a:r>
              <a:rPr lang="en-US" altLang="zh-CN" sz="2000" dirty="0"/>
              <a:t>RFID</a:t>
            </a:r>
            <a:r>
              <a:rPr lang="zh-CN" altLang="en-US" sz="2000" dirty="0"/>
              <a:t>技术应用于飞机的敌我识别。</a:t>
            </a:r>
          </a:p>
          <a:p>
            <a:r>
              <a:rPr lang="en-US" altLang="zh-CN" sz="2000" dirty="0"/>
              <a:t>1940</a:t>
            </a:r>
            <a:r>
              <a:rPr lang="zh-CN" altLang="en-US" sz="2000" dirty="0"/>
              <a:t>至</a:t>
            </a:r>
            <a:r>
              <a:rPr lang="en-US" altLang="zh-CN" sz="2000" dirty="0"/>
              <a:t>1950</a:t>
            </a:r>
            <a:r>
              <a:rPr lang="zh-CN" altLang="en-US" sz="2000" dirty="0"/>
              <a:t>年代，</a:t>
            </a:r>
            <a:r>
              <a:rPr lang="en-US" altLang="zh-CN" sz="2000" dirty="0"/>
              <a:t>Harry  Stockman</a:t>
            </a:r>
            <a:r>
              <a:rPr lang="zh-CN" altLang="en-US" sz="2000" dirty="0"/>
              <a:t>发表了题为“</a:t>
            </a:r>
            <a:r>
              <a:rPr lang="zh-CN" altLang="en-US" sz="2000" b="1" dirty="0">
                <a:solidFill>
                  <a:srgbClr val="C00000"/>
                </a:solidFill>
                <a:effectLst>
                  <a:outerShdw blurRad="38100" dist="38100" dir="2700000" algn="tl">
                    <a:srgbClr val="000000">
                      <a:alpha val="43137"/>
                    </a:srgbClr>
                  </a:outerShdw>
                </a:effectLst>
              </a:rPr>
              <a:t>利用反射功率进行通信</a:t>
            </a:r>
            <a:r>
              <a:rPr lang="zh-CN" altLang="en-US" sz="2000" dirty="0"/>
              <a:t>”一文，奠定了</a:t>
            </a:r>
            <a:r>
              <a:rPr lang="en-US" altLang="zh-CN" sz="2000" dirty="0"/>
              <a:t>RFID</a:t>
            </a:r>
            <a:r>
              <a:rPr lang="zh-CN" altLang="en-US" sz="2000" dirty="0"/>
              <a:t>系统的理论基础</a:t>
            </a:r>
            <a:r>
              <a:rPr lang="zh-CN" altLang="en-US" sz="2000" dirty="0" smtClean="0"/>
              <a:t>。</a:t>
            </a:r>
            <a:endParaRPr lang="en-US" altLang="zh-CN" sz="2000" dirty="0" smtClean="0"/>
          </a:p>
          <a:p>
            <a:r>
              <a:rPr lang="zh-CN" altLang="en-US" sz="2000" dirty="0" smtClean="0"/>
              <a:t>在</a:t>
            </a:r>
            <a:r>
              <a:rPr lang="zh-CN" altLang="en-US" sz="2000" dirty="0"/>
              <a:t>第二次世界大战期间，英国</a:t>
            </a:r>
            <a:r>
              <a:rPr lang="zh-CN" altLang="en-US" sz="2000" b="1" dirty="0">
                <a:solidFill>
                  <a:srgbClr val="C00000"/>
                </a:solidFill>
                <a:effectLst>
                  <a:outerShdw blurRad="38100" dist="38100" dir="2700000" algn="tl">
                    <a:srgbClr val="000000">
                      <a:alpha val="43137"/>
                    </a:srgbClr>
                  </a:outerShdw>
                </a:effectLst>
              </a:rPr>
              <a:t>为了识别返航的飞机</a:t>
            </a:r>
            <a:r>
              <a:rPr lang="zh-CN" altLang="en-US" sz="2000" dirty="0"/>
              <a:t>，在盟军的飞机上装备了一个无线电收发器，当控制塔上的探询器向返航的飞机发射一个询问信号，飞机上的收发器接收到这个信号后，回传一个信号给探询器，探询器根据接收到的回传信号来识别敌我。这是有记录的第一个</a:t>
            </a:r>
            <a:r>
              <a:rPr lang="en-US" altLang="zh-CN" sz="2000" dirty="0"/>
              <a:t>RFID</a:t>
            </a:r>
            <a:r>
              <a:rPr lang="zh-CN" altLang="en-US" sz="2000" dirty="0"/>
              <a:t>敌我识别系统，也是</a:t>
            </a:r>
            <a:r>
              <a:rPr lang="en-US" altLang="zh-CN" sz="2000" dirty="0"/>
              <a:t>RFID</a:t>
            </a:r>
            <a:r>
              <a:rPr lang="zh-CN" altLang="en-US" sz="2000" dirty="0"/>
              <a:t>的第一次实际应用。</a:t>
            </a:r>
          </a:p>
          <a:p>
            <a:r>
              <a:rPr lang="en-US" altLang="zh-CN" sz="2000" dirty="0"/>
              <a:t>1960</a:t>
            </a:r>
            <a:r>
              <a:rPr lang="zh-CN" altLang="en-US" sz="2000" dirty="0"/>
              <a:t>至</a:t>
            </a:r>
            <a:r>
              <a:rPr lang="en-US" altLang="zh-CN" sz="2000" dirty="0"/>
              <a:t>1980</a:t>
            </a:r>
            <a:r>
              <a:rPr lang="zh-CN" altLang="en-US" sz="2000" dirty="0"/>
              <a:t>年代，</a:t>
            </a:r>
            <a:r>
              <a:rPr lang="zh-CN" altLang="en-US" sz="2000" b="1" dirty="0">
                <a:solidFill>
                  <a:srgbClr val="C00000"/>
                </a:solidFill>
              </a:rPr>
              <a:t>方向散射理论</a:t>
            </a:r>
            <a:r>
              <a:rPr lang="zh-CN" altLang="en-US" sz="2000" dirty="0"/>
              <a:t>以及其他电子技术的发展为</a:t>
            </a:r>
            <a:r>
              <a:rPr lang="en-US" altLang="zh-CN" sz="2000" dirty="0"/>
              <a:t>RFID</a:t>
            </a:r>
            <a:r>
              <a:rPr lang="zh-CN" altLang="en-US" sz="2000" dirty="0"/>
              <a:t>技术的商业应用奠定了基础，同时出现了第一个</a:t>
            </a:r>
            <a:r>
              <a:rPr lang="en-US" altLang="zh-CN" sz="2000" dirty="0"/>
              <a:t>RFID</a:t>
            </a:r>
            <a:r>
              <a:rPr lang="zh-CN" altLang="en-US" sz="2000" dirty="0"/>
              <a:t>商业应用系统</a:t>
            </a:r>
            <a:r>
              <a:rPr lang="en-US" altLang="zh-CN" sz="2000" dirty="0"/>
              <a:t>——</a:t>
            </a:r>
            <a:r>
              <a:rPr lang="zh-CN" altLang="en-US" sz="2000" dirty="0"/>
              <a:t>商业电子防盗系统；</a:t>
            </a:r>
          </a:p>
          <a:p>
            <a:endParaRPr lang="zh-CN" altLang="en-US" sz="2000" dirty="0"/>
          </a:p>
        </p:txBody>
      </p:sp>
    </p:spTree>
    <p:extLst>
      <p:ext uri="{BB962C8B-B14F-4D97-AF65-F5344CB8AC3E}">
        <p14:creationId xmlns:p14="http://schemas.microsoft.com/office/powerpoint/2010/main" val="30894629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p>
            <a:pPr>
              <a:defRPr/>
            </a:pPr>
            <a:r>
              <a:rPr lang="zh-CN" altLang="en-US" smtClean="0"/>
              <a:t>桂小林 </a:t>
            </a:r>
            <a:fld id="{2D5720DD-DDF5-40B7-A6B1-23246C701E87}" type="slidenum">
              <a:rPr lang="en-US" smtClean="0"/>
              <a:pPr>
                <a:defRPr/>
              </a:pPr>
              <a:t>53</a:t>
            </a:fld>
            <a:endParaRPr lang="en-US"/>
          </a:p>
        </p:txBody>
      </p:sp>
      <p:sp>
        <p:nvSpPr>
          <p:cNvPr id="3" name="标题 2"/>
          <p:cNvSpPr>
            <a:spLocks noGrp="1"/>
          </p:cNvSpPr>
          <p:nvPr>
            <p:ph type="title"/>
          </p:nvPr>
        </p:nvSpPr>
        <p:spPr/>
        <p:txBody>
          <a:bodyPr/>
          <a:lstStyle/>
          <a:p>
            <a:r>
              <a:rPr lang="en-US" altLang="zh-CN" dirty="0"/>
              <a:t>RFID</a:t>
            </a:r>
            <a:r>
              <a:rPr lang="zh-CN" altLang="en-US" dirty="0"/>
              <a:t>的发展</a:t>
            </a:r>
            <a:r>
              <a:rPr lang="en-US" altLang="zh-CN" dirty="0" smtClean="0"/>
              <a:t>-2</a:t>
            </a:r>
            <a:endParaRPr lang="zh-CN" altLang="en-US" dirty="0"/>
          </a:p>
        </p:txBody>
      </p:sp>
      <p:sp>
        <p:nvSpPr>
          <p:cNvPr id="4" name="内容占位符 3"/>
          <p:cNvSpPr>
            <a:spLocks noGrp="1"/>
          </p:cNvSpPr>
          <p:nvPr>
            <p:ph idx="1"/>
          </p:nvPr>
        </p:nvSpPr>
        <p:spPr/>
        <p:txBody>
          <a:bodyPr/>
          <a:lstStyle/>
          <a:p>
            <a:r>
              <a:rPr lang="en-US" altLang="zh-CN" sz="2000" dirty="0"/>
              <a:t>1990</a:t>
            </a:r>
            <a:r>
              <a:rPr lang="zh-CN" altLang="en-US" sz="2000" dirty="0"/>
              <a:t>年代，为了保证</a:t>
            </a:r>
            <a:r>
              <a:rPr lang="en-US" altLang="zh-CN" sz="2000" dirty="0"/>
              <a:t>RFID</a:t>
            </a:r>
            <a:r>
              <a:rPr lang="zh-CN" altLang="en-US" sz="2000" dirty="0"/>
              <a:t>设备和系统之间的相互兼容，</a:t>
            </a:r>
            <a:r>
              <a:rPr lang="en-US" altLang="zh-CN" sz="2000" dirty="0"/>
              <a:t>RFID</a:t>
            </a:r>
            <a:r>
              <a:rPr lang="zh-CN" altLang="en-US" sz="2000" dirty="0"/>
              <a:t>技术的标准化不断得到发展，</a:t>
            </a:r>
            <a:r>
              <a:rPr lang="en-US" altLang="zh-CN" sz="2000" b="1" dirty="0">
                <a:solidFill>
                  <a:srgbClr val="FF0000"/>
                </a:solidFill>
                <a:effectLst>
                  <a:outerShdw blurRad="38100" dist="38100" dir="2700000" algn="tl">
                    <a:srgbClr val="000000">
                      <a:alpha val="43137"/>
                    </a:srgbClr>
                  </a:outerShdw>
                </a:effectLst>
              </a:rPr>
              <a:t>EPC Global</a:t>
            </a:r>
            <a:r>
              <a:rPr lang="zh-CN" altLang="en-US" sz="2000" dirty="0"/>
              <a:t>（全球电子产品码协会）应运而生</a:t>
            </a:r>
            <a:r>
              <a:rPr lang="zh-CN" altLang="en-US" sz="2000" dirty="0" smtClean="0"/>
              <a:t>，</a:t>
            </a:r>
            <a:r>
              <a:rPr lang="en-US" altLang="zh-CN" sz="2000" dirty="0"/>
              <a:t>RFID</a:t>
            </a:r>
            <a:r>
              <a:rPr lang="zh-CN" altLang="en-US" sz="2000" dirty="0"/>
              <a:t>技术开始渐渐应用于社会的各个领域</a:t>
            </a:r>
            <a:r>
              <a:rPr lang="zh-CN" altLang="en-US" sz="2000" dirty="0" smtClean="0"/>
              <a:t>。</a:t>
            </a:r>
            <a:endParaRPr lang="en-US" altLang="zh-CN" sz="2000" dirty="0" smtClean="0"/>
          </a:p>
          <a:p>
            <a:r>
              <a:rPr lang="en-US" altLang="zh-CN" sz="2000" dirty="0" smtClean="0"/>
              <a:t>EPC</a:t>
            </a:r>
            <a:r>
              <a:rPr lang="zh-CN" altLang="en-US" sz="2000" dirty="0" smtClean="0"/>
              <a:t>编码体系：</a:t>
            </a:r>
            <a:r>
              <a:rPr lang="en-US" altLang="zh-CN" sz="2000" dirty="0" smtClean="0"/>
              <a:t>64 </a:t>
            </a:r>
            <a:r>
              <a:rPr lang="en-US" altLang="zh-CN" sz="2000" b="1" dirty="0" smtClean="0">
                <a:solidFill>
                  <a:srgbClr val="FF0000"/>
                </a:solidFill>
                <a:effectLst>
                  <a:outerShdw blurRad="38100" dist="38100" dir="2700000" algn="tl">
                    <a:srgbClr val="000000">
                      <a:alpha val="43137"/>
                    </a:srgbClr>
                  </a:outerShdw>
                </a:effectLst>
                <a:sym typeface="Wingdings" panose="05000000000000000000" pitchFamily="2" charset="2"/>
              </a:rPr>
              <a:t> 96  256</a:t>
            </a:r>
            <a:endParaRPr lang="zh-CN" altLang="en-US" sz="2000" b="1" dirty="0">
              <a:solidFill>
                <a:srgbClr val="FF0000"/>
              </a:solidFill>
              <a:effectLst>
                <a:outerShdw blurRad="38100" dist="38100" dir="2700000" algn="tl">
                  <a:srgbClr val="000000">
                    <a:alpha val="43137"/>
                  </a:srgbClr>
                </a:outerShdw>
              </a:effectLst>
            </a:endParaRPr>
          </a:p>
          <a:p>
            <a:endParaRPr lang="zh-CN" altLang="en-US" sz="2000" b="1" dirty="0">
              <a:solidFill>
                <a:srgbClr val="FF0000"/>
              </a:solidFill>
              <a:effectLst>
                <a:outerShdw blurRad="38100" dist="38100" dir="2700000" algn="tl">
                  <a:srgbClr val="000000">
                    <a:alpha val="43137"/>
                  </a:srgbClr>
                </a:outerShdw>
              </a:effectLst>
            </a:endParaRPr>
          </a:p>
          <a:p>
            <a:endParaRPr lang="zh-CN" altLang="en-US" sz="2000"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7107" y="2563341"/>
            <a:ext cx="8191500" cy="1952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859322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410"/>
                                        </p:tgtEl>
                                        <p:attrNameLst>
                                          <p:attrName>style.visibility</p:attrName>
                                        </p:attrNameLst>
                                      </p:cBhvr>
                                      <p:to>
                                        <p:strVal val="visible"/>
                                      </p:to>
                                    </p:set>
                                    <p:anim calcmode="lin" valueType="num">
                                      <p:cBhvr additive="base">
                                        <p:cTn id="7" dur="500" fill="hold"/>
                                        <p:tgtEl>
                                          <p:spTgt spid="17410"/>
                                        </p:tgtEl>
                                        <p:attrNameLst>
                                          <p:attrName>ppt_x</p:attrName>
                                        </p:attrNameLst>
                                      </p:cBhvr>
                                      <p:tavLst>
                                        <p:tav tm="0">
                                          <p:val>
                                            <p:strVal val="#ppt_x"/>
                                          </p:val>
                                        </p:tav>
                                        <p:tav tm="100000">
                                          <p:val>
                                            <p:strVal val="#ppt_x"/>
                                          </p:val>
                                        </p:tav>
                                      </p:tavLst>
                                    </p:anim>
                                    <p:anim calcmode="lin" valueType="num">
                                      <p:cBhvr additive="base">
                                        <p:cTn id="8" dur="500" fill="hold"/>
                                        <p:tgtEl>
                                          <p:spTgt spid="174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p>
            <a:pPr>
              <a:defRPr/>
            </a:pPr>
            <a:r>
              <a:rPr lang="zh-CN" altLang="en-US" smtClean="0"/>
              <a:t>桂小林 </a:t>
            </a:r>
            <a:fld id="{2D5720DD-DDF5-40B7-A6B1-23246C701E87}" type="slidenum">
              <a:rPr lang="en-US" smtClean="0"/>
              <a:pPr>
                <a:defRPr/>
              </a:pPr>
              <a:t>54</a:t>
            </a:fld>
            <a:endParaRPr lang="en-US"/>
          </a:p>
        </p:txBody>
      </p:sp>
      <p:sp>
        <p:nvSpPr>
          <p:cNvPr id="3" name="标题 2"/>
          <p:cNvSpPr>
            <a:spLocks noGrp="1"/>
          </p:cNvSpPr>
          <p:nvPr>
            <p:ph type="title"/>
          </p:nvPr>
        </p:nvSpPr>
        <p:spPr/>
        <p:txBody>
          <a:bodyPr/>
          <a:lstStyle/>
          <a:p>
            <a:r>
              <a:rPr lang="en-US" altLang="zh-CN" dirty="0"/>
              <a:t>RFID</a:t>
            </a:r>
            <a:r>
              <a:rPr lang="zh-CN" altLang="en-US" dirty="0"/>
              <a:t>的发展</a:t>
            </a:r>
            <a:r>
              <a:rPr lang="en-US" altLang="zh-CN" dirty="0" smtClean="0"/>
              <a:t>-3</a:t>
            </a:r>
            <a:endParaRPr lang="zh-CN" altLang="en-US" dirty="0"/>
          </a:p>
        </p:txBody>
      </p:sp>
      <p:sp>
        <p:nvSpPr>
          <p:cNvPr id="4" name="内容占位符 3"/>
          <p:cNvSpPr>
            <a:spLocks noGrp="1"/>
          </p:cNvSpPr>
          <p:nvPr>
            <p:ph idx="1"/>
          </p:nvPr>
        </p:nvSpPr>
        <p:spPr/>
        <p:txBody>
          <a:bodyPr/>
          <a:lstStyle/>
          <a:p>
            <a:r>
              <a:rPr lang="zh-CN" altLang="en-US" sz="2000" dirty="0" smtClean="0"/>
              <a:t>进入</a:t>
            </a:r>
            <a:r>
              <a:rPr lang="en-US" altLang="zh-CN" sz="2000" dirty="0"/>
              <a:t>21</a:t>
            </a:r>
            <a:r>
              <a:rPr lang="zh-CN" altLang="en-US" sz="2000" dirty="0"/>
              <a:t>世纪，</a:t>
            </a:r>
            <a:r>
              <a:rPr lang="en-US" altLang="zh-CN" sz="2000" dirty="0"/>
              <a:t>RFID</a:t>
            </a:r>
            <a:r>
              <a:rPr lang="zh-CN" altLang="en-US" sz="2000" dirty="0"/>
              <a:t>产品的种类进一步丰富发展，无论是有源、无源还是半有源电子标签都开始发展起来，相关生产成本进一步下降，应用领域逐渐增加。 </a:t>
            </a:r>
          </a:p>
          <a:p>
            <a:r>
              <a:rPr lang="en-US" altLang="zh-CN" sz="2000" dirty="0"/>
              <a:t>2010</a:t>
            </a:r>
            <a:r>
              <a:rPr lang="zh-CN" altLang="en-US" sz="2000" dirty="0"/>
              <a:t>年之后，射频电路是广泛应用于无线通信中的集成电路，上至卫星通信，下至</a:t>
            </a:r>
            <a:r>
              <a:rPr lang="zh-CN" altLang="en-US" sz="2000" b="1" dirty="0">
                <a:solidFill>
                  <a:srgbClr val="C00000"/>
                </a:solidFill>
                <a:effectLst>
                  <a:outerShdw blurRad="38100" dist="38100" dir="2700000" algn="tl">
                    <a:srgbClr val="000000">
                      <a:alpha val="43137"/>
                    </a:srgbClr>
                  </a:outerShdw>
                </a:effectLst>
              </a:rPr>
              <a:t>手机、</a:t>
            </a:r>
            <a:r>
              <a:rPr lang="en-US" altLang="zh-CN" sz="2000" b="1" dirty="0" err="1">
                <a:solidFill>
                  <a:srgbClr val="C00000"/>
                </a:solidFill>
                <a:effectLst>
                  <a:outerShdw blurRad="38100" dist="38100" dir="2700000" algn="tl">
                    <a:srgbClr val="000000">
                      <a:alpha val="43137"/>
                    </a:srgbClr>
                  </a:outerShdw>
                </a:effectLst>
              </a:rPr>
              <a:t>WiFi</a:t>
            </a:r>
            <a:r>
              <a:rPr lang="zh-CN" altLang="en-US" sz="2000" b="1" dirty="0">
                <a:solidFill>
                  <a:srgbClr val="C00000"/>
                </a:solidFill>
                <a:effectLst>
                  <a:outerShdw blurRad="38100" dist="38100" dir="2700000" algn="tl">
                    <a:srgbClr val="000000">
                      <a:alpha val="43137"/>
                    </a:srgbClr>
                  </a:outerShdw>
                </a:effectLst>
              </a:rPr>
              <a:t>、共享单车</a:t>
            </a:r>
            <a:r>
              <a:rPr lang="zh-CN" altLang="en-US" sz="2000" dirty="0"/>
              <a:t>，处处都有射频电路的身影。</a:t>
            </a:r>
            <a:endParaRPr lang="en-US" altLang="zh-CN" sz="2000" dirty="0"/>
          </a:p>
          <a:p>
            <a:r>
              <a:rPr lang="zh-CN" altLang="en-US" sz="2000" dirty="0"/>
              <a:t>人们研发单芯片电子标签、多电子标签识读、无线可读可写、适应高速移动物体的</a:t>
            </a:r>
            <a:r>
              <a:rPr lang="en-US" altLang="zh-CN" sz="2000" dirty="0"/>
              <a:t>RFID</a:t>
            </a:r>
            <a:r>
              <a:rPr lang="zh-CN" altLang="en-US" sz="2000" dirty="0"/>
              <a:t>技术不断发展，并且相关产品也走入我们的生活，并开始广泛应用。</a:t>
            </a:r>
          </a:p>
          <a:p>
            <a:endParaRPr lang="zh-CN" altLang="en-US" sz="2000" dirty="0"/>
          </a:p>
        </p:txBody>
      </p:sp>
    </p:spTree>
    <p:extLst>
      <p:ext uri="{BB962C8B-B14F-4D97-AF65-F5344CB8AC3E}">
        <p14:creationId xmlns:p14="http://schemas.microsoft.com/office/powerpoint/2010/main" val="15493261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p>
            <a:pPr>
              <a:defRPr/>
            </a:pPr>
            <a:r>
              <a:rPr lang="zh-CN" altLang="en-US" smtClean="0"/>
              <a:t>桂小林 </a:t>
            </a:r>
            <a:fld id="{2D5720DD-DDF5-40B7-A6B1-23246C701E87}" type="slidenum">
              <a:rPr lang="en-US" smtClean="0"/>
              <a:pPr>
                <a:defRPr/>
              </a:pPr>
              <a:t>55</a:t>
            </a:fld>
            <a:endParaRPr lang="en-US"/>
          </a:p>
        </p:txBody>
      </p:sp>
      <p:sp>
        <p:nvSpPr>
          <p:cNvPr id="3" name="标题 2"/>
          <p:cNvSpPr>
            <a:spLocks noGrp="1"/>
          </p:cNvSpPr>
          <p:nvPr>
            <p:ph type="title"/>
          </p:nvPr>
        </p:nvSpPr>
        <p:spPr/>
        <p:txBody>
          <a:bodyPr/>
          <a:lstStyle/>
          <a:p>
            <a:r>
              <a:rPr lang="en-US" altLang="zh-CN" dirty="0"/>
              <a:t>RFID</a:t>
            </a:r>
            <a:r>
              <a:rPr lang="zh-CN" altLang="zh-CN" dirty="0"/>
              <a:t>的特点</a:t>
            </a:r>
          </a:p>
        </p:txBody>
      </p:sp>
      <p:sp>
        <p:nvSpPr>
          <p:cNvPr id="4" name="内容占位符 3"/>
          <p:cNvSpPr>
            <a:spLocks noGrp="1"/>
          </p:cNvSpPr>
          <p:nvPr>
            <p:ph idx="1"/>
          </p:nvPr>
        </p:nvSpPr>
        <p:spPr>
          <a:xfrm>
            <a:off x="381000" y="915566"/>
            <a:ext cx="4695056" cy="3960440"/>
          </a:xfrm>
        </p:spPr>
        <p:style>
          <a:lnRef idx="2">
            <a:schemeClr val="accent2"/>
          </a:lnRef>
          <a:fillRef idx="1">
            <a:schemeClr val="lt1"/>
          </a:fillRef>
          <a:effectRef idx="0">
            <a:schemeClr val="accent2"/>
          </a:effectRef>
          <a:fontRef idx="minor">
            <a:schemeClr val="dk1"/>
          </a:fontRef>
        </p:style>
        <p:txBody>
          <a:bodyPr/>
          <a:lstStyle/>
          <a:p>
            <a:r>
              <a:rPr lang="en-US" altLang="zh-CN" dirty="0"/>
              <a:t>1</a:t>
            </a:r>
            <a:r>
              <a:rPr lang="zh-CN" altLang="zh-CN" dirty="0"/>
              <a:t>）快速扫描</a:t>
            </a:r>
            <a:r>
              <a:rPr lang="zh-CN" altLang="zh-CN" dirty="0" smtClean="0"/>
              <a:t>。</a:t>
            </a:r>
            <a:endParaRPr lang="en-US" altLang="zh-CN" dirty="0" smtClean="0"/>
          </a:p>
          <a:p>
            <a:pPr lvl="1"/>
            <a:r>
              <a:rPr lang="en-US" altLang="zh-CN" dirty="0" smtClean="0">
                <a:solidFill>
                  <a:srgbClr val="FF0000"/>
                </a:solidFill>
              </a:rPr>
              <a:t>RFID</a:t>
            </a:r>
            <a:r>
              <a:rPr lang="zh-CN" altLang="zh-CN" dirty="0">
                <a:solidFill>
                  <a:srgbClr val="FF0000"/>
                </a:solidFill>
              </a:rPr>
              <a:t>读写器可同时辨识读取数</a:t>
            </a:r>
            <a:r>
              <a:rPr lang="zh-CN" altLang="zh-CN" dirty="0" smtClean="0">
                <a:solidFill>
                  <a:srgbClr val="FF0000"/>
                </a:solidFill>
              </a:rPr>
              <a:t>个电子</a:t>
            </a:r>
            <a:r>
              <a:rPr lang="zh-CN" altLang="zh-CN" dirty="0">
                <a:solidFill>
                  <a:srgbClr val="FF0000"/>
                </a:solidFill>
              </a:rPr>
              <a:t>标签。</a:t>
            </a:r>
          </a:p>
          <a:p>
            <a:r>
              <a:rPr lang="en-US" altLang="zh-CN" dirty="0" smtClean="0"/>
              <a:t>2</a:t>
            </a:r>
            <a:r>
              <a:rPr lang="zh-CN" altLang="zh-CN" dirty="0"/>
              <a:t>）体积小型化、形状</a:t>
            </a:r>
            <a:r>
              <a:rPr lang="zh-CN" altLang="zh-CN" dirty="0" smtClean="0"/>
              <a:t>多样化</a:t>
            </a:r>
            <a:endParaRPr lang="en-US" altLang="zh-CN" dirty="0" smtClean="0"/>
          </a:p>
          <a:p>
            <a:r>
              <a:rPr lang="en-US" altLang="zh-CN" dirty="0" smtClean="0"/>
              <a:t>3</a:t>
            </a:r>
            <a:r>
              <a:rPr lang="zh-CN" altLang="zh-CN" dirty="0"/>
              <a:t>）抗污染能力和耐久性好</a:t>
            </a:r>
            <a:r>
              <a:rPr lang="zh-CN" altLang="zh-CN" dirty="0" smtClean="0"/>
              <a:t>。</a:t>
            </a:r>
            <a:endParaRPr lang="zh-CN" altLang="zh-CN" dirty="0"/>
          </a:p>
          <a:p>
            <a:r>
              <a:rPr lang="en-US" altLang="zh-CN" dirty="0" smtClean="0"/>
              <a:t>4</a:t>
            </a:r>
            <a:r>
              <a:rPr lang="zh-CN" altLang="zh-CN" dirty="0"/>
              <a:t>）可重复使用</a:t>
            </a:r>
            <a:r>
              <a:rPr lang="zh-CN" altLang="zh-CN" dirty="0" smtClean="0"/>
              <a:t>。</a:t>
            </a:r>
            <a:endParaRPr lang="en-US" altLang="zh-CN" dirty="0" smtClean="0"/>
          </a:p>
          <a:p>
            <a:pPr lvl="1"/>
            <a:r>
              <a:rPr lang="en-US" altLang="zh-CN" dirty="0" smtClean="0">
                <a:solidFill>
                  <a:srgbClr val="FF0000"/>
                </a:solidFill>
              </a:rPr>
              <a:t>RFID</a:t>
            </a:r>
            <a:r>
              <a:rPr lang="zh-CN" altLang="zh-CN" dirty="0">
                <a:solidFill>
                  <a:srgbClr val="FF0000"/>
                </a:solidFill>
              </a:rPr>
              <a:t>电子标签则可以重复地新增、修改、删除</a:t>
            </a:r>
            <a:r>
              <a:rPr lang="en-US" altLang="zh-CN" dirty="0">
                <a:solidFill>
                  <a:srgbClr val="FF0000"/>
                </a:solidFill>
              </a:rPr>
              <a:t>RFID</a:t>
            </a:r>
            <a:r>
              <a:rPr lang="zh-CN" altLang="zh-CN" dirty="0">
                <a:solidFill>
                  <a:srgbClr val="FF0000"/>
                </a:solidFill>
              </a:rPr>
              <a:t>卷标内储存的数据</a:t>
            </a:r>
            <a:r>
              <a:rPr lang="zh-CN" altLang="zh-CN" dirty="0" smtClean="0">
                <a:solidFill>
                  <a:srgbClr val="FF0000"/>
                </a:solidFill>
              </a:rPr>
              <a:t>，方便</a:t>
            </a:r>
            <a:r>
              <a:rPr lang="zh-CN" altLang="zh-CN" dirty="0">
                <a:solidFill>
                  <a:srgbClr val="FF0000"/>
                </a:solidFill>
              </a:rPr>
              <a:t>信息的更新</a:t>
            </a:r>
            <a:r>
              <a:rPr lang="zh-CN" altLang="zh-CN" dirty="0" smtClean="0">
                <a:solidFill>
                  <a:srgbClr val="FF0000"/>
                </a:solidFill>
              </a:rPr>
              <a:t>。</a:t>
            </a:r>
            <a:endParaRPr lang="en-US" altLang="zh-CN" dirty="0" smtClean="0">
              <a:solidFill>
                <a:srgbClr val="FF0000"/>
              </a:solidFill>
            </a:endParaRPr>
          </a:p>
        </p:txBody>
      </p:sp>
      <p:sp>
        <p:nvSpPr>
          <p:cNvPr id="5" name="内容占位符 3"/>
          <p:cNvSpPr txBox="1">
            <a:spLocks/>
          </p:cNvSpPr>
          <p:nvPr/>
        </p:nvSpPr>
        <p:spPr bwMode="auto">
          <a:xfrm>
            <a:off x="5148064" y="915566"/>
            <a:ext cx="3830960" cy="3960440"/>
          </a:xfrm>
          <a:prstGeom prst="rect">
            <a:avLst/>
          </a:prstGeom>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110000"/>
              </a:lnSpc>
              <a:spcBef>
                <a:spcPct val="20000"/>
              </a:spcBef>
              <a:spcAft>
                <a:spcPct val="0"/>
              </a:spcAft>
              <a:buBlip>
                <a:blip r:embed="rId2"/>
              </a:buBlip>
              <a:defRPr sz="2400">
                <a:solidFill>
                  <a:schemeClr val="tx1"/>
                </a:solidFill>
                <a:latin typeface="+mn-lt"/>
                <a:ea typeface="+mn-ea"/>
                <a:cs typeface="+mn-cs"/>
              </a:defRPr>
            </a:lvl1pPr>
            <a:lvl2pPr marL="742950" indent="-285750" algn="l" rtl="0" eaLnBrk="0" fontAlgn="base" hangingPunct="0">
              <a:lnSpc>
                <a:spcPct val="120000"/>
              </a:lnSpc>
              <a:spcBef>
                <a:spcPct val="10000"/>
              </a:spcBef>
              <a:spcAft>
                <a:spcPct val="10000"/>
              </a:spcAft>
              <a:buFont typeface="Wingdings" pitchFamily="2" charset="2"/>
              <a:buChar char="Ø"/>
              <a:defRPr sz="2000" b="1">
                <a:solidFill>
                  <a:srgbClr val="000099"/>
                </a:solidFill>
                <a:latin typeface="+mn-lt"/>
                <a:ea typeface="楷体_GB2312" pitchFamily="49" charset="-122"/>
              </a:defRPr>
            </a:lvl2pPr>
            <a:lvl3pPr marL="1143000" indent="-228600" algn="l" rtl="0" eaLnBrk="0" fontAlgn="base" hangingPunct="0">
              <a:spcBef>
                <a:spcPct val="20000"/>
              </a:spcBef>
              <a:spcAft>
                <a:spcPct val="0"/>
              </a:spcAft>
              <a:buChar char="•"/>
              <a:defRPr sz="2000" b="1">
                <a:solidFill>
                  <a:srgbClr val="FF3300"/>
                </a:solidFill>
                <a:latin typeface="+mn-lt"/>
                <a:ea typeface="+mj-ea"/>
              </a:defRPr>
            </a:lvl3pPr>
            <a:lvl4pPr marL="1600200" indent="-228600" algn="l" rtl="0" eaLnBrk="0" fontAlgn="base" hangingPunct="0">
              <a:spcBef>
                <a:spcPct val="20000"/>
              </a:spcBef>
              <a:spcAft>
                <a:spcPct val="0"/>
              </a:spcAft>
              <a:buChar char="–"/>
              <a:defRPr sz="1800">
                <a:solidFill>
                  <a:schemeClr val="tx1"/>
                </a:solidFill>
                <a:latin typeface="+mn-lt"/>
                <a:ea typeface="宋体" pitchFamily="2" charset="-122"/>
              </a:defRPr>
            </a:lvl4pPr>
            <a:lvl5pPr marL="2057400" indent="-228600" algn="l" rtl="0" eaLnBrk="0" fontAlgn="base" hangingPunct="0">
              <a:spcBef>
                <a:spcPct val="20000"/>
              </a:spcBef>
              <a:spcAft>
                <a:spcPct val="0"/>
              </a:spcAft>
              <a:buChar char="»"/>
              <a:defRPr sz="1800">
                <a:solidFill>
                  <a:schemeClr val="tx1"/>
                </a:solidFill>
                <a:latin typeface="+mn-lt"/>
                <a:ea typeface="宋体" pitchFamily="2" charset="-122"/>
              </a:defRPr>
            </a:lvl5pPr>
            <a:lvl6pPr marL="2514600" indent="-228600" algn="l" rtl="0" eaLnBrk="0" fontAlgn="base" hangingPunct="0">
              <a:spcBef>
                <a:spcPct val="20000"/>
              </a:spcBef>
              <a:spcAft>
                <a:spcPct val="0"/>
              </a:spcAft>
              <a:buChar char="»"/>
              <a:defRPr sz="2000">
                <a:solidFill>
                  <a:schemeClr val="tx1"/>
                </a:solidFill>
                <a:latin typeface="+mn-lt"/>
                <a:ea typeface="宋体" pitchFamily="2" charset="-122"/>
              </a:defRPr>
            </a:lvl6pPr>
            <a:lvl7pPr marL="2971800" indent="-228600" algn="l" rtl="0" eaLnBrk="0" fontAlgn="base" hangingPunct="0">
              <a:spcBef>
                <a:spcPct val="20000"/>
              </a:spcBef>
              <a:spcAft>
                <a:spcPct val="0"/>
              </a:spcAft>
              <a:buChar char="»"/>
              <a:defRPr sz="2000">
                <a:solidFill>
                  <a:schemeClr val="tx1"/>
                </a:solidFill>
                <a:latin typeface="+mn-lt"/>
                <a:ea typeface="宋体" pitchFamily="2" charset="-122"/>
              </a:defRPr>
            </a:lvl7pPr>
            <a:lvl8pPr marL="3429000" indent="-228600" algn="l" rtl="0" eaLnBrk="0" fontAlgn="base" hangingPunct="0">
              <a:spcBef>
                <a:spcPct val="20000"/>
              </a:spcBef>
              <a:spcAft>
                <a:spcPct val="0"/>
              </a:spcAft>
              <a:buChar char="»"/>
              <a:defRPr sz="2000">
                <a:solidFill>
                  <a:schemeClr val="tx1"/>
                </a:solidFill>
                <a:latin typeface="+mn-lt"/>
                <a:ea typeface="宋体" pitchFamily="2" charset="-122"/>
              </a:defRPr>
            </a:lvl8pPr>
            <a:lvl9pPr marL="3886200" indent="-228600" algn="l" rtl="0" eaLnBrk="0" fontAlgn="base" hangingPunct="0">
              <a:spcBef>
                <a:spcPct val="20000"/>
              </a:spcBef>
              <a:spcAft>
                <a:spcPct val="0"/>
              </a:spcAft>
              <a:buChar char="»"/>
              <a:defRPr sz="2000">
                <a:solidFill>
                  <a:schemeClr val="tx1"/>
                </a:solidFill>
                <a:latin typeface="+mn-lt"/>
                <a:ea typeface="宋体" pitchFamily="2" charset="-122"/>
              </a:defRPr>
            </a:lvl9pPr>
          </a:lstStyle>
          <a:p>
            <a:r>
              <a:rPr lang="en-US" altLang="zh-CN" sz="2000" kern="0" dirty="0" smtClean="0"/>
              <a:t>5</a:t>
            </a:r>
            <a:r>
              <a:rPr lang="zh-CN" altLang="en-US" sz="2000" kern="0" dirty="0"/>
              <a:t>）可穿透性阅读</a:t>
            </a:r>
            <a:r>
              <a:rPr lang="zh-CN" altLang="en-US" sz="2000" kern="0" dirty="0" smtClean="0"/>
              <a:t>。</a:t>
            </a:r>
            <a:endParaRPr lang="en-US" altLang="zh-CN" sz="2000" kern="0" dirty="0" smtClean="0"/>
          </a:p>
          <a:p>
            <a:pPr lvl="1"/>
            <a:r>
              <a:rPr lang="zh-CN" altLang="en-US" sz="1800" kern="0" dirty="0"/>
              <a:t>够穿透纸张、木材和塑料等</a:t>
            </a:r>
            <a:r>
              <a:rPr lang="zh-CN" altLang="en-US" sz="1800" kern="0" dirty="0" smtClean="0"/>
              <a:t>非金属材质</a:t>
            </a:r>
            <a:endParaRPr lang="en-US" altLang="zh-CN" sz="1800" kern="0" dirty="0" smtClean="0"/>
          </a:p>
          <a:p>
            <a:r>
              <a:rPr lang="en-US" altLang="zh-CN" sz="2000" kern="0" dirty="0" smtClean="0"/>
              <a:t>6</a:t>
            </a:r>
            <a:r>
              <a:rPr lang="zh-CN" altLang="en-US" sz="2000" kern="0" dirty="0"/>
              <a:t>）</a:t>
            </a:r>
            <a:r>
              <a:rPr lang="zh-CN" altLang="en-US" sz="2000" kern="0" dirty="0" smtClean="0"/>
              <a:t>数据容量</a:t>
            </a:r>
            <a:r>
              <a:rPr lang="zh-CN" altLang="en-US" sz="2000" kern="0" dirty="0"/>
              <a:t>大</a:t>
            </a:r>
            <a:r>
              <a:rPr lang="zh-CN" altLang="en-US" sz="2000" kern="0" dirty="0" smtClean="0"/>
              <a:t>。</a:t>
            </a:r>
            <a:endParaRPr lang="en-US" altLang="zh-CN" sz="2000" kern="0" dirty="0" smtClean="0"/>
          </a:p>
          <a:p>
            <a:pPr lvl="1"/>
            <a:r>
              <a:rPr lang="en-US" altLang="zh-CN" sz="1800" kern="0" dirty="0" smtClean="0"/>
              <a:t>RFID</a:t>
            </a:r>
            <a:r>
              <a:rPr lang="zh-CN" altLang="en-US" sz="1800" kern="0" dirty="0"/>
              <a:t>最大的容量则有数</a:t>
            </a:r>
            <a:r>
              <a:rPr lang="en-US" altLang="zh-CN" sz="1800" kern="0" dirty="0"/>
              <a:t>MB</a:t>
            </a:r>
            <a:r>
              <a:rPr lang="zh-CN" altLang="en-US" sz="1800" kern="0" dirty="0"/>
              <a:t>。</a:t>
            </a:r>
          </a:p>
          <a:p>
            <a:r>
              <a:rPr lang="en-US" altLang="zh-CN" sz="2000" kern="0" dirty="0" smtClean="0"/>
              <a:t>7</a:t>
            </a:r>
            <a:r>
              <a:rPr lang="zh-CN" altLang="en-US" sz="2000" kern="0" dirty="0"/>
              <a:t>）安全性</a:t>
            </a:r>
            <a:r>
              <a:rPr lang="zh-CN" altLang="en-US" sz="2000" kern="0" dirty="0" smtClean="0"/>
              <a:t>。</a:t>
            </a:r>
            <a:endParaRPr lang="en-US" altLang="zh-CN" sz="2000" kern="0" dirty="0" smtClean="0"/>
          </a:p>
          <a:p>
            <a:pPr lvl="1"/>
            <a:r>
              <a:rPr lang="zh-CN" altLang="en-US" sz="1800" kern="0" dirty="0" smtClean="0"/>
              <a:t>数据</a:t>
            </a:r>
            <a:r>
              <a:rPr lang="zh-CN" altLang="en-US" sz="1800" kern="0" dirty="0"/>
              <a:t>内容可由密码保护，使其内容不易被伪造及变造。</a:t>
            </a:r>
          </a:p>
        </p:txBody>
      </p:sp>
    </p:spTree>
    <p:extLst>
      <p:ext uri="{BB962C8B-B14F-4D97-AF65-F5344CB8AC3E}">
        <p14:creationId xmlns:p14="http://schemas.microsoft.com/office/powerpoint/2010/main" val="42664143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p>
            <a:pPr>
              <a:defRPr/>
            </a:pPr>
            <a:r>
              <a:rPr lang="zh-CN" altLang="en-US" smtClean="0"/>
              <a:t>桂小林 </a:t>
            </a:r>
            <a:fld id="{2D5720DD-DDF5-40B7-A6B1-23246C701E87}" type="slidenum">
              <a:rPr lang="en-US" smtClean="0"/>
              <a:pPr>
                <a:defRPr/>
              </a:pPr>
              <a:t>56</a:t>
            </a:fld>
            <a:endParaRPr lang="en-US"/>
          </a:p>
        </p:txBody>
      </p:sp>
      <p:sp>
        <p:nvSpPr>
          <p:cNvPr id="3" name="标题 2"/>
          <p:cNvSpPr>
            <a:spLocks noGrp="1"/>
          </p:cNvSpPr>
          <p:nvPr>
            <p:ph type="title"/>
          </p:nvPr>
        </p:nvSpPr>
        <p:spPr/>
        <p:txBody>
          <a:bodyPr/>
          <a:lstStyle/>
          <a:p>
            <a:r>
              <a:rPr lang="en-US" altLang="zh-CN" dirty="0"/>
              <a:t>RFID</a:t>
            </a:r>
            <a:r>
              <a:rPr lang="zh-CN" altLang="en-US" dirty="0"/>
              <a:t>的分类</a:t>
            </a:r>
          </a:p>
        </p:txBody>
      </p:sp>
      <p:sp>
        <p:nvSpPr>
          <p:cNvPr id="4" name="内容占位符 3"/>
          <p:cNvSpPr>
            <a:spLocks noGrp="1"/>
          </p:cNvSpPr>
          <p:nvPr>
            <p:ph idx="1"/>
          </p:nvPr>
        </p:nvSpPr>
        <p:spPr/>
        <p:txBody>
          <a:bodyPr/>
          <a:lstStyle/>
          <a:p>
            <a:r>
              <a:rPr lang="zh-CN" altLang="en-US" dirty="0"/>
              <a:t>射频识别技术依据其标签的供电方式可分为三类</a:t>
            </a:r>
            <a:r>
              <a:rPr lang="zh-CN" altLang="en-US" dirty="0" smtClean="0"/>
              <a:t>，</a:t>
            </a:r>
            <a:endParaRPr lang="en-US" altLang="zh-CN" dirty="0" smtClean="0"/>
          </a:p>
          <a:p>
            <a:r>
              <a:rPr lang="zh-CN" altLang="en-US" dirty="0" smtClean="0"/>
              <a:t>即</a:t>
            </a:r>
            <a:r>
              <a:rPr lang="zh-CN" altLang="en-US" b="1" dirty="0">
                <a:solidFill>
                  <a:srgbClr val="C00000"/>
                </a:solidFill>
                <a:effectLst>
                  <a:outerShdw blurRad="38100" dist="38100" dir="2700000" algn="tl">
                    <a:srgbClr val="000000">
                      <a:alpha val="43137"/>
                    </a:srgbClr>
                  </a:outerShdw>
                </a:effectLst>
              </a:rPr>
              <a:t>无源</a:t>
            </a:r>
            <a:r>
              <a:rPr lang="en-US" altLang="zh-CN" b="1" dirty="0">
                <a:solidFill>
                  <a:srgbClr val="C00000"/>
                </a:solidFill>
                <a:effectLst>
                  <a:outerShdw blurRad="38100" dist="38100" dir="2700000" algn="tl">
                    <a:srgbClr val="000000">
                      <a:alpha val="43137"/>
                    </a:srgbClr>
                  </a:outerShdw>
                </a:effectLst>
              </a:rPr>
              <a:t>RFID</a:t>
            </a:r>
            <a:r>
              <a:rPr lang="zh-CN" altLang="en-US" b="1" dirty="0">
                <a:solidFill>
                  <a:srgbClr val="C00000"/>
                </a:solidFill>
                <a:effectLst>
                  <a:outerShdw blurRad="38100" dist="38100" dir="2700000" algn="tl">
                    <a:srgbClr val="000000">
                      <a:alpha val="43137"/>
                    </a:srgbClr>
                  </a:outerShdw>
                </a:effectLst>
              </a:rPr>
              <a:t>，有源</a:t>
            </a:r>
            <a:r>
              <a:rPr lang="en-US" altLang="zh-CN" b="1" dirty="0">
                <a:solidFill>
                  <a:srgbClr val="C00000"/>
                </a:solidFill>
                <a:effectLst>
                  <a:outerShdw blurRad="38100" dist="38100" dir="2700000" algn="tl">
                    <a:srgbClr val="000000">
                      <a:alpha val="43137"/>
                    </a:srgbClr>
                  </a:outerShdw>
                </a:effectLst>
              </a:rPr>
              <a:t>RFID</a:t>
            </a:r>
            <a:r>
              <a:rPr lang="zh-CN" altLang="en-US" b="1" dirty="0">
                <a:solidFill>
                  <a:srgbClr val="C00000"/>
                </a:solidFill>
                <a:effectLst>
                  <a:outerShdw blurRad="38100" dist="38100" dir="2700000" algn="tl">
                    <a:srgbClr val="000000">
                      <a:alpha val="43137"/>
                    </a:srgbClr>
                  </a:outerShdw>
                </a:effectLst>
              </a:rPr>
              <a:t>，与半有源</a:t>
            </a:r>
            <a:r>
              <a:rPr lang="en-US" altLang="zh-CN" b="1" dirty="0">
                <a:solidFill>
                  <a:srgbClr val="C00000"/>
                </a:solidFill>
                <a:effectLst>
                  <a:outerShdw blurRad="38100" dist="38100" dir="2700000" algn="tl">
                    <a:srgbClr val="000000">
                      <a:alpha val="43137"/>
                    </a:srgbClr>
                  </a:outerShdw>
                </a:effectLst>
              </a:rPr>
              <a:t>RFID</a:t>
            </a:r>
            <a:r>
              <a:rPr lang="zh-CN" altLang="en-US" dirty="0"/>
              <a:t>。 </a:t>
            </a:r>
            <a:endParaRPr lang="en-US" altLang="zh-CN" dirty="0" smtClean="0"/>
          </a:p>
          <a:p>
            <a:r>
              <a:rPr lang="en-US" altLang="zh-CN" dirty="0"/>
              <a:t>1</a:t>
            </a:r>
            <a:r>
              <a:rPr lang="zh-CN" altLang="en-US" dirty="0"/>
              <a:t>．无源</a:t>
            </a:r>
            <a:r>
              <a:rPr lang="en-US" altLang="zh-CN" dirty="0"/>
              <a:t>RFID</a:t>
            </a:r>
            <a:r>
              <a:rPr lang="zh-CN" altLang="en-US" dirty="0"/>
              <a:t>。</a:t>
            </a:r>
          </a:p>
          <a:p>
            <a:pPr lvl="1"/>
            <a:r>
              <a:rPr lang="zh-CN" altLang="en-US" dirty="0" smtClean="0"/>
              <a:t>在</a:t>
            </a:r>
            <a:r>
              <a:rPr lang="zh-CN" altLang="en-US" dirty="0"/>
              <a:t>无源</a:t>
            </a:r>
            <a:r>
              <a:rPr lang="en-US" altLang="zh-CN" dirty="0"/>
              <a:t>RFID</a:t>
            </a:r>
            <a:r>
              <a:rPr lang="zh-CN" altLang="en-US" dirty="0"/>
              <a:t>中，电子标签通过接受射频识别阅读器传输来的微波信号</a:t>
            </a:r>
            <a:r>
              <a:rPr lang="zh-CN" altLang="en-US" dirty="0" smtClean="0"/>
              <a:t>，通过</a:t>
            </a:r>
            <a:r>
              <a:rPr lang="zh-CN" altLang="en-US" dirty="0"/>
              <a:t>电磁感应线圈获取能量来对自身短暂供电，从而</a:t>
            </a:r>
            <a:r>
              <a:rPr lang="zh-CN" altLang="en-US" dirty="0" smtClean="0"/>
              <a:t>完成信息交换。</a:t>
            </a:r>
            <a:endParaRPr lang="en-US" altLang="zh-CN" dirty="0" smtClean="0"/>
          </a:p>
          <a:p>
            <a:pPr lvl="1"/>
            <a:r>
              <a:rPr lang="zh-CN" altLang="en-US" dirty="0" smtClean="0"/>
              <a:t>无源</a:t>
            </a:r>
            <a:r>
              <a:rPr lang="en-US" altLang="zh-CN" dirty="0" smtClean="0"/>
              <a:t>RFID</a:t>
            </a:r>
            <a:r>
              <a:rPr lang="zh-CN" altLang="en-US" dirty="0" smtClean="0"/>
              <a:t>体积小，结构</a:t>
            </a:r>
            <a:r>
              <a:rPr lang="zh-CN" altLang="en-US" dirty="0"/>
              <a:t>简单，成本低，故障率低，</a:t>
            </a:r>
            <a:r>
              <a:rPr lang="zh-CN" altLang="en-US" dirty="0" smtClean="0"/>
              <a:t>使用寿命长。</a:t>
            </a:r>
            <a:endParaRPr lang="en-US" altLang="zh-CN" dirty="0" smtClean="0"/>
          </a:p>
          <a:p>
            <a:pPr lvl="1"/>
            <a:r>
              <a:rPr lang="zh-CN" altLang="en-US" dirty="0" smtClean="0"/>
              <a:t>无源</a:t>
            </a:r>
            <a:r>
              <a:rPr lang="en-US" altLang="zh-CN" dirty="0" smtClean="0"/>
              <a:t>RFID</a:t>
            </a:r>
            <a:r>
              <a:rPr lang="zh-CN" altLang="en-US" dirty="0" smtClean="0"/>
              <a:t>有效识别距离短，工作</a:t>
            </a:r>
            <a:r>
              <a:rPr lang="zh-CN" altLang="en-US" dirty="0"/>
              <a:t>在较低频段</a:t>
            </a:r>
            <a:r>
              <a:rPr lang="en-US" altLang="zh-CN" dirty="0"/>
              <a:t>125KHz</a:t>
            </a:r>
            <a:r>
              <a:rPr lang="zh-CN" altLang="en-US" dirty="0"/>
              <a:t>、</a:t>
            </a:r>
            <a:r>
              <a:rPr lang="en-US" altLang="zh-CN" dirty="0"/>
              <a:t>13.56MKHz</a:t>
            </a:r>
            <a:r>
              <a:rPr lang="zh-CN" altLang="en-US" dirty="0"/>
              <a:t>等，其典型应用包括：公交卡、二代身份证、食堂餐卡等。 </a:t>
            </a:r>
          </a:p>
          <a:p>
            <a:endParaRPr lang="zh-CN" altLang="en-US" dirty="0"/>
          </a:p>
        </p:txBody>
      </p:sp>
    </p:spTree>
    <p:extLst>
      <p:ext uri="{BB962C8B-B14F-4D97-AF65-F5344CB8AC3E}">
        <p14:creationId xmlns:p14="http://schemas.microsoft.com/office/powerpoint/2010/main" val="1806492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p>
            <a:pPr>
              <a:defRPr/>
            </a:pPr>
            <a:r>
              <a:rPr lang="zh-CN" altLang="en-US" smtClean="0"/>
              <a:t>桂小林 </a:t>
            </a:r>
            <a:fld id="{2D5720DD-DDF5-40B7-A6B1-23246C701E87}" type="slidenum">
              <a:rPr lang="en-US" smtClean="0"/>
              <a:pPr>
                <a:defRPr/>
              </a:pPr>
              <a:t>57</a:t>
            </a:fld>
            <a:endParaRPr lang="en-US"/>
          </a:p>
        </p:txBody>
      </p:sp>
      <p:sp>
        <p:nvSpPr>
          <p:cNvPr id="3" name="标题 2"/>
          <p:cNvSpPr>
            <a:spLocks noGrp="1"/>
          </p:cNvSpPr>
          <p:nvPr>
            <p:ph type="title"/>
          </p:nvPr>
        </p:nvSpPr>
        <p:spPr/>
        <p:txBody>
          <a:bodyPr/>
          <a:lstStyle/>
          <a:p>
            <a:r>
              <a:rPr lang="en-US" altLang="zh-CN" dirty="0"/>
              <a:t>RFID</a:t>
            </a:r>
            <a:r>
              <a:rPr lang="zh-CN" altLang="en-US" dirty="0"/>
              <a:t>的</a:t>
            </a:r>
            <a:r>
              <a:rPr lang="zh-CN" altLang="en-US" dirty="0" smtClean="0"/>
              <a:t>分类</a:t>
            </a:r>
            <a:r>
              <a:rPr lang="en-US" altLang="zh-CN" dirty="0" smtClean="0"/>
              <a:t>-2</a:t>
            </a:r>
            <a:endParaRPr lang="zh-CN" altLang="en-US" dirty="0"/>
          </a:p>
        </p:txBody>
      </p:sp>
      <p:sp>
        <p:nvSpPr>
          <p:cNvPr id="4" name="内容占位符 3"/>
          <p:cNvSpPr>
            <a:spLocks noGrp="1"/>
          </p:cNvSpPr>
          <p:nvPr>
            <p:ph idx="1"/>
          </p:nvPr>
        </p:nvSpPr>
        <p:spPr/>
        <p:txBody>
          <a:bodyPr/>
          <a:lstStyle/>
          <a:p>
            <a:r>
              <a:rPr lang="en-US" altLang="zh-CN" dirty="0"/>
              <a:t>2</a:t>
            </a:r>
            <a:r>
              <a:rPr lang="zh-CN" altLang="en-US" dirty="0"/>
              <a:t>．有源</a:t>
            </a:r>
            <a:r>
              <a:rPr lang="en-US" altLang="zh-CN" dirty="0"/>
              <a:t>RFID</a:t>
            </a:r>
            <a:r>
              <a:rPr lang="zh-CN" altLang="en-US" dirty="0"/>
              <a:t>。</a:t>
            </a:r>
          </a:p>
          <a:p>
            <a:pPr lvl="1"/>
            <a:r>
              <a:rPr lang="zh-CN" altLang="en-US" dirty="0" smtClean="0"/>
              <a:t>有源</a:t>
            </a:r>
            <a:r>
              <a:rPr lang="en-US" altLang="zh-CN" dirty="0"/>
              <a:t>RFID</a:t>
            </a:r>
            <a:r>
              <a:rPr lang="zh-CN" altLang="en-US" dirty="0"/>
              <a:t>通过外接电源供电，主动向射频识别阅读器发送信号</a:t>
            </a:r>
            <a:r>
              <a:rPr lang="zh-CN" altLang="en-US" dirty="0" smtClean="0"/>
              <a:t>。</a:t>
            </a:r>
            <a:endParaRPr lang="en-US" altLang="zh-CN" dirty="0" smtClean="0"/>
          </a:p>
          <a:p>
            <a:pPr lvl="1"/>
            <a:r>
              <a:rPr lang="zh-CN" altLang="en-US" dirty="0" smtClean="0"/>
              <a:t>体积较大、传输距离远、传输速度较高。</a:t>
            </a:r>
            <a:endParaRPr lang="en-US" altLang="zh-CN" dirty="0" smtClean="0"/>
          </a:p>
          <a:p>
            <a:pPr lvl="1"/>
            <a:r>
              <a:rPr lang="zh-CN" altLang="en-US" dirty="0" smtClean="0"/>
              <a:t>有源</a:t>
            </a:r>
            <a:r>
              <a:rPr lang="en-US" altLang="zh-CN" dirty="0"/>
              <a:t>RFID</a:t>
            </a:r>
            <a:r>
              <a:rPr lang="zh-CN" altLang="en-US" dirty="0"/>
              <a:t>主要工作在</a:t>
            </a:r>
            <a:r>
              <a:rPr lang="en-US" altLang="zh-CN" dirty="0"/>
              <a:t>900MHz</a:t>
            </a:r>
            <a:r>
              <a:rPr lang="zh-CN" altLang="en-US" dirty="0"/>
              <a:t>、</a:t>
            </a:r>
            <a:r>
              <a:rPr lang="en-US" altLang="zh-CN" dirty="0"/>
              <a:t>2.45GHz</a:t>
            </a:r>
            <a:r>
              <a:rPr lang="zh-CN" altLang="en-US" dirty="0"/>
              <a:t>、</a:t>
            </a:r>
            <a:r>
              <a:rPr lang="en-US" altLang="zh-CN" dirty="0"/>
              <a:t>5.8GHz</a:t>
            </a:r>
            <a:r>
              <a:rPr lang="zh-CN" altLang="en-US" dirty="0"/>
              <a:t>等较高频段</a:t>
            </a:r>
            <a:r>
              <a:rPr lang="zh-CN" altLang="en-US" dirty="0" smtClean="0"/>
              <a:t>，可同时</a:t>
            </a:r>
            <a:r>
              <a:rPr lang="zh-CN" altLang="en-US" dirty="0"/>
              <a:t>识别多个标签的功能</a:t>
            </a:r>
            <a:r>
              <a:rPr lang="zh-CN" altLang="en-US" dirty="0" smtClean="0"/>
              <a:t>。</a:t>
            </a:r>
            <a:endParaRPr lang="en-US" altLang="zh-CN" dirty="0" smtClean="0"/>
          </a:p>
          <a:p>
            <a:pPr lvl="1"/>
            <a:r>
              <a:rPr lang="zh-CN" altLang="en-US" dirty="0" smtClean="0"/>
              <a:t>有源</a:t>
            </a:r>
            <a:r>
              <a:rPr lang="en-US" altLang="zh-CN" dirty="0"/>
              <a:t>RFID</a:t>
            </a:r>
            <a:r>
              <a:rPr lang="zh-CN" altLang="en-US" dirty="0"/>
              <a:t>的远距性、高效性，使得它在一些需要高性能、大范围的射频识别应用场合里必不可少</a:t>
            </a:r>
            <a:r>
              <a:rPr lang="zh-CN" altLang="en-US" dirty="0" smtClean="0"/>
              <a:t>。如</a:t>
            </a:r>
            <a:r>
              <a:rPr lang="en-US" altLang="zh-CN" dirty="0" smtClean="0"/>
              <a:t>EPC</a:t>
            </a:r>
            <a:endParaRPr lang="zh-CN" altLang="en-US" dirty="0"/>
          </a:p>
          <a:p>
            <a:endParaRPr lang="zh-CN" altLang="en-US" dirty="0"/>
          </a:p>
        </p:txBody>
      </p:sp>
    </p:spTree>
    <p:extLst>
      <p:ext uri="{BB962C8B-B14F-4D97-AF65-F5344CB8AC3E}">
        <p14:creationId xmlns:p14="http://schemas.microsoft.com/office/powerpoint/2010/main" val="41468861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p>
            <a:pPr>
              <a:defRPr/>
            </a:pPr>
            <a:r>
              <a:rPr lang="zh-CN" altLang="en-US" smtClean="0"/>
              <a:t>桂小林 </a:t>
            </a:r>
            <a:fld id="{2D5720DD-DDF5-40B7-A6B1-23246C701E87}" type="slidenum">
              <a:rPr lang="en-US" smtClean="0"/>
              <a:pPr>
                <a:defRPr/>
              </a:pPr>
              <a:t>58</a:t>
            </a:fld>
            <a:endParaRPr lang="en-US"/>
          </a:p>
        </p:txBody>
      </p:sp>
      <p:sp>
        <p:nvSpPr>
          <p:cNvPr id="3" name="标题 2"/>
          <p:cNvSpPr>
            <a:spLocks noGrp="1"/>
          </p:cNvSpPr>
          <p:nvPr>
            <p:ph type="title"/>
          </p:nvPr>
        </p:nvSpPr>
        <p:spPr/>
        <p:txBody>
          <a:bodyPr/>
          <a:lstStyle/>
          <a:p>
            <a:r>
              <a:rPr lang="en-US" altLang="zh-CN" dirty="0"/>
              <a:t>RFID</a:t>
            </a:r>
            <a:r>
              <a:rPr lang="zh-CN" altLang="en-US" dirty="0"/>
              <a:t>的分类</a:t>
            </a:r>
            <a:r>
              <a:rPr lang="en-US" altLang="zh-CN" dirty="0" smtClean="0"/>
              <a:t>-3</a:t>
            </a:r>
            <a:endParaRPr lang="zh-CN" altLang="en-US" dirty="0"/>
          </a:p>
        </p:txBody>
      </p:sp>
      <p:sp>
        <p:nvSpPr>
          <p:cNvPr id="4" name="内容占位符 3"/>
          <p:cNvSpPr>
            <a:spLocks noGrp="1"/>
          </p:cNvSpPr>
          <p:nvPr>
            <p:ph idx="1"/>
          </p:nvPr>
        </p:nvSpPr>
        <p:spPr/>
        <p:txBody>
          <a:bodyPr/>
          <a:lstStyle/>
          <a:p>
            <a:r>
              <a:rPr lang="en-US" altLang="zh-CN" dirty="0"/>
              <a:t>3</a:t>
            </a:r>
            <a:r>
              <a:rPr lang="zh-CN" altLang="zh-CN" dirty="0"/>
              <a:t>．半有源</a:t>
            </a:r>
            <a:r>
              <a:rPr lang="en-US" altLang="zh-CN" dirty="0"/>
              <a:t>RFID</a:t>
            </a:r>
            <a:r>
              <a:rPr lang="zh-CN" altLang="zh-CN" dirty="0"/>
              <a:t>。</a:t>
            </a:r>
          </a:p>
          <a:p>
            <a:pPr lvl="1"/>
            <a:r>
              <a:rPr lang="zh-CN" altLang="zh-CN" dirty="0"/>
              <a:t>无源</a:t>
            </a:r>
            <a:r>
              <a:rPr lang="en-US" altLang="zh-CN" dirty="0" smtClean="0"/>
              <a:t>RFID</a:t>
            </a:r>
            <a:r>
              <a:rPr lang="zh-CN" altLang="zh-CN" dirty="0" smtClean="0"/>
              <a:t>不</a:t>
            </a:r>
            <a:r>
              <a:rPr lang="zh-CN" altLang="zh-CN" dirty="0"/>
              <a:t>供电</a:t>
            </a:r>
            <a:r>
              <a:rPr lang="zh-CN" altLang="zh-CN" dirty="0" smtClean="0"/>
              <a:t>，距离短。有源</a:t>
            </a:r>
            <a:r>
              <a:rPr lang="en-US" altLang="zh-CN" dirty="0"/>
              <a:t>RFID</a:t>
            </a:r>
            <a:r>
              <a:rPr lang="zh-CN" altLang="zh-CN" dirty="0" smtClean="0"/>
              <a:t>识别距离长，外</a:t>
            </a:r>
            <a:r>
              <a:rPr lang="zh-CN" altLang="zh-CN" dirty="0"/>
              <a:t>接电源，</a:t>
            </a:r>
            <a:r>
              <a:rPr lang="zh-CN" altLang="zh-CN" dirty="0" smtClean="0"/>
              <a:t>体积大。半</a:t>
            </a:r>
            <a:r>
              <a:rPr lang="zh-CN" altLang="zh-CN" dirty="0"/>
              <a:t>有源</a:t>
            </a:r>
            <a:r>
              <a:rPr lang="en-US" altLang="zh-CN" dirty="0"/>
              <a:t>RFID</a:t>
            </a:r>
            <a:r>
              <a:rPr lang="zh-CN" altLang="zh-CN" dirty="0"/>
              <a:t>就是为这一矛盾而妥协的产物</a:t>
            </a:r>
            <a:r>
              <a:rPr lang="zh-CN" altLang="zh-CN" dirty="0" smtClean="0"/>
              <a:t>。</a:t>
            </a:r>
            <a:endParaRPr lang="en-US" altLang="zh-CN" dirty="0" smtClean="0"/>
          </a:p>
          <a:p>
            <a:pPr lvl="1"/>
            <a:r>
              <a:rPr lang="zh-CN" altLang="zh-CN" dirty="0" smtClean="0"/>
              <a:t>半</a:t>
            </a:r>
            <a:r>
              <a:rPr lang="zh-CN" altLang="zh-CN" dirty="0"/>
              <a:t>有源</a:t>
            </a:r>
            <a:r>
              <a:rPr lang="en-US" altLang="zh-CN" dirty="0"/>
              <a:t>RFID</a:t>
            </a:r>
            <a:r>
              <a:rPr lang="zh-CN" altLang="zh-CN" dirty="0"/>
              <a:t>又叫作低频激活触发技术</a:t>
            </a:r>
            <a:r>
              <a:rPr lang="zh-CN" altLang="zh-CN" dirty="0" smtClean="0"/>
              <a:t>。</a:t>
            </a:r>
            <a:endParaRPr lang="en-US" altLang="zh-CN" dirty="0" smtClean="0"/>
          </a:p>
          <a:p>
            <a:pPr lvl="1"/>
            <a:r>
              <a:rPr lang="zh-CN" altLang="zh-CN" dirty="0" smtClean="0"/>
              <a:t>半</a:t>
            </a:r>
            <a:r>
              <a:rPr lang="zh-CN" altLang="zh-CN" dirty="0"/>
              <a:t>有源</a:t>
            </a:r>
            <a:r>
              <a:rPr lang="en-US" altLang="zh-CN" dirty="0"/>
              <a:t>RFID</a:t>
            </a:r>
            <a:r>
              <a:rPr lang="zh-CN" altLang="zh-CN" dirty="0"/>
              <a:t>产品处于休眠状态，仅对标签中保持数据的部分进行供电，因此耗电量较小，可维持较长时间</a:t>
            </a:r>
            <a:r>
              <a:rPr lang="zh-CN" altLang="zh-CN" dirty="0" smtClean="0"/>
              <a:t>。</a:t>
            </a:r>
            <a:endParaRPr lang="en-US" altLang="zh-CN" dirty="0" smtClean="0"/>
          </a:p>
          <a:p>
            <a:pPr lvl="1"/>
            <a:r>
              <a:rPr lang="zh-CN" altLang="zh-CN" dirty="0" smtClean="0"/>
              <a:t>当</a:t>
            </a:r>
            <a:r>
              <a:rPr lang="zh-CN" altLang="zh-CN" dirty="0"/>
              <a:t>标签进入射频识别阅读器识别范围后，阅读器先以</a:t>
            </a:r>
            <a:r>
              <a:rPr lang="en-US" altLang="zh-CN" dirty="0"/>
              <a:t>125KHz</a:t>
            </a:r>
            <a:r>
              <a:rPr lang="zh-CN" altLang="zh-CN" dirty="0"/>
              <a:t>低频信号在小范围内精确激活标签使之进入工作状态，再通过</a:t>
            </a:r>
            <a:r>
              <a:rPr lang="en-US" altLang="zh-CN" dirty="0"/>
              <a:t>2.4GHz</a:t>
            </a:r>
            <a:r>
              <a:rPr lang="zh-CN" altLang="zh-CN" dirty="0"/>
              <a:t>微波与其进行信息传递。也即是说，</a:t>
            </a:r>
            <a:r>
              <a:rPr lang="zh-CN" altLang="zh-CN" dirty="0">
                <a:solidFill>
                  <a:srgbClr val="FF0000"/>
                </a:solidFill>
                <a:effectLst>
                  <a:outerShdw blurRad="38100" dist="38100" dir="2700000" algn="tl">
                    <a:srgbClr val="000000">
                      <a:alpha val="43137"/>
                    </a:srgbClr>
                  </a:outerShdw>
                </a:effectLst>
              </a:rPr>
              <a:t>先利用低频信号精确定位，再利用高频信号快速传输数据</a:t>
            </a:r>
            <a:r>
              <a:rPr lang="zh-CN" altLang="zh-CN" dirty="0" smtClean="0">
                <a:solidFill>
                  <a:srgbClr val="FF0000"/>
                </a:solidFill>
                <a:effectLst>
                  <a:outerShdw blurRad="38100" dist="38100" dir="2700000" algn="tl">
                    <a:srgbClr val="000000">
                      <a:alpha val="43137"/>
                    </a:srgbClr>
                  </a:outerShdw>
                </a:effectLst>
              </a:rPr>
              <a:t>。</a:t>
            </a:r>
            <a:endParaRPr lang="zh-CN" altLang="en-US"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242046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p>
            <a:pPr>
              <a:defRPr/>
            </a:pPr>
            <a:r>
              <a:rPr lang="zh-CN" altLang="en-US" smtClean="0"/>
              <a:t>桂小林 </a:t>
            </a:r>
            <a:fld id="{2D5720DD-DDF5-40B7-A6B1-23246C701E87}" type="slidenum">
              <a:rPr lang="en-US" smtClean="0"/>
              <a:pPr>
                <a:defRPr/>
              </a:pPr>
              <a:t>59</a:t>
            </a:fld>
            <a:endParaRPr lang="en-US"/>
          </a:p>
        </p:txBody>
      </p:sp>
      <p:sp>
        <p:nvSpPr>
          <p:cNvPr id="3" name="标题 2"/>
          <p:cNvSpPr>
            <a:spLocks noGrp="1"/>
          </p:cNvSpPr>
          <p:nvPr>
            <p:ph type="title"/>
          </p:nvPr>
        </p:nvSpPr>
        <p:spPr/>
        <p:txBody>
          <a:bodyPr/>
          <a:lstStyle/>
          <a:p>
            <a:r>
              <a:rPr lang="en-US" altLang="zh-CN" dirty="0" smtClean="0"/>
              <a:t>RFID</a:t>
            </a:r>
            <a:r>
              <a:rPr lang="zh-CN" altLang="zh-CN" dirty="0"/>
              <a:t>系统的</a:t>
            </a:r>
            <a:r>
              <a:rPr lang="zh-CN" altLang="zh-CN" dirty="0" smtClean="0"/>
              <a:t>组成</a:t>
            </a:r>
            <a:r>
              <a:rPr lang="en-US" altLang="zh-CN" dirty="0" smtClean="0"/>
              <a:t>-1</a:t>
            </a:r>
            <a:endParaRPr lang="zh-CN" altLang="en-US" dirty="0"/>
          </a:p>
        </p:txBody>
      </p:sp>
      <p:sp>
        <p:nvSpPr>
          <p:cNvPr id="4" name="内容占位符 3"/>
          <p:cNvSpPr>
            <a:spLocks noGrp="1"/>
          </p:cNvSpPr>
          <p:nvPr>
            <p:ph idx="1"/>
          </p:nvPr>
        </p:nvSpPr>
        <p:spPr/>
        <p:txBody>
          <a:bodyPr/>
          <a:lstStyle/>
          <a:p>
            <a:r>
              <a:rPr lang="zh-CN" altLang="en-US" dirty="0"/>
              <a:t>通常，</a:t>
            </a:r>
            <a:r>
              <a:rPr lang="en-US" altLang="zh-CN" dirty="0"/>
              <a:t>RFID</a:t>
            </a:r>
            <a:r>
              <a:rPr lang="zh-CN" altLang="en-US" dirty="0"/>
              <a:t>系统由</a:t>
            </a:r>
            <a:r>
              <a:rPr lang="zh-CN" altLang="en-US" b="1" dirty="0">
                <a:solidFill>
                  <a:srgbClr val="C00000"/>
                </a:solidFill>
                <a:effectLst>
                  <a:outerShdw blurRad="38100" dist="38100" dir="2700000" algn="tl">
                    <a:srgbClr val="000000">
                      <a:alpha val="43137"/>
                    </a:srgbClr>
                  </a:outerShdw>
                </a:effectLst>
              </a:rPr>
              <a:t>射频标签</a:t>
            </a:r>
            <a:r>
              <a:rPr lang="en-US" altLang="zh-CN" b="1" dirty="0">
                <a:solidFill>
                  <a:srgbClr val="C00000"/>
                </a:solidFill>
                <a:effectLst>
                  <a:outerShdw blurRad="38100" dist="38100" dir="2700000" algn="tl">
                    <a:srgbClr val="000000">
                      <a:alpha val="43137"/>
                    </a:srgbClr>
                  </a:outerShdw>
                </a:effectLst>
              </a:rPr>
              <a:t>(tag)</a:t>
            </a:r>
            <a:r>
              <a:rPr lang="zh-CN" altLang="en-US" b="1" dirty="0">
                <a:solidFill>
                  <a:srgbClr val="C00000"/>
                </a:solidFill>
                <a:effectLst>
                  <a:outerShdw blurRad="38100" dist="38100" dir="2700000" algn="tl">
                    <a:srgbClr val="000000">
                      <a:alpha val="43137"/>
                    </a:srgbClr>
                  </a:outerShdw>
                </a:effectLst>
              </a:rPr>
              <a:t>、读写器</a:t>
            </a:r>
            <a:r>
              <a:rPr lang="en-US" altLang="zh-CN" b="1" dirty="0">
                <a:solidFill>
                  <a:srgbClr val="C00000"/>
                </a:solidFill>
                <a:effectLst>
                  <a:outerShdw blurRad="38100" dist="38100" dir="2700000" algn="tl">
                    <a:srgbClr val="000000">
                      <a:alpha val="43137"/>
                    </a:srgbClr>
                  </a:outerShdw>
                </a:effectLst>
              </a:rPr>
              <a:t>(reader) </a:t>
            </a:r>
            <a:r>
              <a:rPr lang="zh-CN" altLang="en-US" b="1" dirty="0">
                <a:solidFill>
                  <a:srgbClr val="C00000"/>
                </a:solidFill>
                <a:effectLst>
                  <a:outerShdw blurRad="38100" dist="38100" dir="2700000" algn="tl">
                    <a:srgbClr val="000000">
                      <a:alpha val="43137"/>
                    </a:srgbClr>
                  </a:outerShdw>
                </a:effectLst>
              </a:rPr>
              <a:t>和数据管理系统</a:t>
            </a:r>
            <a:r>
              <a:rPr lang="zh-CN" altLang="en-US" dirty="0"/>
              <a:t>组成，其组成结构如</a:t>
            </a:r>
            <a:r>
              <a:rPr lang="zh-CN" altLang="en-US" dirty="0" smtClean="0"/>
              <a:t>图所</a:t>
            </a:r>
            <a:r>
              <a:rPr lang="zh-CN" altLang="en-US" dirty="0"/>
              <a:t>示。</a:t>
            </a:r>
          </a:p>
        </p:txBody>
      </p:sp>
      <p:pic>
        <p:nvPicPr>
          <p:cNvPr id="5" name="图片 4"/>
          <p:cNvPicPr/>
          <p:nvPr/>
        </p:nvPicPr>
        <p:blipFill>
          <a:blip r:embed="rId2">
            <a:extLst>
              <a:ext uri="{28A0092B-C50C-407E-A947-70E740481C1C}">
                <a14:useLocalDpi xmlns:a14="http://schemas.microsoft.com/office/drawing/2010/main" val="0"/>
              </a:ext>
            </a:extLst>
          </a:blip>
          <a:srcRect/>
          <a:stretch>
            <a:fillRect/>
          </a:stretch>
        </p:blipFill>
        <p:spPr bwMode="auto">
          <a:xfrm>
            <a:off x="899592" y="1995686"/>
            <a:ext cx="7560840" cy="2376264"/>
          </a:xfrm>
          <a:prstGeom prst="rect">
            <a:avLst/>
          </a:prstGeom>
          <a:noFill/>
          <a:ln>
            <a:noFill/>
          </a:ln>
        </p:spPr>
      </p:pic>
    </p:spTree>
    <p:extLst>
      <p:ext uri="{BB962C8B-B14F-4D97-AF65-F5344CB8AC3E}">
        <p14:creationId xmlns:p14="http://schemas.microsoft.com/office/powerpoint/2010/main" val="12330440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p>
            <a:pPr>
              <a:defRPr/>
            </a:pPr>
            <a:r>
              <a:rPr lang="zh-CN" altLang="en-US" smtClean="0"/>
              <a:t>桂小林 </a:t>
            </a:r>
            <a:fld id="{2D5720DD-DDF5-40B7-A6B1-23246C701E87}" type="slidenum">
              <a:rPr lang="en-US" smtClean="0"/>
              <a:pPr>
                <a:defRPr/>
              </a:pPr>
              <a:t>6</a:t>
            </a:fld>
            <a:endParaRPr lang="en-US"/>
          </a:p>
        </p:txBody>
      </p:sp>
      <p:sp>
        <p:nvSpPr>
          <p:cNvPr id="6" name="TextBox 5"/>
          <p:cNvSpPr txBox="1"/>
          <p:nvPr>
            <p:custDataLst>
              <p:tags r:id="rId2"/>
            </p:custDataLst>
          </p:nvPr>
        </p:nvSpPr>
        <p:spPr>
          <a:xfrm>
            <a:off x="893953" y="532358"/>
            <a:ext cx="7315200" cy="1607344"/>
          </a:xfrm>
          <a:prstGeom prst="rect">
            <a:avLst/>
          </a:prstGeom>
          <a:noFill/>
        </p:spPr>
        <p:txBody>
          <a:bodyPr vert="horz" wrap="square" rtlCol="0" anchor="ctr" anchorCtr="0">
            <a:noAutofit/>
          </a:bodyPr>
          <a:lstStyle/>
          <a:p>
            <a:r>
              <a:rPr lang="zh-CN" altLang="en-US" sz="2800" dirty="0" smtClean="0">
                <a:solidFill>
                  <a:srgbClr val="000099"/>
                </a:solidFill>
                <a:latin typeface="楷体" panose="02010609060101010101" pitchFamily="49" charset="-122"/>
                <a:ea typeface="楷体" panose="02010609060101010101" pitchFamily="49" charset="-122"/>
                <a:sym typeface="Microsoft Yahei"/>
              </a:rPr>
              <a:t>你认为下面</a:t>
            </a:r>
            <a:r>
              <a:rPr lang="zh-CN" altLang="en-US" sz="2800" u="sng"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icrosoft Yahei"/>
              </a:rPr>
              <a:t>哪种物体标识技术</a:t>
            </a:r>
            <a:r>
              <a:rPr lang="zh-CN" altLang="en-US" sz="2800" dirty="0" smtClean="0">
                <a:solidFill>
                  <a:srgbClr val="000099"/>
                </a:solidFill>
                <a:latin typeface="楷体" panose="02010609060101010101" pitchFamily="49" charset="-122"/>
                <a:ea typeface="楷体" panose="02010609060101010101" pitchFamily="49" charset="-122"/>
                <a:sym typeface="Microsoft Yahei"/>
              </a:rPr>
              <a:t>更有应用前景？为什么？</a:t>
            </a:r>
            <a:endParaRPr lang="zh-CN" altLang="en-US" sz="2800" dirty="0">
              <a:solidFill>
                <a:srgbClr val="000099"/>
              </a:solidFill>
              <a:latin typeface="楷体" panose="02010609060101010101" pitchFamily="49" charset="-122"/>
              <a:ea typeface="楷体" panose="02010609060101010101" pitchFamily="49" charset="-122"/>
              <a:sym typeface="Microsoft Yahei"/>
            </a:endParaRPr>
          </a:p>
        </p:txBody>
      </p:sp>
      <p:sp>
        <p:nvSpPr>
          <p:cNvPr id="7" name="TextBox 6"/>
          <p:cNvSpPr txBox="1"/>
          <p:nvPr>
            <p:custDataLst>
              <p:tags r:id="rId3"/>
            </p:custDataLst>
          </p:nvPr>
        </p:nvSpPr>
        <p:spPr>
          <a:xfrm>
            <a:off x="1828800" y="2089547"/>
            <a:ext cx="6400800" cy="482204"/>
          </a:xfrm>
          <a:prstGeom prst="rect">
            <a:avLst/>
          </a:prstGeom>
          <a:noFill/>
        </p:spPr>
        <p:txBody>
          <a:bodyPr vert="horz" rtlCol="0" anchor="ctr" anchorCtr="0">
            <a:noAutofit/>
          </a:bodyPr>
          <a:lstStyle/>
          <a:p>
            <a:r>
              <a:rPr lang="zh-CN" altLang="en-US" sz="2600" dirty="0" smtClean="0">
                <a:solidFill>
                  <a:srgbClr val="000000"/>
                </a:solidFill>
                <a:latin typeface="Microsoft Yahei"/>
                <a:ea typeface="Microsoft Yahei"/>
                <a:sym typeface="Microsoft Yahei"/>
              </a:rPr>
              <a:t>一维条形码</a:t>
            </a:r>
            <a:endParaRPr lang="zh-CN" altLang="en-US" sz="2600" dirty="0">
              <a:solidFill>
                <a:srgbClr val="000000"/>
              </a:solidFill>
              <a:latin typeface="Microsoft Yahei"/>
              <a:ea typeface="Microsoft Yahei"/>
              <a:sym typeface="Microsoft Yahei"/>
            </a:endParaRPr>
          </a:p>
        </p:txBody>
      </p:sp>
      <p:sp>
        <p:nvSpPr>
          <p:cNvPr id="8" name="TextBox 7"/>
          <p:cNvSpPr txBox="1"/>
          <p:nvPr>
            <p:custDataLst>
              <p:tags r:id="rId4"/>
            </p:custDataLst>
          </p:nvPr>
        </p:nvSpPr>
        <p:spPr>
          <a:xfrm>
            <a:off x="1828800" y="2603897"/>
            <a:ext cx="6400800" cy="482204"/>
          </a:xfrm>
          <a:prstGeom prst="rect">
            <a:avLst/>
          </a:prstGeom>
          <a:noFill/>
        </p:spPr>
        <p:txBody>
          <a:bodyPr vert="horz" rtlCol="0" anchor="ctr" anchorCtr="0">
            <a:noAutofit/>
          </a:bodyPr>
          <a:lstStyle/>
          <a:p>
            <a:r>
              <a:rPr lang="zh-CN" altLang="en-US" sz="2600" dirty="0" smtClean="0">
                <a:solidFill>
                  <a:srgbClr val="000000"/>
                </a:solidFill>
                <a:latin typeface="Microsoft Yahei"/>
                <a:ea typeface="Microsoft Yahei"/>
                <a:sym typeface="Microsoft Yahei"/>
              </a:rPr>
              <a:t>二维条形码</a:t>
            </a:r>
            <a:endParaRPr lang="zh-CN" altLang="en-US" sz="2600" dirty="0">
              <a:solidFill>
                <a:srgbClr val="000000"/>
              </a:solidFill>
              <a:latin typeface="Microsoft Yahei"/>
              <a:ea typeface="Microsoft Yahei"/>
              <a:sym typeface="Microsoft Yahei"/>
            </a:endParaRPr>
          </a:p>
        </p:txBody>
      </p:sp>
      <p:sp>
        <p:nvSpPr>
          <p:cNvPr id="9" name="TextBox 8"/>
          <p:cNvSpPr txBox="1"/>
          <p:nvPr>
            <p:custDataLst>
              <p:tags r:id="rId5"/>
            </p:custDataLst>
          </p:nvPr>
        </p:nvSpPr>
        <p:spPr>
          <a:xfrm>
            <a:off x="1828800" y="3118247"/>
            <a:ext cx="6400800" cy="482204"/>
          </a:xfrm>
          <a:prstGeom prst="rect">
            <a:avLst/>
          </a:prstGeom>
          <a:noFill/>
        </p:spPr>
        <p:txBody>
          <a:bodyPr vert="horz" rtlCol="0" anchor="ctr" anchorCtr="0">
            <a:noAutofit/>
          </a:bodyPr>
          <a:lstStyle/>
          <a:p>
            <a:r>
              <a:rPr lang="en-US" altLang="zh-CN" sz="2600" dirty="0" smtClean="0">
                <a:solidFill>
                  <a:srgbClr val="000000"/>
                </a:solidFill>
                <a:latin typeface="Microsoft Yahei"/>
                <a:ea typeface="Microsoft Yahei"/>
                <a:sym typeface="Microsoft Yahei"/>
              </a:rPr>
              <a:t>RFID</a:t>
            </a:r>
            <a:endParaRPr lang="zh-CN" altLang="en-US" sz="2600" dirty="0">
              <a:solidFill>
                <a:srgbClr val="000000"/>
              </a:solidFill>
              <a:latin typeface="Microsoft Yahei"/>
              <a:ea typeface="Microsoft Yahei"/>
              <a:sym typeface="Microsoft Yahei"/>
            </a:endParaRPr>
          </a:p>
        </p:txBody>
      </p:sp>
      <p:sp>
        <p:nvSpPr>
          <p:cNvPr id="10" name="TextBox 9"/>
          <p:cNvSpPr txBox="1"/>
          <p:nvPr>
            <p:custDataLst>
              <p:tags r:id="rId6"/>
            </p:custDataLst>
          </p:nvPr>
        </p:nvSpPr>
        <p:spPr>
          <a:xfrm>
            <a:off x="1828800" y="3632597"/>
            <a:ext cx="6400800" cy="482204"/>
          </a:xfrm>
          <a:prstGeom prst="rect">
            <a:avLst/>
          </a:prstGeom>
          <a:noFill/>
        </p:spPr>
        <p:txBody>
          <a:bodyPr vert="horz" rtlCol="0" anchor="ctr" anchorCtr="0">
            <a:noAutofit/>
          </a:bodyPr>
          <a:lstStyle/>
          <a:p>
            <a:r>
              <a:rPr lang="zh-CN" altLang="en-US" sz="2600" dirty="0" smtClean="0">
                <a:solidFill>
                  <a:srgbClr val="000000"/>
                </a:solidFill>
                <a:latin typeface="Microsoft Yahei"/>
                <a:ea typeface="Microsoft Yahei"/>
                <a:sym typeface="Microsoft Yahei"/>
              </a:rPr>
              <a:t>各有优缺点</a:t>
            </a:r>
            <a:endParaRPr lang="zh-CN" altLang="en-US" sz="2600" dirty="0">
              <a:solidFill>
                <a:srgbClr val="000000"/>
              </a:solidFill>
              <a:latin typeface="Microsoft Yahei"/>
              <a:ea typeface="Microsoft Yahei"/>
              <a:sym typeface="Microsoft Yahei"/>
            </a:endParaRPr>
          </a:p>
        </p:txBody>
      </p:sp>
      <p:sp>
        <p:nvSpPr>
          <p:cNvPr id="11" name="矩形 10"/>
          <p:cNvSpPr>
            <a:spLocks noChangeAspect="1"/>
          </p:cNvSpPr>
          <p:nvPr>
            <p:custDataLst>
              <p:tags r:id="rId7"/>
            </p:custDataLst>
          </p:nvPr>
        </p:nvSpPr>
        <p:spPr bwMode="auto">
          <a:xfrm>
            <a:off x="1114425" y="2137767"/>
            <a:ext cx="514350" cy="385763"/>
          </a:xfrm>
          <a:prstGeom prst="rect">
            <a:avLst/>
          </a:prstGeom>
          <a:solidFill>
            <a:srgbClr val="808080"/>
          </a:solidFill>
          <a:ln w="12700" cap="flat" cmpd="sng" algn="ctr">
            <a:solidFill>
              <a:srgbClr val="000000"/>
            </a:solidFill>
            <a:prstDash val="solid"/>
            <a:round/>
            <a:headEnd type="none" w="med" len="med"/>
            <a:tailEnd type="none" w="med" len="med"/>
          </a:ln>
          <a:effectLst>
            <a:outerShdw dist="17961" dir="2700000" algn="ctr" rotWithShape="0">
              <a:schemeClr val="tx1">
                <a:gamma/>
                <a:shade val="60000"/>
                <a:invGamma/>
              </a:schemeClr>
            </a:outerShdw>
          </a:effectLst>
        </p:spPr>
        <p:txBody>
          <a:bodyPr vert="horz" wrap="square" lIns="91440" tIns="45720" rIns="91440" bIns="4572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rgbClr val="FFFFFF"/>
                </a:solidFill>
                <a:effectLst/>
                <a:latin typeface="Microsoft Yahei"/>
                <a:ea typeface="Microsoft Yahei"/>
                <a:sym typeface="Microsoft Yahei"/>
              </a:rPr>
              <a:t>A</a:t>
            </a:r>
            <a:endParaRPr kumimoji="0" lang="zh-CN" altLang="en-US" sz="1600" b="0" i="0" u="none" strike="noStrike" cap="none" normalizeH="0" baseline="0" smtClean="0">
              <a:ln>
                <a:noFill/>
              </a:ln>
              <a:solidFill>
                <a:srgbClr val="FFFFFF"/>
              </a:solidFill>
              <a:effectLst/>
              <a:latin typeface="Microsoft Yahei"/>
              <a:ea typeface="Microsoft Yahei"/>
              <a:sym typeface="Microsoft Yahei"/>
            </a:endParaRPr>
          </a:p>
        </p:txBody>
      </p:sp>
      <p:sp>
        <p:nvSpPr>
          <p:cNvPr id="12" name="矩形 11"/>
          <p:cNvSpPr>
            <a:spLocks noChangeAspect="1"/>
          </p:cNvSpPr>
          <p:nvPr>
            <p:custDataLst>
              <p:tags r:id="rId8"/>
            </p:custDataLst>
          </p:nvPr>
        </p:nvSpPr>
        <p:spPr bwMode="auto">
          <a:xfrm>
            <a:off x="1114425" y="2652117"/>
            <a:ext cx="514350" cy="385763"/>
          </a:xfrm>
          <a:prstGeom prst="rect">
            <a:avLst/>
          </a:prstGeom>
          <a:solidFill>
            <a:srgbClr val="808080"/>
          </a:solidFill>
          <a:ln w="12700" cap="flat" cmpd="sng" algn="ctr">
            <a:solidFill>
              <a:srgbClr val="000000"/>
            </a:solidFill>
            <a:prstDash val="solid"/>
            <a:round/>
            <a:headEnd type="none" w="med" len="med"/>
            <a:tailEnd type="none" w="med" len="med"/>
          </a:ln>
          <a:effectLst>
            <a:outerShdw dist="17961" dir="2700000" algn="ctr" rotWithShape="0">
              <a:schemeClr val="tx1">
                <a:gamma/>
                <a:shade val="60000"/>
                <a:invGamma/>
              </a:schemeClr>
            </a:outerShdw>
          </a:effectLst>
        </p:spPr>
        <p:txBody>
          <a:bodyPr vert="horz" wrap="square" lIns="91440" tIns="45720" rIns="91440" bIns="4572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rgbClr val="FFFFFF"/>
                </a:solidFill>
                <a:effectLst/>
                <a:latin typeface="Microsoft Yahei"/>
                <a:ea typeface="Microsoft Yahei"/>
                <a:sym typeface="Microsoft Yahei"/>
              </a:rPr>
              <a:t>B</a:t>
            </a:r>
            <a:endParaRPr kumimoji="0" lang="zh-CN" altLang="en-US" sz="1600" b="0" i="0" u="none" strike="noStrike" cap="none" normalizeH="0" baseline="0" smtClean="0">
              <a:ln>
                <a:noFill/>
              </a:ln>
              <a:solidFill>
                <a:srgbClr val="FFFFFF"/>
              </a:solidFill>
              <a:effectLst/>
              <a:latin typeface="Microsoft Yahei"/>
              <a:ea typeface="Microsoft Yahei"/>
              <a:sym typeface="Microsoft Yahei"/>
            </a:endParaRPr>
          </a:p>
        </p:txBody>
      </p:sp>
      <p:sp>
        <p:nvSpPr>
          <p:cNvPr id="13" name="矩形 12"/>
          <p:cNvSpPr>
            <a:spLocks noChangeAspect="1"/>
          </p:cNvSpPr>
          <p:nvPr>
            <p:custDataLst>
              <p:tags r:id="rId9"/>
            </p:custDataLst>
          </p:nvPr>
        </p:nvSpPr>
        <p:spPr bwMode="auto">
          <a:xfrm>
            <a:off x="1114425" y="3166467"/>
            <a:ext cx="514350" cy="385763"/>
          </a:xfrm>
          <a:prstGeom prst="rect">
            <a:avLst/>
          </a:prstGeom>
          <a:solidFill>
            <a:srgbClr val="808080"/>
          </a:solidFill>
          <a:ln w="12700" cap="flat" cmpd="sng" algn="ctr">
            <a:solidFill>
              <a:srgbClr val="000000"/>
            </a:solidFill>
            <a:prstDash val="solid"/>
            <a:round/>
            <a:headEnd type="none" w="med" len="med"/>
            <a:tailEnd type="none" w="med" len="med"/>
          </a:ln>
          <a:effectLst>
            <a:outerShdw dist="17961" dir="2700000" algn="ctr" rotWithShape="0">
              <a:schemeClr val="tx1">
                <a:gamma/>
                <a:shade val="60000"/>
                <a:invGamma/>
              </a:schemeClr>
            </a:outerShdw>
          </a:effectLst>
        </p:spPr>
        <p:txBody>
          <a:bodyPr vert="horz" wrap="square" lIns="91440" tIns="45720" rIns="91440" bIns="4572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rgbClr val="FFFFFF"/>
                </a:solidFill>
                <a:effectLst/>
                <a:latin typeface="Microsoft Yahei"/>
                <a:ea typeface="Microsoft Yahei"/>
                <a:sym typeface="Microsoft Yahei"/>
              </a:rPr>
              <a:t>C</a:t>
            </a:r>
            <a:endParaRPr kumimoji="0" lang="zh-CN" altLang="en-US" sz="1600" b="0" i="0" u="none" strike="noStrike" cap="none" normalizeH="0" baseline="0" smtClean="0">
              <a:ln>
                <a:noFill/>
              </a:ln>
              <a:solidFill>
                <a:srgbClr val="FFFFFF"/>
              </a:solidFill>
              <a:effectLst/>
              <a:latin typeface="Microsoft Yahei"/>
              <a:ea typeface="Microsoft Yahei"/>
              <a:sym typeface="Microsoft Yahei"/>
            </a:endParaRPr>
          </a:p>
        </p:txBody>
      </p:sp>
      <p:sp>
        <p:nvSpPr>
          <p:cNvPr id="14" name="矩形 13"/>
          <p:cNvSpPr>
            <a:spLocks noChangeAspect="1"/>
          </p:cNvSpPr>
          <p:nvPr>
            <p:custDataLst>
              <p:tags r:id="rId10"/>
            </p:custDataLst>
          </p:nvPr>
        </p:nvSpPr>
        <p:spPr bwMode="auto">
          <a:xfrm>
            <a:off x="1114425" y="3680817"/>
            <a:ext cx="514350" cy="385763"/>
          </a:xfrm>
          <a:prstGeom prst="rect">
            <a:avLst/>
          </a:prstGeom>
          <a:solidFill>
            <a:srgbClr val="808080"/>
          </a:solidFill>
          <a:ln w="12700" cap="flat" cmpd="sng" algn="ctr">
            <a:solidFill>
              <a:srgbClr val="000000"/>
            </a:solidFill>
            <a:prstDash val="solid"/>
            <a:round/>
            <a:headEnd type="none" w="med" len="med"/>
            <a:tailEnd type="none" w="med" len="med"/>
          </a:ln>
          <a:effectLst>
            <a:outerShdw dist="17961" dir="2700000" algn="ctr" rotWithShape="0">
              <a:schemeClr val="tx1">
                <a:gamma/>
                <a:shade val="60000"/>
                <a:invGamma/>
              </a:schemeClr>
            </a:outerShdw>
          </a:effectLst>
        </p:spPr>
        <p:txBody>
          <a:bodyPr vert="horz" wrap="square" lIns="91440" tIns="45720" rIns="91440" bIns="4572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dirty="0" smtClean="0">
                <a:ln>
                  <a:noFill/>
                </a:ln>
                <a:solidFill>
                  <a:srgbClr val="FFFFFF"/>
                </a:solidFill>
                <a:effectLst/>
                <a:latin typeface="Microsoft Yahei"/>
                <a:ea typeface="Microsoft Yahei"/>
                <a:sym typeface="Microsoft Yahei"/>
              </a:rPr>
              <a:t>D</a:t>
            </a:r>
            <a:endParaRPr kumimoji="0" lang="zh-CN" altLang="en-US" sz="1600" b="0" i="0" u="none" strike="noStrike" cap="none" normalizeH="0" baseline="0" dirty="0" smtClean="0">
              <a:ln>
                <a:noFill/>
              </a:ln>
              <a:solidFill>
                <a:srgbClr val="FFFFFF"/>
              </a:solidFill>
              <a:effectLst/>
              <a:latin typeface="Microsoft Yahei"/>
              <a:ea typeface="Microsoft Yahei"/>
              <a:sym typeface="Microsoft Yahei"/>
            </a:endParaRPr>
          </a:p>
        </p:txBody>
      </p:sp>
      <p:sp>
        <p:nvSpPr>
          <p:cNvPr id="15" name="圆角矩形 14"/>
          <p:cNvSpPr/>
          <p:nvPr>
            <p:custDataLst>
              <p:tags r:id="rId11"/>
            </p:custDataLst>
          </p:nvPr>
        </p:nvSpPr>
        <p:spPr bwMode="auto">
          <a:xfrm>
            <a:off x="6172200" y="4661297"/>
            <a:ext cx="1543050" cy="308610"/>
          </a:xfrm>
          <a:prstGeom prst="roundRect">
            <a:avLst/>
          </a:prstGeom>
          <a:solidFill>
            <a:srgbClr val="808080"/>
          </a:solidFill>
          <a:ln w="38100" cap="flat" cmpd="sng" algn="ctr">
            <a:solidFill>
              <a:srgbClr val="000000"/>
            </a:solidFill>
            <a:prstDash val="solid"/>
            <a:round/>
            <a:headEnd type="none" w="med" len="med"/>
            <a:tailEnd type="none" w="med" len="med"/>
          </a:ln>
          <a:effectLst>
            <a:outerShdw dist="17961" dir="2700000" algn="ctr" rotWithShape="0">
              <a:schemeClr val="tx1">
                <a:gamma/>
                <a:shade val="60000"/>
                <a:invGamma/>
              </a:schemeClr>
            </a:outerShdw>
          </a:effectLst>
        </p:spPr>
        <p:txBody>
          <a:bodyPr vert="horz" wrap="square" lIns="91440" tIns="45720" rIns="91440" bIns="4572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smtClean="0">
                <a:ln>
                  <a:noFill/>
                </a:ln>
                <a:solidFill>
                  <a:srgbClr val="FFFFFF"/>
                </a:solidFill>
                <a:effectLst/>
                <a:latin typeface="Microsoft Yahei"/>
                <a:ea typeface="Microsoft Yahei"/>
                <a:sym typeface="Microsoft Yahei"/>
              </a:rPr>
              <a:t>提交</a:t>
            </a:r>
          </a:p>
        </p:txBody>
      </p:sp>
      <p:sp>
        <p:nvSpPr>
          <p:cNvPr id="26" name="TextBox 25"/>
          <p:cNvSpPr txBox="1"/>
          <p:nvPr>
            <p:custDataLst>
              <p:tags r:id="rId12"/>
            </p:custDataLst>
          </p:nvPr>
        </p:nvSpPr>
        <p:spPr>
          <a:xfrm>
            <a:off x="1828800" y="4146947"/>
            <a:ext cx="6400800" cy="482203"/>
          </a:xfrm>
          <a:prstGeom prst="rect">
            <a:avLst/>
          </a:prstGeom>
          <a:noFill/>
        </p:spPr>
        <p:txBody>
          <a:bodyPr vert="horz" rtlCol="0" anchor="ctr" anchorCtr="0">
            <a:noAutofit/>
          </a:bodyPr>
          <a:lstStyle/>
          <a:p>
            <a:r>
              <a:rPr lang="zh-CN" altLang="en-US" sz="2600" dirty="0" smtClean="0">
                <a:solidFill>
                  <a:srgbClr val="000000"/>
                </a:solidFill>
                <a:latin typeface="Microsoft Yahei"/>
                <a:ea typeface="Microsoft Yahei"/>
                <a:sym typeface="Microsoft Yahei"/>
              </a:rPr>
              <a:t>还要</a:t>
            </a:r>
            <a:r>
              <a:rPr lang="zh-CN" altLang="en-US" sz="2600" dirty="0">
                <a:solidFill>
                  <a:srgbClr val="000000"/>
                </a:solidFill>
                <a:latin typeface="Microsoft Yahei"/>
                <a:ea typeface="Microsoft Yahei"/>
                <a:sym typeface="Microsoft Yahei"/>
              </a:rPr>
              <a:t>想一想</a:t>
            </a:r>
          </a:p>
        </p:txBody>
      </p:sp>
      <p:sp>
        <p:nvSpPr>
          <p:cNvPr id="27" name="矩形 26"/>
          <p:cNvSpPr>
            <a:spLocks noChangeAspect="1"/>
          </p:cNvSpPr>
          <p:nvPr>
            <p:custDataLst>
              <p:tags r:id="rId13"/>
            </p:custDataLst>
          </p:nvPr>
        </p:nvSpPr>
        <p:spPr bwMode="auto">
          <a:xfrm>
            <a:off x="1114425" y="4195167"/>
            <a:ext cx="514350" cy="385763"/>
          </a:xfrm>
          <a:prstGeom prst="rect">
            <a:avLst/>
          </a:prstGeom>
          <a:solidFill>
            <a:srgbClr val="808080"/>
          </a:solidFill>
          <a:ln w="12700" cap="flat" cmpd="sng" algn="ctr">
            <a:solidFill>
              <a:srgbClr val="000000"/>
            </a:solidFill>
            <a:prstDash val="solid"/>
            <a:round/>
            <a:headEnd type="none" w="med" len="med"/>
            <a:tailEnd type="none" w="med" len="med"/>
          </a:ln>
          <a:effectLst>
            <a:outerShdw dist="17961" dir="2700000" algn="ctr" rotWithShape="0">
              <a:schemeClr val="tx1">
                <a:gamma/>
                <a:shade val="60000"/>
                <a:invGamma/>
              </a:schemeClr>
            </a:outerShdw>
          </a:effectLst>
        </p:spPr>
        <p:txBody>
          <a:bodyPr vert="horz" wrap="square" lIns="91440" tIns="45720" rIns="91440" bIns="4572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dirty="0" smtClean="0">
                <a:ln>
                  <a:noFill/>
                </a:ln>
                <a:solidFill>
                  <a:srgbClr val="FFFFFF"/>
                </a:solidFill>
                <a:effectLst/>
                <a:latin typeface="Microsoft Yahei"/>
                <a:ea typeface="Microsoft Yahei"/>
                <a:sym typeface="Microsoft Yahei"/>
              </a:rPr>
              <a:t>E</a:t>
            </a:r>
            <a:endParaRPr kumimoji="0" lang="zh-CN" altLang="en-US" sz="1600" b="0" i="0" u="none" strike="noStrike" cap="none" normalizeH="0" baseline="0" dirty="0" smtClean="0">
              <a:ln>
                <a:noFill/>
              </a:ln>
              <a:solidFill>
                <a:srgbClr val="FFFFFF"/>
              </a:solidFill>
              <a:effectLst/>
              <a:latin typeface="Microsoft Yahei"/>
              <a:ea typeface="Microsoft Yahei"/>
              <a:sym typeface="Microsoft Yahei"/>
            </a:endParaRPr>
          </a:p>
        </p:txBody>
      </p:sp>
      <p:grpSp>
        <p:nvGrpSpPr>
          <p:cNvPr id="19" name="组合 18"/>
          <p:cNvGrpSpPr/>
          <p:nvPr>
            <p:custDataLst>
              <p:tags r:id="rId14"/>
            </p:custDataLst>
          </p:nvPr>
        </p:nvGrpSpPr>
        <p:grpSpPr>
          <a:xfrm>
            <a:off x="0" y="0"/>
            <a:ext cx="9144000" cy="635000"/>
            <a:chOff x="0" y="0"/>
            <a:chExt cx="9144000" cy="635000"/>
          </a:xfrm>
        </p:grpSpPr>
        <p:sp>
          <p:nvSpPr>
            <p:cNvPr id="16" name="TitleBackground"/>
            <p:cNvSpPr/>
            <p:nvPr>
              <p:custDataLst>
                <p:tags r:id="rId16"/>
              </p:custDataLst>
            </p:nvPr>
          </p:nvSpPr>
          <p:spPr bwMode="auto">
            <a:xfrm>
              <a:off x="0" y="0"/>
              <a:ext cx="9144000" cy="635000"/>
            </a:xfrm>
            <a:prstGeom prst="rect">
              <a:avLst/>
            </a:prstGeom>
            <a:solidFill>
              <a:srgbClr val="F6F7F8"/>
            </a:solidFill>
            <a:ln w="9525" cap="flat" cmpd="sng" algn="ctr">
              <a:noFill/>
              <a:prstDash val="solid"/>
              <a:round/>
              <a:headEnd type="none" w="med" len="med"/>
              <a:tailEnd type="none" w="med" len="med"/>
            </a:ln>
            <a:effectLst>
              <a:outerShdw dist="17961" dir="2700000" algn="ctr" rotWithShape="0">
                <a:schemeClr val="tx1">
                  <a:gamma/>
                  <a:shade val="60000"/>
                  <a:invGamma/>
                </a:schemeClr>
              </a:outerShdw>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2400" b="0" i="0" u="none" strike="noStrike" cap="none" normalizeH="0" baseline="0" smtClean="0">
                <a:ln>
                  <a:noFill/>
                </a:ln>
                <a:solidFill>
                  <a:schemeClr val="tx1"/>
                </a:solidFill>
                <a:effectLst/>
                <a:latin typeface="Times New Roman" pitchFamily="18" charset="0"/>
                <a:ea typeface="宋体" pitchFamily="2" charset="-122"/>
              </a:endParaRPr>
            </a:p>
          </p:txBody>
        </p:sp>
        <p:sp>
          <p:nvSpPr>
            <p:cNvPr id="17" name="ColorBlock"/>
            <p:cNvSpPr/>
            <p:nvPr>
              <p:custDataLst>
                <p:tags r:id="rId17"/>
              </p:custDataLst>
            </p:nvPr>
          </p:nvSpPr>
          <p:spPr bwMode="auto">
            <a:xfrm>
              <a:off x="0" y="0"/>
              <a:ext cx="190500" cy="635000"/>
            </a:xfrm>
            <a:prstGeom prst="rect">
              <a:avLst/>
            </a:prstGeom>
            <a:solidFill>
              <a:srgbClr val="639EF4"/>
            </a:solidFill>
            <a:ln w="9525" cap="flat" cmpd="sng" algn="ctr">
              <a:noFill/>
              <a:prstDash val="solid"/>
              <a:round/>
              <a:headEnd type="none" w="med" len="med"/>
              <a:tailEnd type="none" w="med" len="med"/>
            </a:ln>
            <a:effectLst>
              <a:outerShdw dist="17961" dir="2700000" algn="ctr" rotWithShape="0">
                <a:schemeClr val="tx1">
                  <a:gamma/>
                  <a:shade val="60000"/>
                  <a:invGamma/>
                </a:schemeClr>
              </a:outerShdw>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2400" b="0" i="0" u="none" strike="noStrike" cap="none" normalizeH="0" baseline="0" smtClean="0">
                <a:ln>
                  <a:noFill/>
                </a:ln>
                <a:solidFill>
                  <a:schemeClr val="tx1"/>
                </a:solidFill>
                <a:effectLst/>
                <a:latin typeface="Times New Roman" pitchFamily="18" charset="0"/>
                <a:ea typeface="宋体" pitchFamily="2" charset="-122"/>
              </a:endParaRPr>
            </a:p>
          </p:txBody>
        </p:sp>
        <p:sp>
          <p:nvSpPr>
            <p:cNvPr id="18" name="TypeText"/>
            <p:cNvSpPr txBox="1"/>
            <p:nvPr>
              <p:custDataLst>
                <p:tags r:id="rId18"/>
              </p:custDataLst>
            </p:nvPr>
          </p:nvSpPr>
          <p:spPr>
            <a:xfrm>
              <a:off x="254000" y="0"/>
              <a:ext cx="1905000" cy="635000"/>
            </a:xfrm>
            <a:prstGeom prst="rect">
              <a:avLst/>
            </a:prstGeom>
            <a:noFill/>
          </p:spPr>
          <p:txBody>
            <a:bodyPr vert="horz" wrap="none" rtlCol="0" anchor="ctr" anchorCtr="0">
              <a:noAutofit/>
            </a:bodyPr>
            <a:lstStyle/>
            <a:p>
              <a:r>
                <a:rPr lang="zh-CN" altLang="en-US" sz="2600" smtClean="0">
                  <a:solidFill>
                    <a:srgbClr val="000000"/>
                  </a:solidFill>
                  <a:latin typeface="Microsoft Yahei"/>
                  <a:ea typeface="Microsoft Yahei"/>
                  <a:sym typeface="Microsoft Yahei"/>
                </a:rPr>
                <a:t>投票</a:t>
              </a:r>
              <a:endParaRPr lang="zh-CN" altLang="en-US" sz="2600">
                <a:solidFill>
                  <a:srgbClr val="000000"/>
                </a:solidFill>
                <a:latin typeface="Microsoft Yahei"/>
                <a:ea typeface="Microsoft Yahei"/>
                <a:sym typeface="Microsoft Yahei"/>
              </a:endParaRPr>
            </a:p>
          </p:txBody>
        </p:sp>
        <p:sp>
          <p:nvSpPr>
            <p:cNvPr id="5" name="TipText"/>
            <p:cNvSpPr txBox="1"/>
            <p:nvPr>
              <p:custDataLst>
                <p:tags r:id="rId19"/>
              </p:custDataLst>
            </p:nvPr>
          </p:nvSpPr>
          <p:spPr>
            <a:xfrm>
              <a:off x="1195705" y="109220"/>
              <a:ext cx="2286000" cy="508000"/>
            </a:xfrm>
            <a:prstGeom prst="rect">
              <a:avLst/>
            </a:prstGeom>
            <a:noFill/>
          </p:spPr>
          <p:txBody>
            <a:bodyPr vert="horz" wrap="none" rtlCol="0" anchor="ctr" anchorCtr="0">
              <a:noAutofit/>
            </a:bodyPr>
            <a:lstStyle/>
            <a:p>
              <a:r>
                <a:rPr lang="zh-CN" altLang="en-US" sz="2000" smtClean="0">
                  <a:solidFill>
                    <a:srgbClr val="808080"/>
                  </a:solidFill>
                  <a:latin typeface="Microsoft Yahei"/>
                  <a:ea typeface="Microsoft Yahei"/>
                  <a:sym typeface="Microsoft Yahei"/>
                </a:rPr>
                <a:t>最多可选</a:t>
              </a:r>
              <a:r>
                <a:rPr lang="en-US" altLang="zh-CN" sz="2000" smtClean="0">
                  <a:solidFill>
                    <a:srgbClr val="808080"/>
                  </a:solidFill>
                  <a:latin typeface="Microsoft Yahei"/>
                  <a:ea typeface="Microsoft Yahei"/>
                  <a:sym typeface="Microsoft Yahei"/>
                </a:rPr>
                <a:t>2</a:t>
              </a:r>
              <a:r>
                <a:rPr lang="zh-CN" altLang="en-US" sz="2000" smtClean="0">
                  <a:solidFill>
                    <a:srgbClr val="808080"/>
                  </a:solidFill>
                  <a:latin typeface="Microsoft Yahei"/>
                  <a:ea typeface="Microsoft Yahei"/>
                  <a:sym typeface="Microsoft Yahei"/>
                </a:rPr>
                <a:t>项</a:t>
              </a:r>
              <a:endParaRPr lang="zh-CN" altLang="en-US" sz="2000">
                <a:solidFill>
                  <a:srgbClr val="808080"/>
                </a:solidFill>
                <a:latin typeface="Microsoft Yahei"/>
                <a:ea typeface="Microsoft Yahei"/>
                <a:sym typeface="Microsoft Yahei"/>
              </a:endParaRPr>
            </a:p>
          </p:txBody>
        </p:sp>
      </p:grpSp>
      <p:pic>
        <p:nvPicPr>
          <p:cNvPr id="3" name="图片 2"/>
          <p:cNvPicPr>
            <a:picLocks/>
          </p:cNvPicPr>
          <p:nvPr>
            <p:custDataLst>
              <p:tags r:id="rId15"/>
            </p:custDataLst>
          </p:nvPr>
        </p:nvPicPr>
        <p:blipFill>
          <a:blip r:embed="rId22">
            <a:extLst>
              <a:ext uri="{28A0092B-C50C-407E-A947-70E740481C1C}">
                <a14:useLocalDpi xmlns:a14="http://schemas.microsoft.com/office/drawing/2010/main" val="0"/>
              </a:ext>
            </a:extLst>
          </a:blip>
          <a:stretch>
            <a:fillRect/>
          </a:stretch>
        </p:blipFill>
        <p:spPr>
          <a:xfrm>
            <a:off x="7594600" y="63500"/>
            <a:ext cx="1422400" cy="508000"/>
          </a:xfrm>
          <a:prstGeom prst="rect">
            <a:avLst/>
          </a:prstGeom>
        </p:spPr>
      </p:pic>
    </p:spTree>
    <p:custDataLst>
      <p:tags r:id="rId1"/>
    </p:custDataLst>
    <p:extLst>
      <p:ext uri="{BB962C8B-B14F-4D97-AF65-F5344CB8AC3E}">
        <p14:creationId xmlns:p14="http://schemas.microsoft.com/office/powerpoint/2010/main" val="16370077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p>
            <a:pPr>
              <a:defRPr/>
            </a:pPr>
            <a:r>
              <a:rPr lang="zh-CN" altLang="en-US" smtClean="0"/>
              <a:t>桂小林 </a:t>
            </a:r>
            <a:fld id="{2D5720DD-DDF5-40B7-A6B1-23246C701E87}" type="slidenum">
              <a:rPr lang="en-US" smtClean="0"/>
              <a:pPr>
                <a:defRPr/>
              </a:pPr>
              <a:t>60</a:t>
            </a:fld>
            <a:endParaRPr lang="en-US"/>
          </a:p>
        </p:txBody>
      </p:sp>
      <p:sp>
        <p:nvSpPr>
          <p:cNvPr id="3" name="标题 2"/>
          <p:cNvSpPr>
            <a:spLocks noGrp="1"/>
          </p:cNvSpPr>
          <p:nvPr>
            <p:ph type="title"/>
          </p:nvPr>
        </p:nvSpPr>
        <p:spPr/>
        <p:txBody>
          <a:bodyPr/>
          <a:lstStyle/>
          <a:p>
            <a:r>
              <a:rPr lang="en-US" altLang="zh-CN" dirty="0"/>
              <a:t>RFID</a:t>
            </a:r>
            <a:r>
              <a:rPr lang="zh-CN" altLang="zh-CN" dirty="0"/>
              <a:t>系统的组成</a:t>
            </a:r>
            <a:r>
              <a:rPr lang="en-US" altLang="zh-CN" dirty="0" smtClean="0"/>
              <a:t>-2</a:t>
            </a:r>
            <a:endParaRPr lang="zh-CN" altLang="en-US" dirty="0"/>
          </a:p>
        </p:txBody>
      </p:sp>
      <p:sp>
        <p:nvSpPr>
          <p:cNvPr id="4" name="内容占位符 3"/>
          <p:cNvSpPr>
            <a:spLocks noGrp="1"/>
          </p:cNvSpPr>
          <p:nvPr>
            <p:ph idx="1"/>
          </p:nvPr>
        </p:nvSpPr>
        <p:spPr/>
        <p:txBody>
          <a:bodyPr/>
          <a:lstStyle/>
          <a:p>
            <a:r>
              <a:rPr lang="en-US" altLang="zh-CN" b="1" dirty="0"/>
              <a:t>RFID</a:t>
            </a:r>
            <a:r>
              <a:rPr lang="zh-CN" altLang="zh-CN" b="1" dirty="0"/>
              <a:t>射频标签</a:t>
            </a:r>
          </a:p>
          <a:p>
            <a:r>
              <a:rPr lang="zh-CN" altLang="zh-CN" dirty="0"/>
              <a:t>电子标签由耦合元件及芯片组成，每个</a:t>
            </a:r>
            <a:r>
              <a:rPr lang="zh-CN" altLang="zh-CN" dirty="0">
                <a:solidFill>
                  <a:srgbClr val="FF0000"/>
                </a:solidFill>
                <a:effectLst>
                  <a:outerShdw blurRad="38100" dist="38100" dir="2700000" algn="tl">
                    <a:srgbClr val="000000">
                      <a:alpha val="43137"/>
                    </a:srgbClr>
                  </a:outerShdw>
                </a:effectLst>
              </a:rPr>
              <a:t>电子标签</a:t>
            </a:r>
            <a:r>
              <a:rPr lang="zh-CN" altLang="zh-CN" dirty="0"/>
              <a:t>都具有全球唯一的电子编码，将它附着在物体目标对象可上实现对物体的唯一标识</a:t>
            </a:r>
            <a:r>
              <a:rPr lang="zh-CN" altLang="zh-CN" dirty="0" smtClean="0"/>
              <a:t>。</a:t>
            </a:r>
            <a:endParaRPr lang="en-US" altLang="zh-CN" dirty="0" smtClean="0"/>
          </a:p>
          <a:p>
            <a:r>
              <a:rPr lang="zh-CN" altLang="zh-CN" dirty="0" smtClean="0">
                <a:solidFill>
                  <a:srgbClr val="FF0000"/>
                </a:solidFill>
                <a:effectLst>
                  <a:outerShdw blurRad="38100" dist="38100" dir="2700000" algn="tl">
                    <a:srgbClr val="000000">
                      <a:alpha val="43137"/>
                    </a:srgbClr>
                  </a:outerShdw>
                </a:effectLst>
              </a:rPr>
              <a:t>电子</a:t>
            </a:r>
            <a:r>
              <a:rPr lang="zh-CN" altLang="zh-CN" dirty="0">
                <a:solidFill>
                  <a:srgbClr val="FF0000"/>
                </a:solidFill>
                <a:effectLst>
                  <a:outerShdw blurRad="38100" dist="38100" dir="2700000" algn="tl">
                    <a:srgbClr val="000000">
                      <a:alpha val="43137"/>
                    </a:srgbClr>
                  </a:outerShdw>
                </a:effectLst>
              </a:rPr>
              <a:t>标签</a:t>
            </a:r>
            <a:r>
              <a:rPr lang="zh-CN" altLang="zh-CN" dirty="0"/>
              <a:t>内编写的程序可根据应用需求的不同进行实时读取和改写</a:t>
            </a:r>
            <a:r>
              <a:rPr lang="zh-CN" altLang="zh-CN" dirty="0" smtClean="0"/>
              <a:t>。</a:t>
            </a:r>
            <a:endParaRPr lang="en-US" altLang="zh-CN" dirty="0" smtClean="0"/>
          </a:p>
          <a:p>
            <a:r>
              <a:rPr lang="zh-CN" altLang="zh-CN" dirty="0" smtClean="0"/>
              <a:t>通常</a:t>
            </a:r>
            <a:r>
              <a:rPr lang="zh-CN" altLang="zh-CN" dirty="0"/>
              <a:t>，电子标签的芯片体积很小，厚度一般不超过</a:t>
            </a:r>
            <a:r>
              <a:rPr lang="en-US" altLang="zh-CN" dirty="0"/>
              <a:t>0.35mm</a:t>
            </a:r>
            <a:r>
              <a:rPr lang="zh-CN" altLang="zh-CN" dirty="0"/>
              <a:t>，可以印制在</a:t>
            </a:r>
            <a:r>
              <a:rPr lang="zh-CN" altLang="zh-CN" dirty="0">
                <a:solidFill>
                  <a:srgbClr val="FF0000"/>
                </a:solidFill>
                <a:effectLst>
                  <a:outerShdw blurRad="38100" dist="38100" dir="2700000" algn="tl">
                    <a:srgbClr val="000000">
                      <a:alpha val="43137"/>
                    </a:srgbClr>
                  </a:outerShdw>
                </a:effectLst>
              </a:rPr>
              <a:t>塑料、纸张、玻璃</a:t>
            </a:r>
            <a:r>
              <a:rPr lang="zh-CN" altLang="zh-CN" dirty="0"/>
              <a:t>等外包装上，也可以直接嵌入商品内</a:t>
            </a:r>
            <a:r>
              <a:rPr lang="zh-CN" altLang="zh-CN" dirty="0" smtClean="0"/>
              <a:t>。</a:t>
            </a:r>
            <a:endParaRPr lang="zh-CN" altLang="zh-CN" dirty="0"/>
          </a:p>
          <a:p>
            <a:endParaRPr lang="zh-CN" altLang="en-US" dirty="0"/>
          </a:p>
        </p:txBody>
      </p:sp>
      <p:pic>
        <p:nvPicPr>
          <p:cNvPr id="5" name="图片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33044" y="210962"/>
            <a:ext cx="1137920" cy="1155065"/>
          </a:xfrm>
          <a:prstGeom prst="rect">
            <a:avLst/>
          </a:prstGeom>
          <a:noFill/>
          <a:ln>
            <a:noFill/>
          </a:ln>
        </p:spPr>
      </p:pic>
      <p:pic>
        <p:nvPicPr>
          <p:cNvPr id="6" name="图片 5"/>
          <p:cNvPicPr/>
          <p:nvPr/>
        </p:nvPicPr>
        <p:blipFill>
          <a:blip r:embed="rId3">
            <a:extLst>
              <a:ext uri="{28A0092B-C50C-407E-A947-70E740481C1C}">
                <a14:useLocalDpi xmlns:a14="http://schemas.microsoft.com/office/drawing/2010/main" val="0"/>
              </a:ext>
            </a:extLst>
          </a:blip>
          <a:srcRect/>
          <a:stretch>
            <a:fillRect/>
          </a:stretch>
        </p:blipFill>
        <p:spPr bwMode="auto">
          <a:xfrm>
            <a:off x="6444208" y="195486"/>
            <a:ext cx="998855" cy="1155065"/>
          </a:xfrm>
          <a:prstGeom prst="rect">
            <a:avLst/>
          </a:prstGeom>
          <a:noFill/>
          <a:ln>
            <a:noFill/>
          </a:ln>
        </p:spPr>
      </p:pic>
    </p:spTree>
    <p:extLst>
      <p:ext uri="{BB962C8B-B14F-4D97-AF65-F5344CB8AC3E}">
        <p14:creationId xmlns:p14="http://schemas.microsoft.com/office/powerpoint/2010/main" val="35990051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p>
            <a:pPr>
              <a:defRPr/>
            </a:pPr>
            <a:r>
              <a:rPr lang="zh-CN" altLang="en-US" smtClean="0"/>
              <a:t>桂小林 </a:t>
            </a:r>
            <a:fld id="{2D5720DD-DDF5-40B7-A6B1-23246C701E87}" type="slidenum">
              <a:rPr lang="en-US" smtClean="0"/>
              <a:pPr>
                <a:defRPr/>
              </a:pPr>
              <a:t>61</a:t>
            </a:fld>
            <a:endParaRPr lang="en-US"/>
          </a:p>
        </p:txBody>
      </p:sp>
      <p:sp>
        <p:nvSpPr>
          <p:cNvPr id="3" name="标题 2"/>
          <p:cNvSpPr>
            <a:spLocks noGrp="1"/>
          </p:cNvSpPr>
          <p:nvPr>
            <p:ph type="title"/>
          </p:nvPr>
        </p:nvSpPr>
        <p:spPr/>
        <p:txBody>
          <a:bodyPr/>
          <a:lstStyle/>
          <a:p>
            <a:r>
              <a:rPr lang="en-US" altLang="zh-CN" dirty="0"/>
              <a:t>RFID</a:t>
            </a:r>
            <a:r>
              <a:rPr lang="zh-CN" altLang="zh-CN" dirty="0"/>
              <a:t>系统的组成</a:t>
            </a:r>
            <a:r>
              <a:rPr lang="en-US" altLang="zh-CN" dirty="0" smtClean="0"/>
              <a:t>-3</a:t>
            </a:r>
            <a:endParaRPr lang="zh-CN" altLang="en-US" dirty="0"/>
          </a:p>
        </p:txBody>
      </p:sp>
      <p:sp>
        <p:nvSpPr>
          <p:cNvPr id="4" name="内容占位符 3"/>
          <p:cNvSpPr>
            <a:spLocks noGrp="1"/>
          </p:cNvSpPr>
          <p:nvPr>
            <p:ph idx="1"/>
          </p:nvPr>
        </p:nvSpPr>
        <p:spPr>
          <a:xfrm>
            <a:off x="381000" y="915566"/>
            <a:ext cx="8655496" cy="3960440"/>
          </a:xfrm>
        </p:spPr>
        <p:txBody>
          <a:bodyPr/>
          <a:lstStyle/>
          <a:p>
            <a:r>
              <a:rPr lang="zh-CN" altLang="en-US" dirty="0"/>
              <a:t>电子标签与读写器间通过</a:t>
            </a:r>
            <a:r>
              <a:rPr lang="zh-CN" altLang="en-US" b="1" dirty="0">
                <a:solidFill>
                  <a:srgbClr val="C00000"/>
                </a:solidFill>
                <a:effectLst>
                  <a:outerShdw blurRad="38100" dist="38100" dir="2700000" algn="tl">
                    <a:srgbClr val="000000">
                      <a:alpha val="43137"/>
                    </a:srgbClr>
                  </a:outerShdw>
                </a:effectLst>
              </a:rPr>
              <a:t>电磁耦合</a:t>
            </a:r>
            <a:r>
              <a:rPr lang="zh-CN" altLang="en-US" dirty="0"/>
              <a:t>进行</a:t>
            </a:r>
            <a:r>
              <a:rPr lang="zh-CN" altLang="en-US" dirty="0" smtClean="0"/>
              <a:t>通信。</a:t>
            </a:r>
            <a:endParaRPr lang="en-US" altLang="zh-CN" dirty="0" smtClean="0"/>
          </a:p>
          <a:p>
            <a:r>
              <a:rPr lang="zh-CN" altLang="zh-CN" dirty="0"/>
              <a:t>根据电子标签的供电方式、工作方式等的不同，</a:t>
            </a:r>
            <a:r>
              <a:rPr lang="en-US" altLang="zh-CN" dirty="0"/>
              <a:t>RFID</a:t>
            </a:r>
            <a:r>
              <a:rPr lang="zh-CN" altLang="zh-CN" dirty="0"/>
              <a:t>的电子标签可以分为</a:t>
            </a:r>
            <a:r>
              <a:rPr lang="en-US" altLang="zh-CN" dirty="0"/>
              <a:t>6</a:t>
            </a:r>
            <a:r>
              <a:rPr lang="zh-CN" altLang="zh-CN" dirty="0"/>
              <a:t>种基本的类型。</a:t>
            </a:r>
          </a:p>
          <a:p>
            <a:pPr lvl="1"/>
            <a:r>
              <a:rPr lang="zh-CN" altLang="zh-CN" dirty="0"/>
              <a:t>按电子标签供电方式分类：分为无源和有源；</a:t>
            </a:r>
          </a:p>
          <a:p>
            <a:pPr lvl="1"/>
            <a:r>
              <a:rPr lang="zh-CN" altLang="zh-CN" dirty="0"/>
              <a:t>按电子标签工作模式分类：分为主动式、被动式和半主动式；</a:t>
            </a:r>
          </a:p>
          <a:p>
            <a:pPr lvl="1"/>
            <a:r>
              <a:rPr lang="zh-CN" altLang="zh-CN" dirty="0"/>
              <a:t>按电子标签读写方式进行分类：分为只读式和读写式；</a:t>
            </a:r>
          </a:p>
          <a:p>
            <a:pPr lvl="1"/>
            <a:r>
              <a:rPr lang="zh-CN" altLang="zh-CN" dirty="0"/>
              <a:t>按电子标签工作频率分类：可以分为</a:t>
            </a:r>
            <a:r>
              <a:rPr lang="zh-CN" altLang="zh-CN" dirty="0">
                <a:solidFill>
                  <a:srgbClr val="FF0000"/>
                </a:solidFill>
              </a:rPr>
              <a:t>低频、中高频、超高频和微波</a:t>
            </a:r>
            <a:r>
              <a:rPr lang="zh-CN" altLang="zh-CN" dirty="0"/>
              <a:t>；</a:t>
            </a:r>
          </a:p>
          <a:p>
            <a:pPr lvl="1"/>
            <a:r>
              <a:rPr lang="zh-CN" altLang="zh-CN" dirty="0"/>
              <a:t>按电子标签封装材料分类：分为纸质封装、塑料封装和玻璃封装；</a:t>
            </a:r>
          </a:p>
          <a:p>
            <a:pPr lvl="1"/>
            <a:r>
              <a:rPr lang="zh-CN" altLang="zh-CN" dirty="0"/>
              <a:t>按电子标签工作模式分类：分为主动式、被动式和半</a:t>
            </a:r>
            <a:r>
              <a:rPr lang="zh-CN" altLang="zh-CN" dirty="0" smtClean="0"/>
              <a:t>主动式</a:t>
            </a:r>
            <a:r>
              <a:rPr lang="zh-CN" altLang="en-US" dirty="0" smtClean="0"/>
              <a:t>。</a:t>
            </a:r>
            <a:endParaRPr lang="zh-CN" altLang="zh-CN" dirty="0"/>
          </a:p>
          <a:p>
            <a:endParaRPr lang="zh-CN" altLang="en-US" dirty="0"/>
          </a:p>
        </p:txBody>
      </p:sp>
    </p:spTree>
    <p:extLst>
      <p:ext uri="{BB962C8B-B14F-4D97-AF65-F5344CB8AC3E}">
        <p14:creationId xmlns:p14="http://schemas.microsoft.com/office/powerpoint/2010/main" val="41436736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p>
            <a:pPr>
              <a:defRPr/>
            </a:pPr>
            <a:r>
              <a:rPr lang="zh-CN" altLang="en-US" smtClean="0"/>
              <a:t>桂小林 </a:t>
            </a:r>
            <a:fld id="{2D5720DD-DDF5-40B7-A6B1-23246C701E87}" type="slidenum">
              <a:rPr lang="en-US" smtClean="0"/>
              <a:pPr>
                <a:defRPr/>
              </a:pPr>
              <a:t>62</a:t>
            </a:fld>
            <a:endParaRPr lang="en-US"/>
          </a:p>
        </p:txBody>
      </p:sp>
      <p:sp>
        <p:nvSpPr>
          <p:cNvPr id="3" name="标题 2"/>
          <p:cNvSpPr>
            <a:spLocks noGrp="1"/>
          </p:cNvSpPr>
          <p:nvPr>
            <p:ph type="title"/>
          </p:nvPr>
        </p:nvSpPr>
        <p:spPr/>
        <p:txBody>
          <a:bodyPr/>
          <a:lstStyle/>
          <a:p>
            <a:r>
              <a:rPr lang="en-US" altLang="zh-CN" dirty="0"/>
              <a:t>RFID</a:t>
            </a:r>
            <a:r>
              <a:rPr lang="zh-CN" altLang="zh-CN" dirty="0"/>
              <a:t>系统的组成</a:t>
            </a:r>
            <a:r>
              <a:rPr lang="en-US" altLang="zh-CN" dirty="0" smtClean="0"/>
              <a:t>-4</a:t>
            </a:r>
            <a:endParaRPr lang="zh-CN" altLang="en-US" dirty="0"/>
          </a:p>
        </p:txBody>
      </p:sp>
      <p:sp>
        <p:nvSpPr>
          <p:cNvPr id="4" name="内容占位符 3"/>
          <p:cNvSpPr>
            <a:spLocks noGrp="1"/>
          </p:cNvSpPr>
          <p:nvPr>
            <p:ph idx="1"/>
          </p:nvPr>
        </p:nvSpPr>
        <p:spPr/>
        <p:txBody>
          <a:bodyPr/>
          <a:lstStyle/>
          <a:p>
            <a:r>
              <a:rPr lang="en-US" altLang="zh-CN" sz="2000" dirty="0"/>
              <a:t>RFID</a:t>
            </a:r>
            <a:r>
              <a:rPr lang="zh-CN" altLang="zh-CN" sz="2000" dirty="0"/>
              <a:t>系统的电子标签的工作频率有</a:t>
            </a:r>
            <a:r>
              <a:rPr lang="en-US" altLang="zh-CN" sz="2000" dirty="0"/>
              <a:t>125kHz</a:t>
            </a:r>
            <a:r>
              <a:rPr lang="zh-CN" altLang="zh-CN" sz="2000" dirty="0"/>
              <a:t>、</a:t>
            </a:r>
            <a:r>
              <a:rPr lang="en-US" altLang="zh-CN" sz="2000" dirty="0"/>
              <a:t>134kHz</a:t>
            </a:r>
            <a:r>
              <a:rPr lang="zh-CN" altLang="zh-CN" sz="2000" dirty="0"/>
              <a:t>、</a:t>
            </a:r>
            <a:r>
              <a:rPr lang="en-US" altLang="zh-CN" sz="2000" dirty="0"/>
              <a:t>13.56MHz</a:t>
            </a:r>
            <a:r>
              <a:rPr lang="zh-CN" altLang="zh-CN" sz="2000" dirty="0"/>
              <a:t>、</a:t>
            </a:r>
            <a:r>
              <a:rPr lang="en-US" altLang="zh-CN" sz="2000" dirty="0"/>
              <a:t>27.12MHz</a:t>
            </a:r>
            <a:r>
              <a:rPr lang="zh-CN" altLang="zh-CN" sz="2000" dirty="0"/>
              <a:t>、</a:t>
            </a:r>
            <a:r>
              <a:rPr lang="en-US" altLang="zh-CN" sz="2000" dirty="0"/>
              <a:t>433MHz</a:t>
            </a:r>
            <a:r>
              <a:rPr lang="zh-CN" altLang="zh-CN" sz="2000" dirty="0"/>
              <a:t>、</a:t>
            </a:r>
            <a:r>
              <a:rPr lang="en-US" altLang="zh-CN" sz="2000" dirty="0"/>
              <a:t>900MHz</a:t>
            </a:r>
            <a:r>
              <a:rPr lang="zh-CN" altLang="zh-CN" sz="2000" dirty="0"/>
              <a:t>、</a:t>
            </a:r>
            <a:r>
              <a:rPr lang="en-US" altLang="zh-CN" sz="2000" dirty="0"/>
              <a:t>2.45GHz</a:t>
            </a:r>
            <a:r>
              <a:rPr lang="zh-CN" altLang="zh-CN" sz="2000" dirty="0"/>
              <a:t>、</a:t>
            </a:r>
            <a:r>
              <a:rPr lang="en-US" altLang="zh-CN" sz="2000" dirty="0"/>
              <a:t>5.8GHz</a:t>
            </a:r>
            <a:r>
              <a:rPr lang="zh-CN" altLang="zh-CN" sz="2000" dirty="0"/>
              <a:t>等多种。不同频率的电子标签应用场景稍有不同</a:t>
            </a:r>
            <a:r>
              <a:rPr lang="zh-CN" altLang="zh-CN" sz="2000" dirty="0" smtClean="0"/>
              <a:t>。</a:t>
            </a:r>
            <a:endParaRPr lang="en-US" altLang="zh-CN" sz="2000" dirty="0" smtClean="0"/>
          </a:p>
          <a:p>
            <a:pPr lvl="1"/>
            <a:r>
              <a:rPr lang="zh-CN" altLang="en-US" sz="1800" dirty="0">
                <a:solidFill>
                  <a:srgbClr val="C00000"/>
                </a:solidFill>
                <a:effectLst>
                  <a:outerShdw blurRad="38100" dist="38100" dir="2700000" algn="tl">
                    <a:srgbClr val="000000">
                      <a:alpha val="43137"/>
                    </a:srgbClr>
                  </a:outerShdw>
                </a:effectLst>
              </a:rPr>
              <a:t>低频电子标签</a:t>
            </a:r>
            <a:r>
              <a:rPr lang="zh-CN" altLang="en-US" sz="1800" dirty="0"/>
              <a:t>的典型工作频率有</a:t>
            </a:r>
            <a:r>
              <a:rPr lang="en-US" altLang="zh-CN" sz="1800" dirty="0"/>
              <a:t>125kHz</a:t>
            </a:r>
            <a:r>
              <a:rPr lang="zh-CN" altLang="en-US" sz="1800" dirty="0"/>
              <a:t>、</a:t>
            </a:r>
            <a:r>
              <a:rPr lang="en-US" altLang="zh-CN" sz="1800" dirty="0"/>
              <a:t>134kHz</a:t>
            </a:r>
            <a:r>
              <a:rPr lang="zh-CN" altLang="en-US" sz="1800" dirty="0" smtClean="0"/>
              <a:t>，为</a:t>
            </a:r>
            <a:r>
              <a:rPr lang="zh-CN" altLang="en-US" sz="1800" dirty="0"/>
              <a:t>无源电子标签</a:t>
            </a:r>
            <a:r>
              <a:rPr lang="zh-CN" altLang="en-US" sz="1800" dirty="0" smtClean="0"/>
              <a:t>，主要通过</a:t>
            </a:r>
            <a:r>
              <a:rPr lang="zh-CN" altLang="en-US" sz="1800" dirty="0"/>
              <a:t>电感耦合方式与读写器进行通信，阅读距离一般小于</a:t>
            </a:r>
            <a:r>
              <a:rPr lang="en-US" altLang="zh-CN" sz="1800" dirty="0"/>
              <a:t>10cm</a:t>
            </a:r>
            <a:r>
              <a:rPr lang="zh-CN" altLang="en-US" sz="1800" dirty="0" smtClean="0"/>
              <a:t>。</a:t>
            </a:r>
            <a:endParaRPr lang="en-US" altLang="zh-CN" sz="1800" dirty="0" smtClean="0"/>
          </a:p>
          <a:p>
            <a:pPr lvl="1"/>
            <a:r>
              <a:rPr lang="zh-CN" altLang="en-US" sz="1800" dirty="0">
                <a:solidFill>
                  <a:srgbClr val="C00000"/>
                </a:solidFill>
                <a:effectLst>
                  <a:outerShdw blurRad="38100" dist="38100" dir="2700000" algn="tl">
                    <a:srgbClr val="000000">
                      <a:alpha val="43137"/>
                    </a:srgbClr>
                  </a:outerShdw>
                </a:effectLst>
              </a:rPr>
              <a:t>中高频电子标签</a:t>
            </a:r>
            <a:r>
              <a:rPr lang="zh-CN" altLang="en-US" sz="1800" dirty="0"/>
              <a:t>的典型工作频率</a:t>
            </a:r>
            <a:r>
              <a:rPr lang="zh-CN" altLang="en-US" sz="1800" dirty="0" smtClean="0"/>
              <a:t>有</a:t>
            </a:r>
            <a:r>
              <a:rPr lang="en-US" altLang="zh-CN" sz="1800" dirty="0" smtClean="0"/>
              <a:t>13.56</a:t>
            </a:r>
            <a:r>
              <a:rPr lang="zh-CN" altLang="en-US" sz="1800" dirty="0" smtClean="0"/>
              <a:t>、</a:t>
            </a:r>
            <a:r>
              <a:rPr lang="en-US" altLang="zh-CN" sz="1800" dirty="0" smtClean="0"/>
              <a:t>27.12MHz</a:t>
            </a:r>
            <a:r>
              <a:rPr lang="zh-CN" altLang="en-US" sz="1800" dirty="0" smtClean="0"/>
              <a:t>，通过</a:t>
            </a:r>
            <a:r>
              <a:rPr lang="zh-CN" altLang="en-US" sz="1800" dirty="0"/>
              <a:t>电感耦合方式</a:t>
            </a:r>
            <a:r>
              <a:rPr lang="zh-CN" altLang="en-US" sz="1800" dirty="0" smtClean="0"/>
              <a:t>进行通信。中高频</a:t>
            </a:r>
            <a:r>
              <a:rPr lang="zh-CN" altLang="en-US" sz="1800" dirty="0"/>
              <a:t>电子标签一般做成</a:t>
            </a:r>
            <a:r>
              <a:rPr lang="zh-CN" altLang="en-US" sz="1800" dirty="0" smtClean="0"/>
              <a:t>卡状</a:t>
            </a:r>
            <a:r>
              <a:rPr lang="zh-CN" altLang="en-US" sz="1800" dirty="0"/>
              <a:t>，用于电子车票、电子身份证等</a:t>
            </a:r>
            <a:r>
              <a:rPr lang="zh-CN" altLang="en-US" sz="1800" dirty="0" smtClean="0"/>
              <a:t>。</a:t>
            </a:r>
            <a:endParaRPr lang="en-US" altLang="zh-CN" sz="1800" dirty="0" smtClean="0"/>
          </a:p>
          <a:p>
            <a:pPr lvl="1"/>
            <a:r>
              <a:rPr lang="zh-CN" altLang="en-US" sz="1800" dirty="0">
                <a:solidFill>
                  <a:srgbClr val="C00000"/>
                </a:solidFill>
                <a:effectLst>
                  <a:outerShdw blurRad="38100" dist="38100" dir="2700000" algn="tl">
                    <a:srgbClr val="000000">
                      <a:alpha val="43137"/>
                    </a:srgbClr>
                  </a:outerShdw>
                </a:effectLst>
              </a:rPr>
              <a:t>超高频与微波频段的</a:t>
            </a:r>
            <a:r>
              <a:rPr lang="zh-CN" altLang="en-US" sz="1800" dirty="0"/>
              <a:t>电子标签，简称为微波电子标签，其工作频率为：</a:t>
            </a:r>
            <a:r>
              <a:rPr lang="en-US" altLang="zh-CN" sz="1800" dirty="0"/>
              <a:t>433.92MHz</a:t>
            </a:r>
            <a:r>
              <a:rPr lang="zh-CN" altLang="en-US" sz="1800" dirty="0"/>
              <a:t>、</a:t>
            </a:r>
            <a:r>
              <a:rPr lang="en-US" altLang="zh-CN" sz="1800" dirty="0"/>
              <a:t>862-928MHz</a:t>
            </a:r>
            <a:r>
              <a:rPr lang="zh-CN" altLang="en-US" sz="1800" dirty="0"/>
              <a:t>、</a:t>
            </a:r>
            <a:r>
              <a:rPr lang="en-US" altLang="zh-CN" sz="1800" dirty="0"/>
              <a:t>2.45GHz</a:t>
            </a:r>
            <a:r>
              <a:rPr lang="zh-CN" altLang="en-US" sz="1800" dirty="0"/>
              <a:t>、</a:t>
            </a:r>
            <a:r>
              <a:rPr lang="en-US" altLang="zh-CN" sz="1800" dirty="0"/>
              <a:t>5.8GHz</a:t>
            </a:r>
            <a:r>
              <a:rPr lang="zh-CN" altLang="en-US" sz="1800" dirty="0"/>
              <a:t>。应用于移动车辆、电子身份证、仓储物流等领域。</a:t>
            </a:r>
          </a:p>
        </p:txBody>
      </p:sp>
    </p:spTree>
    <p:extLst>
      <p:ext uri="{BB962C8B-B14F-4D97-AF65-F5344CB8AC3E}">
        <p14:creationId xmlns:p14="http://schemas.microsoft.com/office/powerpoint/2010/main" val="33162922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p>
            <a:pPr>
              <a:defRPr/>
            </a:pPr>
            <a:r>
              <a:rPr lang="zh-CN" altLang="en-US" smtClean="0"/>
              <a:t>桂小林 </a:t>
            </a:r>
            <a:fld id="{2D5720DD-DDF5-40B7-A6B1-23246C701E87}" type="slidenum">
              <a:rPr lang="en-US" smtClean="0"/>
              <a:pPr>
                <a:defRPr/>
              </a:pPr>
              <a:t>63</a:t>
            </a:fld>
            <a:endParaRPr lang="en-US"/>
          </a:p>
        </p:txBody>
      </p:sp>
      <p:sp>
        <p:nvSpPr>
          <p:cNvPr id="6" name="TextBox 5"/>
          <p:cNvSpPr txBox="1"/>
          <p:nvPr>
            <p:custDataLst>
              <p:tags r:id="rId2"/>
            </p:custDataLst>
          </p:nvPr>
        </p:nvSpPr>
        <p:spPr>
          <a:xfrm>
            <a:off x="914400" y="635000"/>
            <a:ext cx="6969968" cy="1607344"/>
          </a:xfrm>
          <a:prstGeom prst="rect">
            <a:avLst/>
          </a:prstGeom>
          <a:noFill/>
        </p:spPr>
        <p:txBody>
          <a:bodyPr vert="horz" wrap="square" rtlCol="0" anchor="ctr" anchorCtr="0">
            <a:noAutofit/>
          </a:bodyPr>
          <a:lstStyle/>
          <a:p>
            <a:r>
              <a:rPr lang="zh-CN" altLang="en-US" sz="3200" b="1" dirty="0" smtClean="0">
                <a:solidFill>
                  <a:srgbClr val="FF0000"/>
                </a:solidFill>
                <a:effectLst>
                  <a:outerShdw blurRad="38100" dist="38100" dir="2700000" algn="tl">
                    <a:srgbClr val="000000">
                      <a:alpha val="43137"/>
                    </a:srgbClr>
                  </a:outerShdw>
                </a:effectLst>
                <a:latin typeface="Microsoft Yahei"/>
                <a:ea typeface="Microsoft Yahei"/>
                <a:sym typeface="Microsoft Yahei"/>
              </a:rPr>
              <a:t>在</a:t>
            </a:r>
            <a:r>
              <a:rPr lang="en-US" altLang="zh-CN" sz="3200" b="1" dirty="0" smtClean="0">
                <a:solidFill>
                  <a:srgbClr val="FF0000"/>
                </a:solidFill>
                <a:effectLst>
                  <a:outerShdw blurRad="38100" dist="38100" dir="2700000" algn="tl">
                    <a:srgbClr val="000000">
                      <a:alpha val="43137"/>
                    </a:srgbClr>
                  </a:outerShdw>
                </a:effectLst>
                <a:latin typeface="Microsoft Yahei"/>
                <a:ea typeface="Microsoft Yahei"/>
                <a:sym typeface="Microsoft Yahei"/>
              </a:rPr>
              <a:t>RFID</a:t>
            </a:r>
            <a:r>
              <a:rPr lang="zh-CN" altLang="en-US" sz="3200" b="1" dirty="0">
                <a:solidFill>
                  <a:srgbClr val="FF0000"/>
                </a:solidFill>
                <a:effectLst>
                  <a:outerShdw blurRad="38100" dist="38100" dir="2700000" algn="tl">
                    <a:srgbClr val="000000">
                      <a:alpha val="43137"/>
                    </a:srgbClr>
                  </a:outerShdw>
                </a:effectLst>
                <a:latin typeface="Microsoft Yahei"/>
                <a:ea typeface="Microsoft Yahei"/>
                <a:sym typeface="Microsoft Yahei"/>
              </a:rPr>
              <a:t>系统中，无源标签的能耗从何而来</a:t>
            </a:r>
            <a:r>
              <a:rPr lang="zh-CN" altLang="en-US" sz="3200" b="1" dirty="0" smtClean="0">
                <a:solidFill>
                  <a:srgbClr val="FF0000"/>
                </a:solidFill>
                <a:effectLst>
                  <a:outerShdw blurRad="38100" dist="38100" dir="2700000" algn="tl">
                    <a:srgbClr val="000000">
                      <a:alpha val="43137"/>
                    </a:srgbClr>
                  </a:outerShdw>
                </a:effectLst>
                <a:latin typeface="Microsoft Yahei"/>
                <a:ea typeface="Microsoft Yahei"/>
                <a:sym typeface="Microsoft Yahei"/>
              </a:rPr>
              <a:t>：</a:t>
            </a:r>
            <a:endParaRPr lang="zh-CN" altLang="en-US" sz="3200" b="1" dirty="0">
              <a:solidFill>
                <a:srgbClr val="FF0000"/>
              </a:solidFill>
              <a:effectLst>
                <a:outerShdw blurRad="38100" dist="38100" dir="2700000" algn="tl">
                  <a:srgbClr val="000000">
                    <a:alpha val="43137"/>
                  </a:srgbClr>
                </a:outerShdw>
              </a:effectLst>
              <a:latin typeface="Microsoft Yahei"/>
              <a:ea typeface="Microsoft Yahei"/>
              <a:sym typeface="Microsoft Yahei"/>
            </a:endParaRPr>
          </a:p>
        </p:txBody>
      </p:sp>
      <p:sp>
        <p:nvSpPr>
          <p:cNvPr id="7" name="TextBox 6"/>
          <p:cNvSpPr txBox="1"/>
          <p:nvPr>
            <p:custDataLst>
              <p:tags r:id="rId3"/>
            </p:custDataLst>
          </p:nvPr>
        </p:nvSpPr>
        <p:spPr>
          <a:xfrm>
            <a:off x="1828800" y="2089547"/>
            <a:ext cx="6400800" cy="482203"/>
          </a:xfrm>
          <a:prstGeom prst="rect">
            <a:avLst/>
          </a:prstGeom>
          <a:noFill/>
        </p:spPr>
        <p:txBody>
          <a:bodyPr vert="horz" rtlCol="0" anchor="ctr" anchorCtr="0">
            <a:noAutofit/>
          </a:bodyPr>
          <a:lstStyle/>
          <a:p>
            <a:r>
              <a:rPr lang="zh-CN" altLang="zh-CN" sz="2800" dirty="0" smtClean="0"/>
              <a:t>光照</a:t>
            </a:r>
            <a:endParaRPr lang="zh-CN" altLang="zh-CN" sz="2800" dirty="0"/>
          </a:p>
        </p:txBody>
      </p:sp>
      <p:sp>
        <p:nvSpPr>
          <p:cNvPr id="8" name="TextBox 7"/>
          <p:cNvSpPr txBox="1"/>
          <p:nvPr>
            <p:custDataLst>
              <p:tags r:id="rId4"/>
            </p:custDataLst>
          </p:nvPr>
        </p:nvSpPr>
        <p:spPr>
          <a:xfrm>
            <a:off x="1828800" y="2732484"/>
            <a:ext cx="6400800" cy="482203"/>
          </a:xfrm>
          <a:prstGeom prst="rect">
            <a:avLst/>
          </a:prstGeom>
          <a:noFill/>
        </p:spPr>
        <p:txBody>
          <a:bodyPr vert="horz" rtlCol="0" anchor="ctr" anchorCtr="0">
            <a:noAutofit/>
          </a:bodyPr>
          <a:lstStyle/>
          <a:p>
            <a:r>
              <a:rPr lang="zh-CN" altLang="zh-CN" sz="2800" dirty="0" smtClean="0"/>
              <a:t>磁场</a:t>
            </a:r>
            <a:endParaRPr lang="zh-CN" altLang="zh-CN" sz="2800" dirty="0"/>
          </a:p>
        </p:txBody>
      </p:sp>
      <p:sp>
        <p:nvSpPr>
          <p:cNvPr id="9" name="TextBox 8"/>
          <p:cNvSpPr txBox="1"/>
          <p:nvPr>
            <p:custDataLst>
              <p:tags r:id="rId5"/>
            </p:custDataLst>
          </p:nvPr>
        </p:nvSpPr>
        <p:spPr>
          <a:xfrm>
            <a:off x="1828800" y="3375422"/>
            <a:ext cx="6400800" cy="482203"/>
          </a:xfrm>
          <a:prstGeom prst="rect">
            <a:avLst/>
          </a:prstGeom>
          <a:noFill/>
        </p:spPr>
        <p:txBody>
          <a:bodyPr vert="horz" rtlCol="0" anchor="ctr" anchorCtr="0">
            <a:noAutofit/>
          </a:bodyPr>
          <a:lstStyle/>
          <a:p>
            <a:r>
              <a:rPr lang="zh-CN" altLang="zh-CN" sz="2800" dirty="0" smtClean="0"/>
              <a:t>电池</a:t>
            </a:r>
            <a:endParaRPr lang="zh-CN" altLang="zh-CN" sz="2800" dirty="0"/>
          </a:p>
        </p:txBody>
      </p:sp>
      <p:sp>
        <p:nvSpPr>
          <p:cNvPr id="10" name="TextBox 9"/>
          <p:cNvSpPr txBox="1"/>
          <p:nvPr>
            <p:custDataLst>
              <p:tags r:id="rId6"/>
            </p:custDataLst>
          </p:nvPr>
        </p:nvSpPr>
        <p:spPr>
          <a:xfrm>
            <a:off x="1828800" y="4018359"/>
            <a:ext cx="6400800" cy="482203"/>
          </a:xfrm>
          <a:prstGeom prst="rect">
            <a:avLst/>
          </a:prstGeom>
          <a:noFill/>
        </p:spPr>
        <p:txBody>
          <a:bodyPr vert="horz" rtlCol="0" anchor="ctr" anchorCtr="0">
            <a:noAutofit/>
          </a:bodyPr>
          <a:lstStyle/>
          <a:p>
            <a:r>
              <a:rPr lang="zh-CN" altLang="zh-CN" sz="2800" dirty="0" smtClean="0"/>
              <a:t>振动</a:t>
            </a:r>
            <a:endParaRPr lang="zh-CN" altLang="zh-CN" sz="2800" dirty="0"/>
          </a:p>
        </p:txBody>
      </p:sp>
      <p:sp>
        <p:nvSpPr>
          <p:cNvPr id="11" name="椭圆 10"/>
          <p:cNvSpPr>
            <a:spLocks noChangeAspect="1"/>
          </p:cNvSpPr>
          <p:nvPr>
            <p:custDataLst>
              <p:tags r:id="rId7"/>
            </p:custDataLst>
          </p:nvPr>
        </p:nvSpPr>
        <p:spPr bwMode="auto">
          <a:xfrm>
            <a:off x="1178719" y="2137767"/>
            <a:ext cx="385762" cy="385763"/>
          </a:xfrm>
          <a:prstGeom prst="ellipse">
            <a:avLst/>
          </a:prstGeom>
          <a:solidFill>
            <a:srgbClr val="808080"/>
          </a:solidFill>
          <a:ln w="12700" cap="flat" cmpd="sng" algn="ctr">
            <a:solidFill>
              <a:srgbClr val="000000"/>
            </a:solidFill>
            <a:prstDash val="solid"/>
            <a:round/>
            <a:headEnd type="none" w="med" len="med"/>
            <a:tailEnd type="none" w="med" len="med"/>
          </a:ln>
          <a:effectLst>
            <a:outerShdw dist="17961" dir="2700000" algn="ctr" rotWithShape="0">
              <a:schemeClr val="tx1">
                <a:gamma/>
                <a:shade val="60000"/>
                <a:invGamma/>
              </a:schemeClr>
            </a:outerShdw>
          </a:effectLst>
        </p:spPr>
        <p:txBody>
          <a:bodyPr vert="horz" wrap="square" lIns="91440" tIns="45720" rIns="91440" bIns="4572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rgbClr val="FFFFFF"/>
                </a:solidFill>
                <a:effectLst/>
                <a:latin typeface="Microsoft Yahei"/>
                <a:ea typeface="Microsoft Yahei"/>
                <a:sym typeface="Microsoft Yahei"/>
              </a:rPr>
              <a:t>A</a:t>
            </a:r>
            <a:endParaRPr kumimoji="0" lang="zh-CN" altLang="en-US" sz="1600" b="0" i="0" u="none" strike="noStrike" cap="none" normalizeH="0" baseline="0" smtClean="0">
              <a:ln>
                <a:noFill/>
              </a:ln>
              <a:solidFill>
                <a:srgbClr val="FFFFFF"/>
              </a:solidFill>
              <a:effectLst/>
              <a:latin typeface="Microsoft Yahei"/>
              <a:ea typeface="Microsoft Yahei"/>
              <a:sym typeface="Microsoft Yahei"/>
            </a:endParaRPr>
          </a:p>
        </p:txBody>
      </p:sp>
      <p:sp>
        <p:nvSpPr>
          <p:cNvPr id="12" name="椭圆 11"/>
          <p:cNvSpPr>
            <a:spLocks noChangeAspect="1"/>
          </p:cNvSpPr>
          <p:nvPr>
            <p:custDataLst>
              <p:tags r:id="rId8"/>
            </p:custDataLst>
          </p:nvPr>
        </p:nvSpPr>
        <p:spPr bwMode="auto">
          <a:xfrm>
            <a:off x="1178719" y="2780705"/>
            <a:ext cx="385762" cy="385762"/>
          </a:xfrm>
          <a:prstGeom prst="ellipse">
            <a:avLst/>
          </a:prstGeom>
          <a:solidFill>
            <a:srgbClr val="00FF00"/>
          </a:solidFill>
          <a:ln w="25400" cap="flat" cmpd="sng" algn="ctr">
            <a:solidFill>
              <a:srgbClr val="000000"/>
            </a:solidFill>
            <a:prstDash val="solid"/>
            <a:round/>
            <a:headEnd type="none" w="med" len="med"/>
            <a:tailEnd type="none" w="med" len="med"/>
          </a:ln>
          <a:effectLst>
            <a:outerShdw dist="17961" dir="2700000" algn="ctr" rotWithShape="0">
              <a:schemeClr val="tx1">
                <a:gamma/>
                <a:shade val="60000"/>
                <a:invGamma/>
              </a:schemeClr>
            </a:outerShdw>
          </a:effectLst>
        </p:spPr>
        <p:txBody>
          <a:bodyPr vert="horz" wrap="square" lIns="91440" tIns="45720" rIns="91440" bIns="4572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rgbClr val="FFFFFF"/>
                </a:solidFill>
                <a:effectLst/>
                <a:latin typeface="Microsoft Yahei"/>
                <a:ea typeface="Microsoft Yahei"/>
                <a:sym typeface="Microsoft Yahei"/>
              </a:rPr>
              <a:t>B</a:t>
            </a:r>
            <a:endParaRPr kumimoji="0" lang="zh-CN" altLang="en-US" sz="1600" b="0" i="0" u="none" strike="noStrike" cap="none" normalizeH="0" baseline="0" smtClean="0">
              <a:ln>
                <a:noFill/>
              </a:ln>
              <a:solidFill>
                <a:srgbClr val="FFFFFF"/>
              </a:solidFill>
              <a:effectLst/>
              <a:latin typeface="Microsoft Yahei"/>
              <a:ea typeface="Microsoft Yahei"/>
              <a:sym typeface="Microsoft Yahei"/>
            </a:endParaRPr>
          </a:p>
        </p:txBody>
      </p:sp>
      <p:sp>
        <p:nvSpPr>
          <p:cNvPr id="13" name="椭圆 12"/>
          <p:cNvSpPr>
            <a:spLocks noChangeAspect="1"/>
          </p:cNvSpPr>
          <p:nvPr>
            <p:custDataLst>
              <p:tags r:id="rId9"/>
            </p:custDataLst>
          </p:nvPr>
        </p:nvSpPr>
        <p:spPr bwMode="auto">
          <a:xfrm>
            <a:off x="1178719" y="3423642"/>
            <a:ext cx="385762" cy="385763"/>
          </a:xfrm>
          <a:prstGeom prst="ellipse">
            <a:avLst/>
          </a:prstGeom>
          <a:solidFill>
            <a:srgbClr val="808080"/>
          </a:solidFill>
          <a:ln w="12700" cap="flat" cmpd="sng" algn="ctr">
            <a:solidFill>
              <a:srgbClr val="000000"/>
            </a:solidFill>
            <a:prstDash val="solid"/>
            <a:round/>
            <a:headEnd type="none" w="med" len="med"/>
            <a:tailEnd type="none" w="med" len="med"/>
          </a:ln>
          <a:effectLst>
            <a:outerShdw dist="17961" dir="2700000" algn="ctr" rotWithShape="0">
              <a:schemeClr val="tx1">
                <a:gamma/>
                <a:shade val="60000"/>
                <a:invGamma/>
              </a:schemeClr>
            </a:outerShdw>
          </a:effectLst>
        </p:spPr>
        <p:txBody>
          <a:bodyPr vert="horz" wrap="square" lIns="91440" tIns="45720" rIns="91440" bIns="4572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rgbClr val="FFFFFF"/>
                </a:solidFill>
                <a:effectLst/>
                <a:latin typeface="Microsoft Yahei"/>
                <a:ea typeface="Microsoft Yahei"/>
                <a:sym typeface="Microsoft Yahei"/>
              </a:rPr>
              <a:t>C</a:t>
            </a:r>
            <a:endParaRPr kumimoji="0" lang="zh-CN" altLang="en-US" sz="1600" b="0" i="0" u="none" strike="noStrike" cap="none" normalizeH="0" baseline="0" smtClean="0">
              <a:ln>
                <a:noFill/>
              </a:ln>
              <a:solidFill>
                <a:srgbClr val="FFFFFF"/>
              </a:solidFill>
              <a:effectLst/>
              <a:latin typeface="Microsoft Yahei"/>
              <a:ea typeface="Microsoft Yahei"/>
              <a:sym typeface="Microsoft Yahei"/>
            </a:endParaRPr>
          </a:p>
        </p:txBody>
      </p:sp>
      <p:sp>
        <p:nvSpPr>
          <p:cNvPr id="14" name="椭圆 13"/>
          <p:cNvSpPr>
            <a:spLocks noChangeAspect="1"/>
          </p:cNvSpPr>
          <p:nvPr>
            <p:custDataLst>
              <p:tags r:id="rId10"/>
            </p:custDataLst>
          </p:nvPr>
        </p:nvSpPr>
        <p:spPr bwMode="auto">
          <a:xfrm>
            <a:off x="1178719" y="4066580"/>
            <a:ext cx="385762" cy="385762"/>
          </a:xfrm>
          <a:prstGeom prst="ellipse">
            <a:avLst/>
          </a:prstGeom>
          <a:solidFill>
            <a:srgbClr val="808080"/>
          </a:solidFill>
          <a:ln w="12700" cap="flat" cmpd="sng" algn="ctr">
            <a:solidFill>
              <a:srgbClr val="000000"/>
            </a:solidFill>
            <a:prstDash val="solid"/>
            <a:round/>
            <a:headEnd type="none" w="med" len="med"/>
            <a:tailEnd type="none" w="med" len="med"/>
          </a:ln>
          <a:effectLst>
            <a:outerShdw dist="17961" dir="2700000" algn="ctr" rotWithShape="0">
              <a:schemeClr val="tx1">
                <a:gamma/>
                <a:shade val="60000"/>
                <a:invGamma/>
              </a:schemeClr>
            </a:outerShdw>
          </a:effectLst>
        </p:spPr>
        <p:txBody>
          <a:bodyPr vert="horz" wrap="square" lIns="91440" tIns="45720" rIns="91440" bIns="4572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rgbClr val="FFFFFF"/>
                </a:solidFill>
                <a:effectLst/>
                <a:latin typeface="Microsoft Yahei"/>
                <a:ea typeface="Microsoft Yahei"/>
                <a:sym typeface="Microsoft Yahei"/>
              </a:rPr>
              <a:t>D</a:t>
            </a:r>
            <a:endParaRPr kumimoji="0" lang="zh-CN" altLang="en-US" sz="1600" b="0" i="0" u="none" strike="noStrike" cap="none" normalizeH="0" baseline="0" smtClean="0">
              <a:ln>
                <a:noFill/>
              </a:ln>
              <a:solidFill>
                <a:srgbClr val="FFFFFF"/>
              </a:solidFill>
              <a:effectLst/>
              <a:latin typeface="Microsoft Yahei"/>
              <a:ea typeface="Microsoft Yahei"/>
              <a:sym typeface="Microsoft Yahei"/>
            </a:endParaRPr>
          </a:p>
        </p:txBody>
      </p:sp>
      <p:sp>
        <p:nvSpPr>
          <p:cNvPr id="15" name="圆角矩形 14"/>
          <p:cNvSpPr/>
          <p:nvPr>
            <p:custDataLst>
              <p:tags r:id="rId11"/>
            </p:custDataLst>
          </p:nvPr>
        </p:nvSpPr>
        <p:spPr bwMode="auto">
          <a:xfrm>
            <a:off x="6686550" y="4661297"/>
            <a:ext cx="1157288" cy="308610"/>
          </a:xfrm>
          <a:prstGeom prst="roundRect">
            <a:avLst/>
          </a:prstGeom>
          <a:solidFill>
            <a:srgbClr val="808080"/>
          </a:solidFill>
          <a:ln w="38100" cap="flat" cmpd="sng" algn="ctr">
            <a:solidFill>
              <a:srgbClr val="000000"/>
            </a:solidFill>
            <a:prstDash val="solid"/>
            <a:round/>
            <a:headEnd type="none" w="med" len="med"/>
            <a:tailEnd type="none" w="med" len="med"/>
          </a:ln>
          <a:effectLst>
            <a:outerShdw dist="17961" dir="2700000" algn="ctr" rotWithShape="0">
              <a:schemeClr val="tx1">
                <a:gamma/>
                <a:shade val="60000"/>
                <a:invGamma/>
              </a:schemeClr>
            </a:outerShdw>
          </a:effectLst>
        </p:spPr>
        <p:txBody>
          <a:bodyPr vert="horz" wrap="square" lIns="91440" tIns="45720" rIns="91440" bIns="4572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smtClean="0">
                <a:ln>
                  <a:noFill/>
                </a:ln>
                <a:solidFill>
                  <a:srgbClr val="FFFFFF"/>
                </a:solidFill>
                <a:effectLst/>
                <a:latin typeface="Microsoft Yahei"/>
                <a:ea typeface="Microsoft Yahei"/>
                <a:sym typeface="Microsoft Yahei"/>
              </a:rPr>
              <a:t>提交</a:t>
            </a:r>
          </a:p>
        </p:txBody>
      </p:sp>
      <p:grpSp>
        <p:nvGrpSpPr>
          <p:cNvPr id="20" name="组合 19"/>
          <p:cNvGrpSpPr/>
          <p:nvPr>
            <p:custDataLst>
              <p:tags r:id="rId12"/>
            </p:custDataLst>
          </p:nvPr>
        </p:nvGrpSpPr>
        <p:grpSpPr>
          <a:xfrm>
            <a:off x="0" y="0"/>
            <a:ext cx="9144000" cy="635000"/>
            <a:chOff x="0" y="0"/>
            <a:chExt cx="9144000" cy="635000"/>
          </a:xfrm>
        </p:grpSpPr>
        <p:sp>
          <p:nvSpPr>
            <p:cNvPr id="16" name="TitleBackground"/>
            <p:cNvSpPr/>
            <p:nvPr>
              <p:custDataLst>
                <p:tags r:id="rId14"/>
              </p:custDataLst>
            </p:nvPr>
          </p:nvSpPr>
          <p:spPr bwMode="auto">
            <a:xfrm>
              <a:off x="0" y="0"/>
              <a:ext cx="9144000" cy="635000"/>
            </a:xfrm>
            <a:prstGeom prst="rect">
              <a:avLst/>
            </a:prstGeom>
            <a:solidFill>
              <a:srgbClr val="F6F7F8"/>
            </a:solidFill>
            <a:ln w="9525" cap="flat" cmpd="sng" algn="ctr">
              <a:noFill/>
              <a:prstDash val="solid"/>
              <a:round/>
              <a:headEnd type="none" w="med" len="med"/>
              <a:tailEnd type="none" w="med" len="med"/>
            </a:ln>
            <a:effectLst>
              <a:outerShdw dist="17961" dir="2700000" algn="ctr" rotWithShape="0">
                <a:schemeClr val="tx1">
                  <a:gamma/>
                  <a:shade val="60000"/>
                  <a:invGamma/>
                </a:schemeClr>
              </a:outerShdw>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2400" b="0" i="0" u="none" strike="noStrike" cap="none" normalizeH="0" baseline="0" smtClean="0">
                <a:ln>
                  <a:noFill/>
                </a:ln>
                <a:solidFill>
                  <a:schemeClr val="tx1"/>
                </a:solidFill>
                <a:effectLst/>
                <a:latin typeface="Times New Roman" pitchFamily="18" charset="0"/>
                <a:ea typeface="宋体" pitchFamily="2" charset="-122"/>
              </a:endParaRPr>
            </a:p>
          </p:txBody>
        </p:sp>
        <p:sp>
          <p:nvSpPr>
            <p:cNvPr id="17" name="ColorBlock"/>
            <p:cNvSpPr/>
            <p:nvPr>
              <p:custDataLst>
                <p:tags r:id="rId15"/>
              </p:custDataLst>
            </p:nvPr>
          </p:nvSpPr>
          <p:spPr bwMode="auto">
            <a:xfrm>
              <a:off x="0" y="0"/>
              <a:ext cx="190500" cy="635000"/>
            </a:xfrm>
            <a:prstGeom prst="rect">
              <a:avLst/>
            </a:prstGeom>
            <a:solidFill>
              <a:srgbClr val="639EF4"/>
            </a:solidFill>
            <a:ln w="9525" cap="flat" cmpd="sng" algn="ctr">
              <a:noFill/>
              <a:prstDash val="solid"/>
              <a:round/>
              <a:headEnd type="none" w="med" len="med"/>
              <a:tailEnd type="none" w="med" len="med"/>
            </a:ln>
            <a:effectLst>
              <a:outerShdw dist="17961" dir="2700000" algn="ctr" rotWithShape="0">
                <a:schemeClr val="tx1">
                  <a:gamma/>
                  <a:shade val="60000"/>
                  <a:invGamma/>
                </a:schemeClr>
              </a:outerShdw>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2400" b="0" i="0" u="none" strike="noStrike" cap="none" normalizeH="0" baseline="0" smtClean="0">
                <a:ln>
                  <a:noFill/>
                </a:ln>
                <a:solidFill>
                  <a:schemeClr val="tx1"/>
                </a:solidFill>
                <a:effectLst/>
                <a:latin typeface="Times New Roman" pitchFamily="18" charset="0"/>
                <a:ea typeface="宋体" pitchFamily="2" charset="-122"/>
              </a:endParaRPr>
            </a:p>
          </p:txBody>
        </p:sp>
        <p:sp>
          <p:nvSpPr>
            <p:cNvPr id="18" name="TypeText"/>
            <p:cNvSpPr txBox="1"/>
            <p:nvPr>
              <p:custDataLst>
                <p:tags r:id="rId16"/>
              </p:custDataLst>
            </p:nvPr>
          </p:nvSpPr>
          <p:spPr>
            <a:xfrm>
              <a:off x="254000" y="0"/>
              <a:ext cx="1905000" cy="635000"/>
            </a:xfrm>
            <a:prstGeom prst="rect">
              <a:avLst/>
            </a:prstGeom>
            <a:noFill/>
          </p:spPr>
          <p:txBody>
            <a:bodyPr vert="horz" wrap="none" rtlCol="0" anchor="ctr" anchorCtr="0">
              <a:noAutofit/>
            </a:bodyPr>
            <a:lstStyle/>
            <a:p>
              <a:r>
                <a:rPr lang="zh-CN" altLang="en-US" sz="2600" smtClean="0">
                  <a:solidFill>
                    <a:srgbClr val="000000"/>
                  </a:solidFill>
                  <a:latin typeface="Microsoft Yahei"/>
                  <a:ea typeface="Microsoft Yahei"/>
                  <a:sym typeface="Microsoft Yahei"/>
                </a:rPr>
                <a:t>单选题</a:t>
              </a:r>
              <a:endParaRPr lang="zh-CN" altLang="en-US" sz="2600">
                <a:solidFill>
                  <a:srgbClr val="000000"/>
                </a:solidFill>
                <a:latin typeface="Microsoft Yahei"/>
                <a:ea typeface="Microsoft Yahei"/>
                <a:sym typeface="Microsoft Yahei"/>
              </a:endParaRPr>
            </a:p>
          </p:txBody>
        </p:sp>
        <p:sp>
          <p:nvSpPr>
            <p:cNvPr id="19" name="TipText"/>
            <p:cNvSpPr txBox="1"/>
            <p:nvPr>
              <p:custDataLst>
                <p:tags r:id="rId17"/>
              </p:custDataLst>
            </p:nvPr>
          </p:nvSpPr>
          <p:spPr>
            <a:xfrm>
              <a:off x="1525905" y="109220"/>
              <a:ext cx="2286000" cy="508000"/>
            </a:xfrm>
            <a:prstGeom prst="rect">
              <a:avLst/>
            </a:prstGeom>
            <a:noFill/>
          </p:spPr>
          <p:txBody>
            <a:bodyPr vert="horz" wrap="none" rtlCol="0" anchor="ctr" anchorCtr="0">
              <a:noAutofit/>
            </a:bodyPr>
            <a:lstStyle/>
            <a:p>
              <a:r>
                <a:rPr lang="en-US" altLang="zh-CN" sz="2000" smtClean="0">
                  <a:solidFill>
                    <a:srgbClr val="808080"/>
                  </a:solidFill>
                  <a:latin typeface="Microsoft Yahei"/>
                  <a:ea typeface="Microsoft Yahei"/>
                  <a:sym typeface="Microsoft Yahei"/>
                </a:rPr>
                <a:t>1</a:t>
              </a:r>
              <a:r>
                <a:rPr lang="zh-CN" altLang="en-US" sz="2000" smtClean="0">
                  <a:solidFill>
                    <a:srgbClr val="808080"/>
                  </a:solidFill>
                  <a:latin typeface="Microsoft Yahei"/>
                  <a:ea typeface="Microsoft Yahei"/>
                  <a:sym typeface="Microsoft Yahei"/>
                </a:rPr>
                <a:t>分</a:t>
              </a:r>
              <a:endParaRPr lang="zh-CN" altLang="en-US" sz="2000">
                <a:solidFill>
                  <a:srgbClr val="808080"/>
                </a:solidFill>
                <a:latin typeface="Microsoft Yahei"/>
                <a:ea typeface="Microsoft Yahei"/>
                <a:sym typeface="Microsoft Yahei"/>
              </a:endParaRPr>
            </a:p>
          </p:txBody>
        </p:sp>
      </p:grpSp>
      <p:pic>
        <p:nvPicPr>
          <p:cNvPr id="5" name="图片 4"/>
          <p:cNvPicPr>
            <a:picLocks/>
          </p:cNvPicPr>
          <p:nvPr>
            <p:custDataLst>
              <p:tags r:id="rId13"/>
            </p:custDataLst>
          </p:nvPr>
        </p:nvPicPr>
        <p:blipFill>
          <a:blip r:embed="rId19">
            <a:extLst>
              <a:ext uri="{28A0092B-C50C-407E-A947-70E740481C1C}">
                <a14:useLocalDpi xmlns:a14="http://schemas.microsoft.com/office/drawing/2010/main" val="0"/>
              </a:ext>
            </a:extLst>
          </a:blip>
          <a:stretch>
            <a:fillRect/>
          </a:stretch>
        </p:blipFill>
        <p:spPr>
          <a:xfrm>
            <a:off x="7594600" y="63500"/>
            <a:ext cx="1422400" cy="508000"/>
          </a:xfrm>
          <a:prstGeom prst="rect">
            <a:avLst/>
          </a:prstGeom>
        </p:spPr>
      </p:pic>
    </p:spTree>
    <p:custDataLst>
      <p:tags r:id="rId1"/>
    </p:custDataLst>
    <p:extLst>
      <p:ext uri="{BB962C8B-B14F-4D97-AF65-F5344CB8AC3E}">
        <p14:creationId xmlns:p14="http://schemas.microsoft.com/office/powerpoint/2010/main" val="32941396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p>
            <a:pPr>
              <a:defRPr/>
            </a:pPr>
            <a:r>
              <a:rPr lang="zh-CN" altLang="en-US" smtClean="0"/>
              <a:t>桂小林 </a:t>
            </a:r>
            <a:fld id="{2D5720DD-DDF5-40B7-A6B1-23246C701E87}" type="slidenum">
              <a:rPr lang="en-US" smtClean="0"/>
              <a:pPr>
                <a:defRPr/>
              </a:pPr>
              <a:t>64</a:t>
            </a:fld>
            <a:endParaRPr lang="en-US"/>
          </a:p>
        </p:txBody>
      </p:sp>
      <p:sp>
        <p:nvSpPr>
          <p:cNvPr id="3" name="标题 2"/>
          <p:cNvSpPr>
            <a:spLocks noGrp="1"/>
          </p:cNvSpPr>
          <p:nvPr>
            <p:ph type="title"/>
          </p:nvPr>
        </p:nvSpPr>
        <p:spPr/>
        <p:txBody>
          <a:bodyPr/>
          <a:lstStyle/>
          <a:p>
            <a:r>
              <a:rPr lang="en-US" altLang="zh-CN" dirty="0"/>
              <a:t>RFID</a:t>
            </a:r>
            <a:r>
              <a:rPr lang="zh-CN" altLang="zh-CN" dirty="0"/>
              <a:t>系统的组成</a:t>
            </a:r>
            <a:r>
              <a:rPr lang="en-US" altLang="zh-CN" dirty="0" smtClean="0"/>
              <a:t>-5</a:t>
            </a:r>
            <a:endParaRPr lang="zh-CN" altLang="en-US" dirty="0"/>
          </a:p>
        </p:txBody>
      </p:sp>
      <p:sp>
        <p:nvSpPr>
          <p:cNvPr id="4" name="内容占位符 3"/>
          <p:cNvSpPr>
            <a:spLocks noGrp="1"/>
          </p:cNvSpPr>
          <p:nvPr>
            <p:ph idx="1"/>
          </p:nvPr>
        </p:nvSpPr>
        <p:spPr/>
        <p:txBody>
          <a:bodyPr/>
          <a:lstStyle/>
          <a:p>
            <a:r>
              <a:rPr lang="en-US" altLang="zh-CN" b="1" dirty="0"/>
              <a:t>RFID</a:t>
            </a:r>
            <a:r>
              <a:rPr lang="zh-CN" altLang="zh-CN" b="1" dirty="0"/>
              <a:t>读写器</a:t>
            </a:r>
          </a:p>
          <a:p>
            <a:r>
              <a:rPr lang="zh-CN" altLang="en-US" sz="2000" dirty="0"/>
              <a:t>读写器又称阅读器，是利用射频技术读写电子标签信息的设备，通常由天线、射频模块控制模块和接口模块四部分组成</a:t>
            </a:r>
            <a:r>
              <a:rPr lang="zh-CN" altLang="en-US" sz="2000" dirty="0" smtClean="0"/>
              <a:t>。</a:t>
            </a:r>
            <a:endParaRPr lang="en-US" altLang="zh-CN" sz="2000" dirty="0" smtClean="0"/>
          </a:p>
          <a:p>
            <a:r>
              <a:rPr lang="zh-CN" altLang="en-US" sz="2000" dirty="0" smtClean="0"/>
              <a:t>读写器</a:t>
            </a:r>
            <a:r>
              <a:rPr lang="zh-CN" altLang="en-US" sz="2000" dirty="0"/>
              <a:t>是电子标签和</a:t>
            </a:r>
            <a:r>
              <a:rPr lang="zh-CN" altLang="en-US" sz="2000" dirty="0" smtClean="0"/>
              <a:t>后</a:t>
            </a:r>
            <a:r>
              <a:rPr lang="zh-CN" altLang="en-US" sz="2000" b="1" dirty="0" smtClean="0">
                <a:solidFill>
                  <a:srgbClr val="FF0000"/>
                </a:solidFill>
                <a:effectLst>
                  <a:outerShdw blurRad="38100" dist="38100" dir="2700000" algn="tl">
                    <a:srgbClr val="000000">
                      <a:alpha val="43137"/>
                    </a:srgbClr>
                  </a:outerShdw>
                </a:effectLst>
              </a:rPr>
              <a:t>台数据库管理</a:t>
            </a:r>
            <a:r>
              <a:rPr lang="zh-CN" altLang="en-US" sz="2000" dirty="0" smtClean="0"/>
              <a:t>系统</a:t>
            </a:r>
            <a:r>
              <a:rPr lang="zh-CN" altLang="en-US" sz="2000" dirty="0"/>
              <a:t>的</a:t>
            </a:r>
            <a:r>
              <a:rPr lang="zh-CN" altLang="en-US" sz="2000" dirty="0" smtClean="0"/>
              <a:t>接口。</a:t>
            </a:r>
            <a:endParaRPr lang="en-US" altLang="zh-CN" sz="2000" dirty="0" smtClean="0"/>
          </a:p>
          <a:p>
            <a:r>
              <a:rPr lang="zh-CN" altLang="zh-CN" sz="2000" dirty="0" smtClean="0"/>
              <a:t>读写器</a:t>
            </a:r>
            <a:r>
              <a:rPr lang="zh-CN" altLang="zh-CN" sz="2000" dirty="0"/>
              <a:t>的主要功能是：</a:t>
            </a:r>
          </a:p>
          <a:p>
            <a:pPr lvl="1"/>
            <a:r>
              <a:rPr lang="zh-CN" altLang="zh-CN" sz="1600" dirty="0"/>
              <a:t>读写器与电子标签通信，对读写器与电子标签之间传送的数据进行编码、解码；</a:t>
            </a:r>
          </a:p>
          <a:p>
            <a:pPr lvl="1"/>
            <a:r>
              <a:rPr lang="zh-CN" altLang="zh-CN" sz="1600" dirty="0"/>
              <a:t>读写器与后台程序通信，对读写器与电子标签之间传送的数据进行加密、解密；</a:t>
            </a:r>
          </a:p>
          <a:p>
            <a:pPr lvl="1"/>
            <a:r>
              <a:rPr lang="zh-CN" altLang="zh-CN" sz="1600" dirty="0"/>
              <a:t>在读写作用范围内实现多电子标签的同时识读，具有防碰撞功能。</a:t>
            </a:r>
          </a:p>
          <a:p>
            <a:endParaRPr lang="zh-CN" altLang="en-US" sz="2000" dirty="0"/>
          </a:p>
        </p:txBody>
      </p:sp>
      <p:pic>
        <p:nvPicPr>
          <p:cNvPr id="5" name="图片 4"/>
          <p:cNvPicPr/>
          <p:nvPr/>
        </p:nvPicPr>
        <p:blipFill>
          <a:blip r:embed="rId2">
            <a:extLst>
              <a:ext uri="{28A0092B-C50C-407E-A947-70E740481C1C}">
                <a14:useLocalDpi xmlns:a14="http://schemas.microsoft.com/office/drawing/2010/main" val="0"/>
              </a:ext>
            </a:extLst>
          </a:blip>
          <a:srcRect/>
          <a:stretch>
            <a:fillRect/>
          </a:stretch>
        </p:blipFill>
        <p:spPr bwMode="auto">
          <a:xfrm>
            <a:off x="5364088" y="267494"/>
            <a:ext cx="2312660" cy="997456"/>
          </a:xfrm>
          <a:prstGeom prst="rect">
            <a:avLst/>
          </a:prstGeom>
          <a:noFill/>
          <a:ln>
            <a:noFill/>
          </a:ln>
        </p:spPr>
      </p:pic>
      <p:pic>
        <p:nvPicPr>
          <p:cNvPr id="6" name="图片 5"/>
          <p:cNvPicPr/>
          <p:nvPr/>
        </p:nvPicPr>
        <p:blipFill>
          <a:blip r:embed="rId3">
            <a:extLst>
              <a:ext uri="{28A0092B-C50C-407E-A947-70E740481C1C}">
                <a14:useLocalDpi xmlns:a14="http://schemas.microsoft.com/office/drawing/2010/main" val="0"/>
              </a:ext>
            </a:extLst>
          </a:blip>
          <a:srcRect/>
          <a:stretch>
            <a:fillRect/>
          </a:stretch>
        </p:blipFill>
        <p:spPr bwMode="auto">
          <a:xfrm>
            <a:off x="3381276" y="3867894"/>
            <a:ext cx="4143051" cy="1248630"/>
          </a:xfrm>
          <a:prstGeom prst="rect">
            <a:avLst/>
          </a:prstGeom>
          <a:noFill/>
          <a:ln>
            <a:noFill/>
          </a:ln>
        </p:spPr>
      </p:pic>
      <p:sp>
        <p:nvSpPr>
          <p:cNvPr id="7" name="圆角矩形 6"/>
          <p:cNvSpPr/>
          <p:nvPr/>
        </p:nvSpPr>
        <p:spPr bwMode="auto">
          <a:xfrm>
            <a:off x="5663400" y="3840918"/>
            <a:ext cx="1872208" cy="1275606"/>
          </a:xfrm>
          <a:prstGeom prst="roundRect">
            <a:avLst/>
          </a:pr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2400" b="0" i="0" u="none" strike="noStrike" cap="none" normalizeH="0" baseline="0" smtClean="0">
              <a:ln>
                <a:noFill/>
              </a:ln>
              <a:solidFill>
                <a:schemeClr val="tx1"/>
              </a:solidFill>
              <a:effectLst/>
              <a:latin typeface="Times New Roman" pitchFamily="18" charset="0"/>
              <a:ea typeface="宋体" pitchFamily="2" charset="-122"/>
            </a:endParaRPr>
          </a:p>
        </p:txBody>
      </p:sp>
    </p:spTree>
    <p:extLst>
      <p:ext uri="{BB962C8B-B14F-4D97-AF65-F5344CB8AC3E}">
        <p14:creationId xmlns:p14="http://schemas.microsoft.com/office/powerpoint/2010/main" val="11037413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7"/>
                                        </p:tgtEl>
                                        <p:attrNameLst>
                                          <p:attrName>ppt_x</p:attrName>
                                        </p:attrNameLst>
                                      </p:cBhvr>
                                      <p:tavLst>
                                        <p:tav tm="0">
                                          <p:val>
                                            <p:strVal val="ppt_x"/>
                                          </p:val>
                                        </p:tav>
                                        <p:tav tm="100000">
                                          <p:val>
                                            <p:strVal val="ppt_x"/>
                                          </p:val>
                                        </p:tav>
                                      </p:tavLst>
                                    </p:anim>
                                    <p:anim calcmode="lin" valueType="num">
                                      <p:cBhvr additive="base">
                                        <p:cTn id="7" dur="500"/>
                                        <p:tgtEl>
                                          <p:spTgt spid="7"/>
                                        </p:tgtEl>
                                        <p:attrNameLst>
                                          <p:attrName>ppt_y</p:attrName>
                                        </p:attrNameLst>
                                      </p:cBhvr>
                                      <p:tavLst>
                                        <p:tav tm="0">
                                          <p:val>
                                            <p:strVal val="ppt_y"/>
                                          </p:val>
                                        </p:tav>
                                        <p:tav tm="100000">
                                          <p:val>
                                            <p:strVal val="1+ppt_h/2"/>
                                          </p:val>
                                        </p:tav>
                                      </p:tavLst>
                                    </p:anim>
                                    <p:set>
                                      <p:cBhvr>
                                        <p:cTn id="8"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4"/>
          <p:cNvSpPr>
            <a:spLocks noGrp="1" noChangeArrowheads="1"/>
          </p:cNvSpPr>
          <p:nvPr>
            <p:ph type="ctrTitle"/>
          </p:nvPr>
        </p:nvSpPr>
        <p:spPr/>
        <p:txBody>
          <a:bodyPr/>
          <a:lstStyle/>
          <a:p>
            <a:pPr algn="ctr"/>
            <a:r>
              <a:rPr lang="en-US" altLang="zh-CN" smtClean="0"/>
              <a:t>THANKS</a:t>
            </a:r>
            <a:r>
              <a:rPr lang="zh-CN" altLang="en-US" smtClean="0"/>
              <a:t>！</a:t>
            </a:r>
          </a:p>
        </p:txBody>
      </p:sp>
      <p:sp>
        <p:nvSpPr>
          <p:cNvPr id="62467" name="Rectangle 5"/>
          <p:cNvSpPr>
            <a:spLocks noGrp="1" noChangeArrowheads="1"/>
          </p:cNvSpPr>
          <p:nvPr>
            <p:ph type="subTitle" idx="1"/>
          </p:nvPr>
        </p:nvSpPr>
        <p:spPr/>
        <p:txBody>
          <a:bodyPr/>
          <a:lstStyle/>
          <a:p>
            <a:r>
              <a:rPr lang="zh-CN" altLang="en-US" dirty="0" smtClean="0"/>
              <a:t>桂小林</a:t>
            </a:r>
            <a:endParaRPr lang="en-US" altLang="zh-CN" dirty="0" smtClean="0"/>
          </a:p>
          <a:p>
            <a:r>
              <a:rPr lang="zh-CN" altLang="en-US" dirty="0" smtClean="0"/>
              <a:t>物联网原理</a:t>
            </a:r>
            <a:r>
              <a:rPr lang="en-US" altLang="zh-CN" dirty="0"/>
              <a:t>-</a:t>
            </a:r>
            <a:r>
              <a:rPr lang="zh-CN" altLang="en-US" dirty="0" smtClean="0"/>
              <a:t>课程思政版</a:t>
            </a:r>
          </a:p>
        </p:txBody>
      </p:sp>
      <p:sp>
        <p:nvSpPr>
          <p:cNvPr id="2" name="灯片编号占位符 1"/>
          <p:cNvSpPr>
            <a:spLocks noGrp="1"/>
          </p:cNvSpPr>
          <p:nvPr>
            <p:ph type="sldNum" sz="quarter" idx="10"/>
          </p:nvPr>
        </p:nvSpPr>
        <p:spPr/>
        <p:txBody>
          <a:bodyPr/>
          <a:lstStyle/>
          <a:p>
            <a:pPr>
              <a:defRPr/>
            </a:pPr>
            <a:r>
              <a:rPr lang="zh-CN" altLang="en-US" smtClean="0"/>
              <a:t>桂小林 </a:t>
            </a:r>
            <a:fld id="{98937121-B518-4F64-8D3D-CE18D5484738}" type="slidenum">
              <a:rPr lang="en-US" smtClean="0"/>
              <a:pPr>
                <a:defRPr/>
              </a:pPr>
              <a:t>65</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Rectangle 6"/>
          <p:cNvSpPr txBox="1">
            <a:spLocks noGrp="1" noChangeArrowheads="1"/>
          </p:cNvSpPr>
          <p:nvPr/>
        </p:nvSpPr>
        <p:spPr bwMode="auto">
          <a:xfrm>
            <a:off x="6443666" y="4800600"/>
            <a:ext cx="2700337" cy="342900"/>
          </a:xfrm>
          <a:prstGeom prst="rect">
            <a:avLst/>
          </a:prstGeom>
          <a:noFill/>
          <a:ln w="9525">
            <a:noFill/>
            <a:miter lim="800000"/>
            <a:headEnd/>
            <a:tailEnd/>
          </a:ln>
        </p:spPr>
        <p:txBody>
          <a:bodyPr/>
          <a:lstStyle/>
          <a:p>
            <a:pPr algn="r">
              <a:defRPr/>
            </a:pPr>
            <a:r>
              <a:rPr lang="zh-CN" altLang="en-US" sz="1400" b="1">
                <a:solidFill>
                  <a:srgbClr val="FF3300"/>
                </a:solidFill>
                <a:effectLst>
                  <a:outerShdw blurRad="38100" dist="38100" dir="2700000" algn="tl">
                    <a:srgbClr val="C0C0C0"/>
                  </a:outerShdw>
                </a:effectLst>
              </a:rPr>
              <a:t>桂小林 </a:t>
            </a:r>
            <a:fld id="{2852D82B-D3AC-4FD9-B254-9179CA6C4266}" type="slidenum">
              <a:rPr lang="en-US" sz="1400" b="1">
                <a:solidFill>
                  <a:srgbClr val="FF3300"/>
                </a:solidFill>
                <a:effectLst>
                  <a:outerShdw blurRad="38100" dist="38100" dir="2700000" algn="tl">
                    <a:srgbClr val="C0C0C0"/>
                  </a:outerShdw>
                </a:effectLst>
              </a:rPr>
              <a:pPr algn="r">
                <a:defRPr/>
              </a:pPr>
              <a:t>7</a:t>
            </a:fld>
            <a:endParaRPr lang="en-US" sz="1400" b="1">
              <a:solidFill>
                <a:srgbClr val="FF3300"/>
              </a:solidFill>
              <a:effectLst>
                <a:outerShdw blurRad="38100" dist="38100" dir="2700000" algn="tl">
                  <a:srgbClr val="C0C0C0"/>
                </a:outerShdw>
              </a:effectLst>
            </a:endParaRPr>
          </a:p>
        </p:txBody>
      </p:sp>
      <p:sp>
        <p:nvSpPr>
          <p:cNvPr id="11268" name="Rectangle 2"/>
          <p:cNvSpPr>
            <a:spLocks noGrp="1" noChangeArrowheads="1"/>
          </p:cNvSpPr>
          <p:nvPr>
            <p:ph type="title" idx="4294967295"/>
          </p:nvPr>
        </p:nvSpPr>
        <p:spPr>
          <a:xfrm>
            <a:off x="457200" y="195264"/>
            <a:ext cx="8382000" cy="669131"/>
          </a:xfrm>
        </p:spPr>
        <p:txBody>
          <a:bodyPr/>
          <a:lstStyle/>
          <a:p>
            <a:r>
              <a:rPr lang="zh-CN" altLang="en-US" dirty="0" smtClean="0"/>
              <a:t>目录</a:t>
            </a:r>
            <a:endParaRPr lang="zh-CN" altLang="zh-CN" dirty="0" smtClean="0"/>
          </a:p>
        </p:txBody>
      </p:sp>
      <p:sp>
        <p:nvSpPr>
          <p:cNvPr id="14" name="Rectangle 3"/>
          <p:cNvSpPr txBox="1">
            <a:spLocks noChangeArrowheads="1"/>
          </p:cNvSpPr>
          <p:nvPr/>
        </p:nvSpPr>
        <p:spPr bwMode="auto">
          <a:xfrm>
            <a:off x="460374" y="915567"/>
            <a:ext cx="8162933" cy="3740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110000"/>
              </a:lnSpc>
              <a:spcBef>
                <a:spcPct val="20000"/>
              </a:spcBef>
              <a:spcAft>
                <a:spcPct val="0"/>
              </a:spcAft>
              <a:buBlip>
                <a:blip r:embed="rId3"/>
              </a:buBlip>
              <a:defRPr sz="2800">
                <a:solidFill>
                  <a:schemeClr val="tx1"/>
                </a:solidFill>
                <a:latin typeface="+mn-lt"/>
                <a:ea typeface="+mn-ea"/>
                <a:cs typeface="+mn-cs"/>
              </a:defRPr>
            </a:lvl1pPr>
            <a:lvl2pPr marL="742950" indent="-285750" algn="l" rtl="0" eaLnBrk="0" fontAlgn="base" hangingPunct="0">
              <a:lnSpc>
                <a:spcPct val="120000"/>
              </a:lnSpc>
              <a:spcBef>
                <a:spcPct val="10000"/>
              </a:spcBef>
              <a:spcAft>
                <a:spcPct val="10000"/>
              </a:spcAft>
              <a:buFont typeface="Wingdings" pitchFamily="2" charset="2"/>
              <a:buChar char="Ø"/>
              <a:defRPr sz="2400" b="1">
                <a:solidFill>
                  <a:srgbClr val="000099"/>
                </a:solidFill>
                <a:latin typeface="+mn-lt"/>
                <a:ea typeface="楷体_GB2312" pitchFamily="49" charset="-122"/>
              </a:defRPr>
            </a:lvl2pPr>
            <a:lvl3pPr marL="1143000" indent="-228600" algn="l" rtl="0" eaLnBrk="0" fontAlgn="base" hangingPunct="0">
              <a:spcBef>
                <a:spcPct val="20000"/>
              </a:spcBef>
              <a:spcAft>
                <a:spcPct val="0"/>
              </a:spcAft>
              <a:buChar char="•"/>
              <a:defRPr sz="2400" b="1">
                <a:solidFill>
                  <a:srgbClr val="FF3300"/>
                </a:solidFill>
                <a:latin typeface="+mn-lt"/>
                <a:ea typeface="+mj-ea"/>
              </a:defRPr>
            </a:lvl3pPr>
            <a:lvl4pPr marL="1600200" indent="-228600" algn="l" rtl="0" eaLnBrk="0" fontAlgn="base" hangingPunct="0">
              <a:spcBef>
                <a:spcPct val="20000"/>
              </a:spcBef>
              <a:spcAft>
                <a:spcPct val="0"/>
              </a:spcAft>
              <a:buChar char="–"/>
              <a:defRPr sz="2000">
                <a:solidFill>
                  <a:schemeClr val="tx1"/>
                </a:solidFill>
                <a:latin typeface="+mn-lt"/>
                <a:ea typeface="宋体"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itchFamily="2" charset="-122"/>
              </a:defRPr>
            </a:lvl5pPr>
            <a:lvl6pPr marL="2514600" indent="-228600" algn="l" rtl="0" eaLnBrk="0" fontAlgn="base" hangingPunct="0">
              <a:spcBef>
                <a:spcPct val="20000"/>
              </a:spcBef>
              <a:spcAft>
                <a:spcPct val="0"/>
              </a:spcAft>
              <a:buChar char="»"/>
              <a:defRPr sz="2000">
                <a:solidFill>
                  <a:schemeClr val="tx1"/>
                </a:solidFill>
                <a:latin typeface="+mn-lt"/>
                <a:ea typeface="宋体" pitchFamily="2" charset="-122"/>
              </a:defRPr>
            </a:lvl6pPr>
            <a:lvl7pPr marL="2971800" indent="-228600" algn="l" rtl="0" eaLnBrk="0" fontAlgn="base" hangingPunct="0">
              <a:spcBef>
                <a:spcPct val="20000"/>
              </a:spcBef>
              <a:spcAft>
                <a:spcPct val="0"/>
              </a:spcAft>
              <a:buChar char="»"/>
              <a:defRPr sz="2000">
                <a:solidFill>
                  <a:schemeClr val="tx1"/>
                </a:solidFill>
                <a:latin typeface="+mn-lt"/>
                <a:ea typeface="宋体" pitchFamily="2" charset="-122"/>
              </a:defRPr>
            </a:lvl7pPr>
            <a:lvl8pPr marL="3429000" indent="-228600" algn="l" rtl="0" eaLnBrk="0" fontAlgn="base" hangingPunct="0">
              <a:spcBef>
                <a:spcPct val="20000"/>
              </a:spcBef>
              <a:spcAft>
                <a:spcPct val="0"/>
              </a:spcAft>
              <a:buChar char="»"/>
              <a:defRPr sz="2000">
                <a:solidFill>
                  <a:schemeClr val="tx1"/>
                </a:solidFill>
                <a:latin typeface="+mn-lt"/>
                <a:ea typeface="宋体" pitchFamily="2" charset="-122"/>
              </a:defRPr>
            </a:lvl8pPr>
            <a:lvl9pPr marL="3886200" indent="-228600" algn="l" rtl="0" eaLnBrk="0" fontAlgn="base" hangingPunct="0">
              <a:spcBef>
                <a:spcPct val="20000"/>
              </a:spcBef>
              <a:spcAft>
                <a:spcPct val="0"/>
              </a:spcAft>
              <a:buChar char="»"/>
              <a:defRPr sz="2000">
                <a:solidFill>
                  <a:schemeClr val="tx1"/>
                </a:solidFill>
                <a:latin typeface="+mn-lt"/>
                <a:ea typeface="宋体" pitchFamily="2" charset="-122"/>
              </a:defRPr>
            </a:lvl9pPr>
          </a:lstStyle>
          <a:p>
            <a:r>
              <a:rPr lang="en-US" altLang="zh-CN" sz="2400" i="1" dirty="0" smtClean="0">
                <a:solidFill>
                  <a:schemeClr val="accent6"/>
                </a:solidFill>
                <a:effectLst>
                  <a:outerShdw blurRad="38100" dist="38100" dir="2700000" algn="tl">
                    <a:srgbClr val="000000">
                      <a:alpha val="43137"/>
                    </a:srgbClr>
                  </a:outerShdw>
                </a:effectLst>
                <a:hlinkClick r:id="rId4" action="ppaction://hlinksldjump"/>
              </a:rPr>
              <a:t>4.1 </a:t>
            </a:r>
            <a:r>
              <a:rPr lang="zh-CN" altLang="en-US" sz="2400" i="1" dirty="0" smtClean="0">
                <a:solidFill>
                  <a:schemeClr val="accent6"/>
                </a:solidFill>
                <a:effectLst>
                  <a:outerShdw blurRad="38100" dist="38100" dir="2700000" algn="tl">
                    <a:srgbClr val="000000">
                      <a:alpha val="43137"/>
                    </a:srgbClr>
                  </a:outerShdw>
                </a:effectLst>
                <a:hlinkClick r:id="rId4" action="ppaction://hlinksldjump"/>
              </a:rPr>
              <a:t>条形码</a:t>
            </a:r>
            <a:endParaRPr lang="en-US" altLang="zh-CN" sz="2400" i="1" dirty="0" smtClean="0">
              <a:solidFill>
                <a:schemeClr val="accent6"/>
              </a:solidFill>
              <a:effectLst>
                <a:outerShdw blurRad="38100" dist="38100" dir="2700000" algn="tl">
                  <a:srgbClr val="000000">
                    <a:alpha val="43137"/>
                  </a:srgbClr>
                </a:outerShdw>
              </a:effectLst>
            </a:endParaRPr>
          </a:p>
          <a:p>
            <a:r>
              <a:rPr lang="en-US" altLang="zh-CN" sz="2400" dirty="0" smtClean="0">
                <a:hlinkClick r:id="rId5" action="ppaction://hlinksldjump"/>
              </a:rPr>
              <a:t>4.2 RFID</a:t>
            </a:r>
            <a:endParaRPr lang="en-US" altLang="zh-CN" sz="2400" dirty="0" smtClean="0"/>
          </a:p>
          <a:p>
            <a:r>
              <a:rPr lang="en-US" altLang="zh-CN" sz="2400" dirty="0" smtClean="0">
                <a:hlinkClick r:id="rId6" action="ppaction://hlinksldjump"/>
              </a:rPr>
              <a:t>4.3 </a:t>
            </a:r>
            <a:r>
              <a:rPr lang="zh-CN" altLang="en-US" sz="2400" dirty="0" smtClean="0">
                <a:hlinkClick r:id="rId6" action="ppaction://hlinksldjump"/>
              </a:rPr>
              <a:t>空间定位</a:t>
            </a:r>
            <a:endParaRPr lang="en-US" altLang="zh-CN" sz="2400" dirty="0" smtClean="0"/>
          </a:p>
        </p:txBody>
      </p:sp>
      <p:sp>
        <p:nvSpPr>
          <p:cNvPr id="2" name="AutoShape 2" descr="data:image/jpeg;base64,iVBORw0KGgoAAAANSUhEUgAABBoAAANICAMAAABe43wfAAADAFBMVEXr6+vw8PD09PTi4uLq6ury8vLx8fEAAAD////u7u7v7+/z8/Pf39/29vbh4eHs7Ozg4ODt7e3e3t75+fn4+Pj+/v79/f3d3d36+vr8/Pz7+/vj4+P39/f19fXm5ubk5OQICAjo6OgTExNAQEDp6ekfHx9eXl7n5+fl5eV+fn6NjY0kJCTHx8cZGRkiIiK5ubkJCQlqamrc3Nw3NzclJSUODg4dHR02Njbb29soKCgNDQ0DAwMXFxcYGBgMDAw1NTVBQUEEBAQQEBAaGhoBAQEPDw8rKysgICAHBwcbGxsnJychISEGBgYwMDA+Pj4LCwsvLy8CAgIcHBwKCgoFBQVEREQzMzMxMTHMzMwWFhY9PT3IyMgUFBRra2sSEhImJiYeHh4qKiojIyM8PDwyMjK4uLgVFRUREREuLi4pKSktLS00NDQsLCzPz8/a2to/Pz/X19eVlZXNzc2mpqa3t7fU1NS+vr5kZGSCgoKhoaHT09OsrKzGxsZRUVE7OzulpaXY2NhwcHB2dnaLi4vBwcHFxcVQUFBFRUVDQ0PV1dXAwMCDg4PJycl0dHRsbGxWVlaMjIyjo6NOTk62trY4ODjZ2dlfX1/Ly8s6Ojo5OTl9fX1CQkJNTU1TU1PS0tLKysqtra3CwsKYmJh1dXVubm6wsLBnZ2dtbW2xsbG7u7uJiYl7e3tHR0e9vb2/v7/ExMRbW1u6urplZWWurq5MTEyRkZGenp6zs7NhYWGpqamIiIjOzs6Ghoa1tbViYmKZmZlcXFx6enqqqqpXV1ePj49xcXHR0dGTk5NISEhPT0+ioqJGRkbQ0NCvr6+ampqfn5+rq6u8vLxaWlrW1tZLS0uHh4eBgYGEhIRdXV2QkJDDw8OWlpZYWFiXl5dpaWmoqKhJSUmAgIBmZmaSkpKnp6ednZ2FhYV4eHhUVFRoaGhZWVl/f3+bm5tzc3OgoKBgYGC0tLR8fHycnJx5eXmysrKkpKRVVVWOjo53d3eKiopKSkpSUlKUlJRvb29jY2NycnK+M1O7AAAgAElEQVR42uydbahlVRnHz9r7rpe99vs9597zMufc08jIvVLEeKHozSzQJpqmml4kYQokTQkNg1HREpIULD/4AoElpZFZSUSCQhIlVgpqCH4oS/FjBQUjRB8KKdr7nDN37sy9mi8zc9c6+/d8/Hk/bP7rOT/X3vvZa1rR0WqZjWrBYLBms6iFGmAwGGqAwWCoAQaDoQYYDIYaYDAYaoDBYKgBBoOhBhgM5qoaNmrh2H9egMFgzWatFiHAYLCtjK0TDAbbjhEHDAZDDTAYDDXAYDDUAIPBUAMMBkMNMBgMNcBgMMfUwJgHDAbbUAOD0jAYbAtr8XkVDAbbyvjyEgaDoQYYDIYaYDAYaoDBYKgBBoOhBhgMhhpgMJgjamDkCQaDbTPyRAgwGIyzIWEwGF9ewmAw1ACDwVADDAZDDTAYDDXAYDDUAIPBUAMMBvNSDYx5wGCwDTUwKA2DwbYwzoaEwWDbML68hMFgqAEGg6EGGAyGGmAwGGqAwWCoAQaDoQYYDOaIGhh5gsFg24w8EQIMBuNsSBgMxpeXMBgMNcBgMNQAg8FQAwwGQw0wGAw1wGAw1ACDwbxUA2MeMBhsQw0MSsNgsC2MsyFhMNg2jC8vYTAYaoDBYKgBBoOhBhgMhhpgMBhqgMFgqAEGgzmiBkaeYDDYNiNPhACDwTgbEgaD8eUlDAZDDTAYDDXAYDDUAIPBUAMMBkMNMBgMNcBgMC/VwJgHbA5ZbhW5cDYkDLaVrR3+9TNfHfZsTi6cDQmDHWW/36fr+sDzxsicXPjyEgarqneD3qiDj4za5IIaYE1n1Q6h89vz9eY68ANyQQ2wZjMre+bJt+oT66WCrFADrMFMtYcPX663q0dHZIUaYA1lomNu/Ih+mTp0LVmhBlgTmRiaq+7Sr1Af+kb1dzlZoQZYk1iZmu/eof9Pfe6LJrBkxdmQsAax/voP9auoz3SXZE5+nA0JawTLVW/132foV1UXfon8XpmxdYLNC5MD+6cL9auu/YfJ7xUZccDmgqmBuWe/fk311Dr5oQbYXLPqVsL88p36NdevJO8qUANsjllqHviWfl31bbMsyQ81wOaU/eIO/XrrzH+0B4pMUQNsDtnus8/Tb6DO/WmnI8gUNcDmjMV/2KvfYN161VJgyRQ1wOaJPf1e/cbr4L/6HPTy8mpgzAPmHbv9fH1y6t2PdDpkytmQsLlgwZE365NXB54ZBDk5czYkzHt2xcf0ya3frBhJznx5CfObXfeEPun1tiPDoSVn1ADzl43v06ekrr9yIMgZNcB8ZY/pU1XnX13dVJAzaoD5xqwyvWf1qaz7TcBrTNQA84tZuVS+cKE+tfXzUUz2qAHmEbNy0L59nz7l9Z0R2aMGmD9MtEf/PFefjrqG7DkbEuYLK0dLN/1En6Y6i+w5GxLmA8urPu1cr09fPWRKzob0dvszZKvdlPzsaKl1nz6tdVW78f3n7eWnIuXn3Yj8bGB2Pbb39JpBXzyIm95/vl5+qqRKTclPft7zs3Ff3PJZfdrrtr5teP95evnVykip2krwk5/v/NQg+vM+vQP1LhE3vP/8vPzJykgZj2PBT36O84t65keX6Z2pF5Zss/vPw8svJyujlJLB4spsbfjJz2V+5rkDeqfqnFg2u//8u3xR7eOqlRmaQAVJMVsbfvLzmN/XP6V3sB5oN7v/vLt8Ue3iZP0IyJggSMLZ2vCTn7/81v6od7T+s2wb3X++jWWUaryeBvH0HL9ON0kWx6pkLGj+8ovu/eTOmkFflNsm959/g9LtOF2slsPm7yijqBMEQdzmxz9n+Yne+Nm9eqfro3mT+8+/syHT6cMfuZBkYxlV93uzzR23DPOTX2/5kXO0A3V3k/vPuy8v62fD1c2elWtFmK0os7E2aGB+8rv2PdqJerjJ/eebGiZvjdpKlEKOs7CoN0KztWEucl7yu/py7UgdaXL/eaaGdGMZSmWTMOyao2vDXOSc5Pf4XdqZerrJ/eeXGtJjmzdh5UIWJp2ja8Nc5Fzkd+Wt2qG6tsn955Eayo2VMTZSkVKyCJN4MFsb5iJ9zy83pnxMO1WXNLn//FHDbAatWpmBaim7WBRFGCbBaLY2zEX6nZ+Nl80tH3TLDPp3Te4/b9RwbAZtKIL1OK/WJayXRikhhoPlEXORPudnpVF/OeiYGPQnWk3uP1/OhpzNoNXDJZ047Y5b3cW6umlQVyyZi/Q4v9wOhi98XjtXdza6/7w5G3I2g1a2SpF103ipZsvLg2pB6ura6VxaByF4md+Pv6AdrBv6eZP7z6cZvtV6w1Yq0Q2kmP1dNwyz3UmRiOlcmuhxG+FXfvUs8vfep52sw+1m958XlzoUsloaqcrIWqsW4umD4qr2ZGFmA7Eg8uk7JIsGvMrPBiZ5yU0x6ENWNrv//Pm/XjKWwiolAtmr/Dx5MmxEEmYrsVW2+rs+avAsP5ua1f9qV+tRY5vdf55caqqCJNsl5WpSFNWGrlqb/nJ1w6dWszCR0yWsrK06aMCb/Oodw9na3VoYNbz/fLnUNK4EvSuudnBhUi+NVEKINC+LsIjqd0Yb+zk04EV+Njbqr3sdNsOLy6Lh/efNpbYXwzBb21MUxWKspqd2ynhBFWG2W5ZK1KNq010eGnA/vzzu24cOOSwG/eEsbXr/+XOp46Jam0LYfKHfGU7O+lbxwqhy+Tiwtohnz4fRgA/5tcWRi7TTdVb9pKHZ/ef6TNYxplbqtRlLFU3H1lW/k67F05s9sTsVIkUDvuR3yQVui0F/PIgb339uj2BEUefYparxYpIsZvWLIrMcB/XcSSRWFpNulOelWR4y3uRJfsXN2vW6sZ03vf9cH5TurGci2mDtOAji1OStXHSTZKz2VEi1J3d4C5EoEYLz+ZWxuftB58Wgn6f/XD8bMpi8MlLHn7KTClVON3KVv5d4muBNfrkdmfBn7otBP0H/uf7lZf2xazhbm01n82VSiKgIizxCAz7lJ/vZ98/zwAwXl/Sf42qoj8hIwtnabJ5m3yWFLMJsj0ADPuW39rVzPBCDPtRN6T+31TA5WGutmK3NCXNpo2rNEokGPMrvy2/3QQz6/XcPSvrPaTVMPmUzcmW2NtvMpRXsGvzJ77n92g8zPG4E/ee0GiYrs2zKeLY20QlzabuLYpFnDb7kd9OdfohBX/oVY+k/p9UwWxnTErO1ESfOpbWsYNfgfn71FMA3n/JEDPrMTw8E/eewGnITiPpw/wmbrU22dS5NoAHn87OByV70RQz6sl21Geg/p8+GTOvpkv50TGYyhtZ9mbk0xpsczi9Xy+tnvckbMzy4mpb0n9tnQ0aRyOrl2DO7m2vHQdrddi4NIbid322XeiMGfT/95/7ZkKEUclcWhsWe418ZnTCXNoostxEu5/fkXn/EcMZh+s/9Ly/TyVBJvTbd/nGvjI6fS1MdgQYczu+eff6IQd8c9ug/59VQT67PvJ3Evc2vjI6bSxP8+9jO5ldtxK8+4JEY9N+DYU7/uaqGyPQ2JtcTq0pVrU0SiN7mV0ab59KGaMDR/ERneMVTPonhgreYmP5zVg3KdmxvNrnetfXOrfL2YnD08JzZK6PNc2mowcn8bGqu+5tPYjj4qB0I+s9ZNYh8ffJPf0wm18vJ8x6rZHbsYK1t5tJQg3v52cCsXuOTGPSBK0xg6T+Hdw0yC6TqjOpT9zqifr5j5YKdHsc5WZuWjXdnJ8yloQbH8rPx/9g7t9gorjOO75ndOXPmzOzcdmf24t2115fiNsWlxAQcDBg7jrHBQIGYcgsXt9xLKJWiQNQUlKJWqKVqoFXShkppH5pWCURKhNI0rVKpIU+gtpFC6UPKQyukPLTNQ3qVqs45s2uvMUlDsDznSJ+F1nh2drTznf/+9ly+8/+I/iOpwND7Hskg0J/YA4oEs+KMnHotFbtUTZim21AwLGqaKXlpgAax4oeI8tP1UpHhKili0J/o3pC0ENUdVqL0ElTNmeahybw0m+eghT+LAkhvEjR+9ItzZeLC8hM66O99U55ESpR2WeHhnJ30vLSRJoEatlPWncxLYxloimGovm4DEISLn62XjK8sk6rH8M4Rv+yC/mTwhkRhh82qKnxeGLMyIFghOl9DSiadVIYdKJF0htgwjBAufigbnFwtFRge+kOQRaA/OXZeuphb5yA+L6zylmHnRW0TNle9QDFgQLT40RK59G+pwDD2PMlj0J80m7KNipV0bIxQqd4y7Dw3yktTJkqXAwbEip9dJoekSmTQ1p6qgQH0JzAa3IZj2HZYUXIdFXjhMGbwr9PwB/G8NLUMGBAyfqT901KB4Z5n2d5K0J/gaMCNCSRUdSzHU9Vq1KFDhWKQQmzUpxjNbPyXBzQIGL/0jXkygaHjL7VBEKWgP4HRgN35BtJr29sSrpJrt201kWPTQFHBUc9hP55tsPGf7gMahIvflQ6ZwPDgK9F3v+H7hYCUFNCfoGhAqmkqKDNxDIdtoiYcU8FKETFwszoA4Y/Dy5SjAHoNosXv4e1SjSVO4Np9XHr8nSe+fGNLkGgqY9CfeGigRiUcw5WIP0ljF6fMpKkokVmGqniOxbJTq6pOjADmGgSL35YDUoHhd/XCET+pve+eJf+iBdCfeN6QNprjmV6ZFHEweZ5r52o+fCzlpNCeqnTmvFwnaof0JpHiZ4dyutQnFRjOHavdw5ax2pGDezRtLyYF0N+tUp5ifTN+GP3y/FDec2jjeTjLmEXbPdNcVDsUtl0KciCFit+x56QCw/c9dh9umVyYyMzq5lVzdhyeA/oTzRvSR2wWOGXxBaOG8wok6i2H4zzPh+VJIeOXPC0XGC5Ek4/BF741cWxoLZ+XXPGA3Qn6E2znpYJZFonrJJOmodNp56lVK2lmAAMCxk95a1AqR4bLtfvwXl81cXDrQvY4b/V27YfIAf0JhQZmvKmE3bdmK+lgFU1zz2GFyhsqjgIahInflX6ZwLDgS/Xb+MSCyaP9fTwbY+G9m7Wu+RXQn0hoyLKN8GF/jYY9YocmPEpvnn9Xw6YxfMCAQPFj1qov3iMVGF6tJzG+19pwuGUjx8TaDm3nHu1djEB/4qAhzwfKLBVVdyyr4lime9N5rmKGTVMEDIgTP5wln79LJjAsfguRyJXpzMCUJ3qWsMeRbk1b0q2teNMF/YmCBkpQLUmd2NirVph9Tu7m84w5FqBBoPjhTHB+o0xguG+bXVAo6+mcGpv6TPcIexwIyaCtGdW0X5aaQH9ioAG7LA0VFdl6ckLFLlN2OK4Lpp6nVsOmyQAaxIgfKhWfeUImMGz46zFSpjoqkyMv3fTU0P3810BP38gKbXx0k7YlAfoTAg04sujMIKTkiasmeCXipKmgYHrTlAANIsSPlsl3vrtYJjI8fbKYRcz5/tB/p+2wups9Du4JHzZtXrOrV9OuG82gPwG8IXVq5dJhzJmhlpqnzIPPqzDbLUWdch62vJwSQHqTAPHDRfv0fTKB4eyhfFq3bVxoOjHtfQ/wZUst6jmsX8tnHb5qm6A/Abwhs0Y6Z+Ekt+KjLKWPddvSZebB5zbmpWX9oCnhAhBijp+tE/KGVBuv914mNduVay3Tnmzt472fs9FfB3r5r20kD/ojsXtDprGqzMdY1SuOk0qpdWOttMcGzBRP9etDMIyIN35U9Qt/liqRYeWjQQHzCpYXb+F839rGaTE2MN69XNO28oWLltXaBVIC/cW985JvaXOxqyODVqrepLEW2+MWtg1CmJRLgAEx4qcWsxd7ZQLDkqOZvMrWcMijt3KSWNPHybBzZTiweGzfBt4Zamlr1bpAf7GjIcOW3QjG1HV11WZ749N1QjN7Tlaj2FQxKgAGBIgfyqcvPyUTGOZerRKV6iiTPTV+q+fnHXyQjzj2dwxq2uLu4ajPwNKf3iAY9BcrGliqDk6rFRsZiM2tm0aa1JpBV5ssq0lFOGWARawA8bNRKfjG12QCw/LvmQGrX1kKfvD1W5/Rw3tAq7T+4f3jvSO8oE7L5l0Hwv7FOjUN+osTDUEoaFTIKp5jNits1c3LEJ8q0XlYbWpSw54ys+ZDgIG442eQ4/+Ran/l22ViUJ2W/eMfe7+06c+xx+FoTvXJ3ogMI5p2d8iGG74K+ot1QJGneYIUM2npdqhsp5ntLea+3oTqrDIIKwcftg0FDMQdP2ubVGB4Icl6OtQg1R9/gGlsX6/WOxr9l69atozzxMiFO7T1nWXQX7zTkD5JU8NLWuw7z6ngsB9c8/xv9xLhMDFK6EFFwEDM8fuVVGB4OqpSi0n2nx+YmbWiZ+PeaN1id9RniJIctM2Dc39fdkF/8XtDtnPPPadiuCRA0fpbkLOchMqKBXmTU2uAhnjiFzy+VCYw9L1Zu4/qtT3/79ylg6Pj+2ple1vaBldGqU/zxlu1MwnQX/zekDTFyg53Ypd57jEXPiOj5EwzV8XU8nLlDKQ3xRq/P3XLBIaNZ+q38WLPh3tF//Z1PBWyrVXTuiM2rNK0s67VDvqL2RvS9bmco2OUlyhuqvIS5nnmd5jEkAMZV/zsdPbZgzKBYfiPJItsWy/nn//Q+0KHIs+JfUN8Gya/3eXDmvZbAvqLd3sVswThiTtsP0t4TOUTaijqGYf/MhhyIGOLn3/+SamsWi4ynOm05H/2pdsZgUQJ1Ad576ibdyHGerWuIK2C/uJFQ4JMaJsdY5VAnBRfsw+PpYkLGIgrfk3XZQLDilf4m3bLZP7fb+uFtXRp7X7Ghs9w1/yOuzZpF4kB+osdDTVtE1Z5UG23klaVkIBizIoxAQZiil/qBak8nN6t7YsMqi/f7munsGEt2yPS29Xd1V/Jgv7iR0OkbdVlK8msRHEn3+yWDQADccWv/XWpHBm+WS9lq3x8w+2/upENXWxEsWBU27XrEeKD1uJHA9e2kqPYxa7DOsTwkY8zfsVrC2QCw7mT9bu4MvSRLtDAhnWsWM26Lk3b8JQLuhIBDXx7sWnqlFn+AxpijB8l5OiwTGBYfaFQSz34W89HvUadDTsH97OyGh072B8vg66EQEOo7VDaKWxUQmm78JGPKX4oXzyzTyYwjH2K5CNHhiOP3cFlamzYvWshG5Dsj0wpTNCVEGggaSOXUHXVTCZNDB/5WOKH8+RUj0xg6PoNKWJdD1G46IE7uxJnw9wejfOlrbasCbq6GQ0xpVZkKsjWE55pNlNIZZr9+Nl6KXhGqkSGdUczWWrbruI3n7vji7W2rertWbWbrVKsX1Y7dgp0xdGQiPnNuHyWOaMohg8NEkv8jr8mExgGfj2RtTkj279a+0bmacvWhP/bvqRu6VDWQVcxeUNOP4b4/njoxs1y/MIuuXF6g0RgWHOjOR/dQ+HVrTN21aXcxGHzxN/fzoOuYtx5OeVYBqsYEk1mO37UyOevrpApw+ntJlKOJlsvzp3B6x5kxTBbJ/eNbIIJcWHQEH3pwUd+VuOH/dI/pPKDfe0wSVNekPfhlTN53X5esGasYRP6VdCVIGjIhl96WfjIz2r81IAclcpB/rnDpIRCoJXIJ0dneEs3y/QabNy0ea8NuhICDT7FkRMffORnK364WPrZkExguP5zDgaU9c8/NNPzF3ymYWwKJx8BXQmBhmwpS0vwkZ+9+LnZ4i/+x96ZB0lRX3F8e5bpfttTTTPbM2P3MAMsYoJyCkK4CbAhIFchyCWFHAmLYK2wnLIsghQgK1e4ghzrCgHCISBlhCCXSBRFiiIkWsGAJSuVlIIVIMZozMGcG2MqhRqmf+8339+f3z/Y97a+70Nv93vv9xgnMHx/dxwMuhGsWPZ//8dH1W/VVWv15U0P98NXgrxrgJZRzZ54ilWHUyXFNzJ4QrW33Ybr9Zq37TNuYZ+iL2n9c4EGoCH7tK8/wOxqI8OZRBeDN9RgRubu3TwPNLje8gQtw1rwbk6D182rUk86dLQogz/3LFqeclA02aOZqhP4A6cnBu2vEVLNHFO3nMOtM/qDt0fRKI1H7WzRbj6S+3/3A0Zc6L3Ejt1Sl6fY1unxGf7RbTzwEMonWzTLeHwUpyeGrS0otqNRiQRn3Znpn73KUOEhlE+2aM0GcwLDg8XxJx3dcM65sK7y9bAOD6F8skM7V8YJDGsXJ6JWg7XmuvDjf2T64CGUT1Zo5hpOYBi/PZVHeGc9NwJYHdDhIZRPNmye5tXIUJpO43pvVyKYj3sogAbpNfPmQ/nbhYzA0Ppdw04mcbypKxH0nAkPAQ2ya7rXoUndGIFhxDu1Q77E2OO0li7Na/jhof9EA9qCJNNMPeC50pQRGNr/rK7t9cfzOPeiSzHshIdSaECjtMTanu9xesmwLxV2eKZb1+sVPhH0mvCQSLshod0Gbc4wTmBYUDOdxxG3YugwlVR4CJOXcr98pNVPcQLD+japJOxD7rVZRWwFHgIaJNZ0H+VO5wSGvs1CgcSq1tCmoa5FMTdqoAcSaJBY0z3B3J39GIFh3AfesJrI47iLUx5V5EOjE9Agr6b7nAYzON143fNMxPHGapLoIRffmg48G9skBQ8BDbJqqmNdb8IIDEUHvRQDgx4JtljhYhz95sBDQIPEGxnUMJ1uzQgM2kGKP8XrBuUucDOO4X54CGiQWIs4W+7n1OF0jeIP8XqU8ve5GknnMDz0VTSg5Ukebfd6RmDov60gnoephhre6ORqKCsMeOi/tDzhlyCDZvo91qKNnMaoVjS2o34znsflu1wOxR814SHshpRS0z2h4ns5vWMYM4usWHeRGqDDbk95bAxEdHgIk5cyarqPous43XjdZ1owDgbForOzXW/QtqNodAIapNSUoH0PJzCMnkIUK0YlQM+OcT2ajeSDh4AGSdHwbgdGYOhVmshDN6hihfvh7EOjE9Agq7ayOyMwjP3CiQftj32vHOh+PAfgIaBBUu0tTjdet/rIkwzbrrNOhMtyNsBDQIOc2sQPOTUy7FPTeVTVFyGivvAQ0CClZl/i9L1y46J0FlPaivHaAx66RTSgzYOPZioUWsIJDKemkifptfOCXK83Er763y1PaJRmqVmv1GMEhpMzE3n4o6HnnxEkpqEVFnogsRtSOu0Kp/nKCdOSUXto5h+Fme1a6WDZGyYvZdMON2IEhkaV6TwmXhRnymNyCHdhAw2SaXs4zVcOrcpLZeHsaC5OXCdSZICvgAYZND9RwS5Obx9n6KQkk3izvkBx7SUFvgIapNH0SLDgDUZc6PGkQx49kUdlkUiRPYL2aKBBHk2P0kROjQyF2/KDHj1xJ8YLfYQKrV4d+ApokGcjA9V4sh0jMvylwjbig9dRmrpQsNh+CV8BDbJsZPCGzRNdGYHh80UUiIFBN+ySI6IFdwO+uiU0oOVJfM20jJ9w2gc7bP7NmM2cHFMN1r3YRbTo1sNXt9byhF+C4JqZZ9Di8YzA0HF/2NKTeXw2ULjwetQycBc2dkNKoCkW7e7DCAxN36SwmszjaH8BAzzv6PAVJi/Za0qEGnP6Xtlkkt+J9xLpRE8I2bN5KKjAV0ADd003Qm329ucDhn73NAzHvlfmqVag8WAhQ+ybXAUJrwENfDXT49T8Z3tGYJjriV9fefNRJ3Be0J7NAW0C8BrQwF0Le5cXMfpb4lLtZAdGlFa/KmqQnxEWywMN7LUvRjACQ1lBsgMjSnn/EDbKXYYPvgIamGuVDzACw8niZNQq1dkp8FBHTgReAxp4a+dXMQLDqlnpPLy/7ShwoJvID69hNyRnreIUIzA8fLx6UXSp0MunFsJrX6vlCY3SYmmq/fKrjMDQ63oiD9NveP40SOxYKwx4Dbsh+WoN5jICw8CqcCIPJUJDFgoe7DpS4DVMXrLV3mYEhsJDyaD9BhWvED3akeSF14AGrtqJVnzA0P6qk8ojeMd08eNd6cBrQANTrZLTBvkDr1X3Zi1hQLRdtgqvAQ3stNiStCmc5isXlIRSN9s6F4ZzeCsy34LXgAZ2mu6hn55kBIa1L1BAMRM5/JnHjpnpIQVeAxqYaYpBucsYgaHRFju9kWFISx4x98834DWggZemR6nNrxmBoWklJTYy+ImmzuYS9Y7EWBX8h92QXDRTpZpLC/mAYeQHhpUX2/ro9wQblrEJ+4EaKryG3ZDMtCpGG+SLDhYEUlnkzWW0Y+Y0vPYNGqXx6OSaplPopZF86qvVkw3J40+OUb3TnE/gWiN4DZOXjDTFtqYMZlRfa1pQVE/mcaWjxum8B/8BDWw0xaIhj3JqZJhK8cuo4h0Yo1mBQWsO/wENXDQlQHvuZFRcZRUUiS9ivhl4+cMas/Mp/Ac0sNBMxaC3NjIqrdkzKZoCw3PDuIFBa1IX/gMaWGg+J/cIo++VE7ZT4sp5JeK8vFHjd6458B/QwELLv5vR98pRk5N56J7QnIuFDMkwIt8H/wENHLTLHfiUVaejqT+CfEHPjVYax/N38sN/2A0pvnaYERi0Hek8wtaFThrPk++D/7AbUmjNzAvYx+/jU1K91xGpZvyqbtsobcIUDNpe+O+bNkpjvCozWl6Apj3DqKSW6omXj3mqTaWjNLZnPvyHyUuxNavkQUYFdSw33YERKO/LFwzaffAf0CC2Vncfo3p6cUjy5aNuhEqWaZzPPPgPaBBae5/RNNKjD6WiVsm8NJA1GTQv/Ac0CKwtZzS/PPp4dR7+pzXm5zH4D2gQVzvD6Mbr0Y+TlU7jFwO4k0HbDf8BDYJuZKD9jL5XdrqSF/Ym18HSJ73Yg0HrCk8CDSJqqmWVd+ZTR2M/ygn6UhsZysdpEpyl8OS3QANanm6PZvqj9vw3+FRRj3uLQ14zmUfJbzQpTjk8+S1anvBLuF2acYRTI0O1EZw2f5MDDFqTOio8id2QomnGNkY1tGF1dRqRrZos5ztYMY/JS9GuqXM4ffY7uZgiqelE+5Uu0pBB22LDk0CDOJruC9MFRt8rO5cHAkoqj9eHywMGbWwDHzwJNAijqY66idH2xD6TnbCqJ/P4eTdNpvP7xN8T8CTQIICmWOdvqbYAACAASURBVPbhQYw6nCYpIW8iEaLnZ2tyncowPAk0iKEpARoyhk/pdLlMYV/8P1YlEmxxSpPt5EfhSaBBBM1vsOoHGPA0JTcy6AYVfy4dGLTBERU+BRpE0KgWoxuvC3cayTz0KOWv0SQ8m8M6fIrdkAJovqXt+ZTNr5RkHqY3VHtzbxnJoE0xTPgUuyFdbopWnNz3+XyvLCx7ljz+VFP0haFSgkHrEYFPsRvSZU0NB8705FMzT5VYlpKc/6LT3TVJzwT4FJOXrmqmaoe2NGLUyLCYKJGEYgV/PEiT9iyBT4EGVzWDVjKqr+4r0x0YAZrVWZP4lMKnQIOrWslaPtXSujLdgRGhig2a1CcXPgUaXNTu+JBPrfT8ON2BEQ2dOyA3GLT+BJ8CDa5p311Sj02pFG2uXvoYLrjaTnIyaH2BBqDBNe0Qo/ramv9vV8lXddCkP9eC8CnQkHkttlr1Y0b3wx6rRUb6vuj93bQsOKUB+BS7ITOtmbpF793Fp0o2LCKfP5VHs7ZaVpzXVHgXuyEzrz33Qz41ciq13K1GnuGUt8wOMMTeQsKn2A2Zaa3xej4lMiZ9Sx15wosXaNlyHoFPMXmZaW3iMUYF8omvOo85R3pkDRm0MngXaMisZk3nUx71N/lCejqNeV20LDpX4V2gIWOarrJaFN1uXoB8eiqPlwZoWXWWw7tAQ4Y03Ufqp3w6nNrP8JDvX+yde5AU1RXG6WGn50wPTdv29NAzTu+yCFnepETeEQMYQEEQeRQEAkpEEERBFuUZ5BFgBcFCYIEyJigPERB5C4IkgCARKTCoJCElJhaSRCQppTQRTNjpnulew2NX7lKczPf9+bH7x2HO+e1033u/m46DpbENQlmms+hdoOGaeEowntzPJ5Ghx7L8WEBJ78CYdmso63QEvQs0XJtEhuAkPvsBeswpMG0n/ExSafbMUBZqNHoXaKj4RAbJiDfqwmcqvh5BpKfB0PvVbARDqE0BelcgGrDN4+JeJHaQ0R/eLkXpOrRgovaKUHaqTwC9e9VbnrBR+vKboiOkbOAzEr12UjSspevY0S1LyRAaWFNB7yIbsgI9xaZcRn94O2w1E3KmjrpNQlmr+xUZ/YyTlxXmKQEz/zSfjUKdNkYt91IWhWj34FAWa6gMNAANFeUpwVilL/kEsdcaaZHkLEvIVqDR7aGsVi9bQj8DDRXjKYnkKD43XreaZafrkJLm0p6hLNdMU0E/Aw0V41k7h/KZhGVq5iFIjT0yL5T1Ok7oZ6ChYrwRjIKiN+RnHoICdNMTAEMoNDWGfgYaKsLLYxTE/lzNTB0y6W+2AhdCoY6VA+hnoEG8d9MZRg/Vxb442JwdnYGFEi0kBf2MbEjRXnA1n/PLi8cHklqmjFEDAYWU7m0e0dDPyIYU6iWVqW35rFd+ka5DC6vRrQ+ACa56o59FbJTGVye/t4vPDQ0P/jZTh5Sk2YtBhPR/zJPoZ5y8FOwV8tnI0HJkpg5dpaLpIEJaK9DPQINgr/c9bNq/zUdhrw6z2kIAIa1N+ehnoEGs1/vfbNq/+rJc8i5giZzHemVab9dPoJ+BBnGeTlSZ0XrlwsdiqpJZlzh3G4jgqtl4wwqjn4EGUZ4SMIwX+QQbvPVYPCpl6ngH65WZ9ZpRdiKI8QYahHlB0t/ns5Gh8VIqAYNbx9KhIIKrGi9YsaCC8QYaRCUyBE36kk/iye0/J0tyCyEq+hmI4KrrDpuCCsYb2ZCCPE2ykmNrsOn/9tOIdC2VSqfbiSpYr8yAYTsZsoZtS8iGFOgNms+m/zvtsi0v77DgzyBCeiF3crWYhKFGNqQwT7Lp9bfZ9H+/HblmJHNkyKjTBEhwNfd1/3oNHgVw8vJqr6lTE7+by6b9O35S00xdRpWqwzzUFkRwNaPY9K3XYLyBhqu9pi5AVf7Kp/9X5pF7GVXJX8fdHUAEV4uOkCFhlIEGUd4FMATO8+n/Nyql7rVN5cFGs/L+ykuoxTpKJ2hjlIGGq/e0SCw8i9GjdKVMHZJhrW0MIqTBMIgIMURAg0AvoZ/rxKb/3xqeqUNSaQLyYNNq+JmJUQYaxHqH27Pp/16DvIcg26z6WhsgwVHrkxZGGWgQ6w3n84281lbfQ1A8dwmI4KrzJ0mM8rVAQzZtebrxFJ8/jOcivocga2p/IMHVQh3bkZANKdDTI3TLJjbt3/WPmTo0xTC39QMRXJ0KUlDHpmhkQwrzgnTjN2za/0fbvTrkhLoRGxnSml6t5PEKX/tx8lKcV7UOmx2E3b7KydQhRc3Cm0EEVzOWYmyBBsHeFj5B0a9Wybx8lNTYOJyvTKvesxhboEGw9xKfjQxrful7CIpVWQEiuLpzEsYWaBDs1W/Gpv8XLyXVq0OZgmvqXHWvi8xHoEGgV3IYaRyfjQxDVpEheceLN98BJDjqUSduyhhboEFcIkOARvDZWtx+t5WQvTrO9gESHH3/dC5FFIwt0CAskcGmEZPZBEW3O6TFg14dO5sBCa6eOBhXEQeLbEhhniZbuaerc2n/fntzLDfcsKSOg1ivTKvnPstO7XDCdiRkQ4ryRrLJg+38dIHp1WE9/xyI4OrHRzCsyIYU7G1swKb/V1Yl23v5GD0DIqRfy+40o/iKj5OX4jyFaGtTNv1/vKAk3C1dR/IrEMFVh0K68JCFEQUaRHmSEX9lEZv+/7rYVDNxsGRORVC0q4aHAnEZIwo0CPOkZKz4KJv+X7NKdVJPnTpG3QUkuK9lt+fGIwpGFGgQ5Sl2ouhdNv1/9ypKyuHMNXWPPwwkOOo4xo3Wx4gCDUI8JUK551tx6f+Bh73jxUqSin4IJLiao7nXV2JEgQYhnkyJk3x2+I3yPwRRc6xXpnUsHyMKNIj19Jc7snmU/r3/IYgW7AERXB2QMaLXDxr+T7Y8TarHpf27b7czdWgy5c2pDiQ4OtobW4+upy1P7AvRwqq6/n42/f9mTjSie3Xsug1IcDTscCCqaBhMZEOK8qSk9VRPNv0/98KjtB7OXFO3rSmQ4KjTcrLSbx/xdR4nLwW8YbCJ0Y3XR0d7dUgGbewFJDjq/wIhDhZoEOpRpWNs+r9LkVfHBTD0vR1IcNR5L8YRaBDsBZex6f/Gfb06lKQ5ewaQ4O5w+gDjCDQI9uLPsAmKbj+p1ENQ0a9bgQmOJudjHIEGwd7hdlzav+musOHVYeR9jottXZ0qxjgCDYK9Qjbv8GrMUiniO1783mAgwdHM+v4EbYwj0HC1nk60j8+Zg9UFFPESGejDhkCCoyHPlkrQxjgSsiGvytN01Sz4KZ9HaY2CvmzDP7QDEhwNWE7RsIZtRsiGFOjd8BqX9u92zHvFkKOr1j+GAQkuGLZiCK/7jdLcjlcpfIKij/f2ZRsGqC/OV7rq8wy+uuPkpWAvNqYrl/4/MSER9V3HtuB7QIKjwUtyEhg9oEGcV/LC6rP7uPT/A+vJkL067I86ggnOQ9bKGyigY/SABmGebNB6NgevO2xMlNxSl6ljJNYrXe1pTqqC0QMahHmyRVs7cGn/Fr+iuOyrYzeI4OpAZVIRBws0iPOkqLmKzUaG+86WPEp4D0HLhwIJjiZOiCURBws0iExkoIMTubR///1J73ixpFJf5MG6arzOS9DG6AENIhIZ4s3ZXPbW9n3bl8igWvs2AQmOhi5HIgM3NFzvW54S+XXYvNxfFvHq0IJm8w1AgqOmZ7GliN+Wp+t6U7QUj29hc9nbngUU8F/4PgbnK139KxiTtVKfbzj1H4UhRDbkd/OCMeMv3bm0/7sKqZKvjpdBBEdNVpuUuqXO/XyT+xoVjsglS8ZXd5y8/G6enDA+fohL/5940ouDVRSiLbXABGeH0z+lRETx1muempfaztr6QKOEjWVMoKH8niYZxuPzufT/4nW+OmTLPnIPmOBoYW0PmZJKRWu8f/qbFlUwjkBDeb1AbB2bG697feGrQ4paa+cDCY7mjfA+X8WODS99jOThvCT2RQIN5fVueYNL+/9gm68ORaXnfwEkOLq5vvf5KhHKWfbtPMxhiQDGEWgon/c0l/bvvtlXh2JT7TNAgqNb/QnaEVJ3XORnfkIyxhFoKLtn/J1L+z+4PRr36pApdwWQ4OguX4K2JpuBuhdfgh4bwxlMoKHM3qE+TNq/1ZK8uD8OttKstmBCSvce0n0J2tHYpAGX+MG24xAbi2zIMnrLB3IBw4ZHrKCueXWMagAmpNTyvXxD9n2+ay9zTdcMCduMkA1ZBs8ez+Wyt24Lq3l1aGE1Oak9mJBS6xeT3uerRxLrDlz2x/ebOoYQ2ZBX8io/yqX/Zzb3nwyNUt8uYIL7ZrHAt14ToJxvrvTla5yF+7Fx8vLyXk02B68XzSbfydAkjZ4BJDiaKPvWawIkTbnyr7QwIhhHoOEyXh6bU4qLCsnwvVencXOBBEcnhvv+WxTSP2hdlt+aQhLGEWi4lBf/DZcE+QHvRCxfHCxFz/cAE1J6dFXSj0zr07IeI6kWxTgCDRfxFJmszVxW/Rp+aieCvp3/0b0twYSUhrxklELm0rKfjJuZCGIcgYb/8eS49HELJu1/50mNgr7jxTS2HpiQUoc/JeN+ZA6fXp7f/jCBM5hAw7c82aBVA7j0//ZYPOB/m178EJiQUue64VLIjJbzNp6B+TbGEWjwe5JBr3CJW77jc/KOF5fc1T38bjAhpep1yYz4kGlNLv+KpylhHJENmfF0m6atYdL+bf6jeHVo+n/ZO/+gKK47gLt77O67t7fcLbt37K63giDFFGuJWlBAAUER1EAQS0REFFTwZ5OKv2rEMcHY2KRR05rExtYf0aTpNGOjJu3EtsamNTNpdGqTxv7Ij9oYx2mbxk7t5J9O98fd8Y5fctwBe+x7M4iz3O2+9/3x2ffj+76PBNtwPtgAGJ7xderX7QTS9YHk5eoQ8ZnZODdkwIi05/LvlcaJ/f95m6hnfQy1A/4cM8Esm69ILI/o98zANsDUYce0YKD0sHRXoCo5d8WL+X+4GPgJpB3OF3E+WLPcWGdIJqTfjRUDvdPHuDuPd14a+WC9CXvjZX/lhiOKgKaD9V7F26jM0vSoV0SRefDiwO9VgN0Ro0EDgwyONsRLIMMfteEDelb3cysxE4yyukMJJIU29Uvsjup2Z7A72h4NtCztS4sT86/YiLaDFsCBRswEEwybwpFJRJ3dCp9tZXM0OCXvD5rjpcewD20HIYBX8P5KszReRueNWK/wTPTR4sc6l4axi9oRDVLHU3Fi/g1vy0g7CL+8bg9mglGm/0nu1C9kZfh5LAZZpeNV7I42RsOk23Fi/jOPyUg7oCpvexUzwShpW0REv7REXpobmxvfLRLYHe2KBuIf8bLqd2Kqt7MdbhZk7qrEUDADGYiwJDa+U0/H6s6Vb/mxO9o0N+S78RLhdDPZSyJyUXzvzMNMMMqzO32I6aigLZZ5uTYHc8Hh0CM75YbkhXXxsup3EyLtcEOF/c8szASjXMhE9MvTIPNCbO8/DjumpQKlh2R7FVQemBEf5r9/W9jOUMXbvgwzwShFX0P0C0kwOubhrO/j7rztdl661cz4ODn66XVoO2hBegEfbGuWpx5G9AtZeexdsZ99mZeJXdRuaOCl4/Fg/lU/9SM4g35lwm7MBKNMuxyGTIW6f1BQfx67qN3QQE2NgwxvXzqq+iBSZ+D5CWaCUVKPOhFkEoJ3xSAdutGAXdRuaJB+ZXnzn3FU8VIQjds8iZlglOy9IkDOmOJAR+6gPet17KJ2Q8MvLW7+sx4SAZrbEIAnMBPMHsOLELAoMidcHMSnZWAXtRkaxCet/V78ZIyPRdPBgq3lGApGeTxRIVFk0oN8Fvhh7KIYDdZ5Lx5jFTXscLXnl2Im6KX4Zhvg0IwM9F2DfVzIfuyi1kHDUIQ8+S9a1/43OzRxuJE6f6sIQ8Eou9sElXcjujxaPejPzB+DQ48sE/I0JA++PhgThy0xiKI69H0vh+Y2lK98zy6efwf5LfuxwCHrEn7fb4dkkHVdwglkbZUbckLsbSitKK8o2pQwdQ8AMSzNOXHbNn2CvuU37Tkg0e5OXfq+vHZoqtUKqXjpfvvxzstYXKuLuWWnpzKp6VGx4clNQEBH0sD/hn1GC33KL6tdVsKQeXjokticEuLEfTiCw2iIwbVNg2DZTFRsWPsCJ6C5DYHv6gJ7kaE3+a36O5TCTqHkh7Iv9TsA48J9OJqiuZGdmWqIHvf+IFh2FGyY9joAEKJ1vpXD2I0MPcpv+uejQOAwKlOX4z7JH9KV5HFkPLiPRgaKogWawGjo5/kShLOXz8lLB8GyB8qG+l8oYcs0AGysZWxIhu7ym7eLDxxfGdCb9+pQb6Y/K7ut7z4GGSiKTWEJjIY7XoOU3wdkZFabCCOqZzAse0BsKN4S1g5C9H1nB2NPMnSV3926V4YyO0MAvjF9yGu3EPAWdx/eIANN0xSZNCbABoyGXrdd0xJwdny0v9UYr+c1rtl8dmcKAH6683MfxNiyswsHxIYF74S1A/rBwUcYO5Khu/xujw1DpiJvGo6zwCtTaGu7D6GNIzQy+AFJky5PgA0YDb1dU+RXbnRNhlTcvOWgPpEb/Ny7MbXs1HtWDoANC/6ghPV0VDD1BmNLMnST3+mdqH4JEWwqHJ4KtguWdh9CG0VQ+hQkACTpcgTYgHND9nbt0vKe1Vy9t00UgvMP52Np2XUlLdWRsqHhs7Ei0g6eVRKPMzYlAyq/mQyT+2tEv25eld8atr7Um8DKYUE8nTKJI1nTjsRklyspheZxbsger7lp8dE+ciEVnz4C/NCtfY4i/xo7y27KWMosK8iNhA0lD3Fd2iE+sciuZEDlxxTuednUUUi/mY8NXxWzgdPKTiOwXJKGA+ieyjudIkmSrIBzQ/Z4DfrV8/f2res95xRFn3RQ1QdjZtm59bpJL+o/GxZ8kQprBy2AfRMZ25IBlV/BWXTy0Q2A97VhzZR7mLNwV5szJx+pBFdiCuUEJB0YXOCdl93WJSRnPyLlap+XBcIJOfXZ2Fh2el6Tnv99QXN/+w2rfhjeDlrynZvC2JYMIfktqmJqrvmB0qlfSgK3hjkn13EvtG4MJG0sWUJqvMeROIYGITZgNHS5BhVX/3bdfHUxYJ2QBSdjYtlpTNpk/X/lGdP7w4b5l8LbQQhgRSFjYzIE5bcob+7HMvCzobg+WlHay4a7mmVeywYSGauWAk3wBJWS6PDoHfEAG3iMhvAk8mJmvxe+jwMOap3V6zGxbIZpNPITNteX35ENH74khM15E35w3yHG3mTQ5Gck0f+NCoBKB+P6CAlsXG2BiiaQFo6BNDHA09DlcCSDIBtGXlxkdGhwq3QEK99vJnB6RM25hmhX3b7CMKUra6bpBp6/g6nukw0zT+6UBXQPIc/JV77N2JkMpvyKs+Yxn5q59Umjk0zSnPeINc4Cb1esGwMZGDwQkEpIdLjETvmNtLjI6NAAxccj0fiDrJF+NLkqKsuuK5+fxTRV1FbNNzqfGcUFa3plw8TXkoCfCM9Tuf6NSluTwZDfjqwpy06eojJJJWDbpIsH3/zUIlXdLEPLxkDqU47QSTtpmvI4XGxIfiMuLjI6NEjtkan8rBlvJL0XhWXvaC1nKjJC2c5L59bWtfQS37DjFvSqsEud75/J2JoMhvxyypiqlxPcKR5SNW2bkpyuxxbmW6Sus1naqjGQGhkUehQNkzwej8PhCspvBMZFRoeGtghTBeYF109XVA7Uspsm61/NbUT/VlmeVdqNDfWfjQIS2+3t8yPG3mQw5bf80GWSH6+bNk0ThF/WcP3RPCZ/Q5o1Kpvfxlk3BtJPkJNYt8YFR0h+ik8deXGR0eWG/H2kOv8glDXof1GtutV03UE9LbzfUHxhcc91vsfmZNDkV8Mwjf8EYz1JWknmSFJV/UA5MKtfa8BDVS4JbkvGQOrT2SLLJaeMSk4Kyk8PeqJGYFxkFLkh3VxHxCp/FZgqd7PifasHYtlpTJqRMCqnqqq2tWx6TfADVcExRbH277JroxU9uK9rnZ3iCbuTIY2pnF1wTQrw2ackuzyOBLi1uszM75ZaNMcS9f23VWMg+VE8kZjMsd6Q/IySDM24SBHnhjSWwMGeyFesAbLhd2tBf782o8jcK2i81HKMWcza+tS0xikGJrK1n5ZAfMOciY1LDoqy2uOoT3yp1J5kCMlvlUaJt6kEgQ0eR5Wc4nb/az7DrA3Ib1GFJSr8iCVjIDP1AQNPE8kkFZKfw5E41uVxEWZcJCHhnZe6ox2JXOUZAL0ff76+f19ryTN+FZZo77XKmsYSfThqpISv0KMqKurW1tfOydHXKeae2Clqaux5fpuQvmDTTkNAfmtWMtnnM33cKNacaNdzasDtp8vmt6bVpuYYMVDMwkimBGaVVzS3zF0Z+8MpcrzWchU/QWlooGjeCSGkEzrlNy7RkQhJIoFwm2uYEKNBf+0PIDqgEYTfj/1ZdgRvPWZyTl5hbVV6ut7rLVueVsmU6uOI/NzsVu3vDc1LtqsA3Q3Qpc6U065nUgXl13LMBfyUSkna+81cLOK/ey/DaPKrZJjqrEjQULDk6wfWExTJqSyduX7FmfSYdshqRluw1+BKoQhI0wSJyI9wORLHsJDW81nKGA3mNUocgMqrQLf7/aWk/2NlpnB259kJE1trNzRV6fPtLdpPyX/Ha8pRhT7qzG1n7FpM+e1fB6RxLo9H6xBrti1rYvmbMeFTqE/QZPyfvWuPjeI445497/v29vbee96zfXCOLRETF9c2xsbYGMcGG2NjMGDAj/BKMK9AC00fpAEngYDSgNIKQgmtUqo2hBTSIIXSFtpGoYFITUOoIGmUKgqoSZWKVjSif7U7u3tP397tzVmcufP8YcPe7HrnN9/87ptvfvON4jVUzTfyuOfPsnC4+GCmI4LA1dQr7+yqH7sX/sV4GyocgZktBTheGsbPJbs2RKnFZNZOS5W9BsIxQQ00LX4Locf/QMV53o93VBjmhsoYVcKUcvlH38pLNpkXWFydAuq9s+N0zlID2dJL/vGYFChjZQ/YZJZNm+Uo15tNZDtcBR6YGWQGsndd0kfN/JDQs42NYyYzvTjuhgrHyg5CQQg/HCcAABwvWE1WGka2QvOJnKcG4ERRCJygwtqyUPGJedv66oxxQ3cMNUzqazyzlKfsEgGlaqqXp0sNX8tdaiBfN1GlBSZLWcBqtdpY3Ee5tpUEY7otXWSrygzVSXejzvw4oW28OEbk8L3xN1TsNlMIP0LNGouz+YTVZPHjAgGS21+uUANWgNLjj4na41i7eOuJozu/vPlnmF6WFZ1FZ3/7kCG/Yah2sHVtD2SSivVHb+6XCBAo9TGMldXiwwkmFMdylhhW/VzGoMwq27YVMHy+k3Le1rhAieb29ahrl/W1ixI/Z8YJJrFt+Kj794zFC08dh0OlKISf6JCUXPMEm++TfYkizJD95Qo1eN5F6fHtDjWEKXH/DSafr7mNu1gGYF5n/jNnPn8oNitMc2MwFtE/WV1zry3uKO+6duG537jluR4t+ZXJHvBzAHCJ3xnn63OPFJon95PtZxUMiEJo20UszlH+XfCzuS1kQxcM3hxqWrLMiKrhlXOuJCldeeDxfTQG2oj+caMJDF/T8MMJWt02QYgOrowtNWx/OZIbkvciZQj7LqsInnyByED4wCXOiwu8ADC4ZvHtiz8s6QmFu5etJ7uC2767ofPbM+/9iwf2K9ISyNE0KLSZ3TTPC5RLSvLOgvR5zjHDYBfZ+G6wq4kim9ls9lOWHeQKyJLtQ32rHoEyyK6KnnmNJR3JzhD9CycJSW2DB669Q2m/dwU7PiRA8jQ0PFQU/GwWuFBJuVgM6p5Ssb+cyQ15GaXHN2kPi5nStj/q1RK50rgEl7SLbCM3fvfJe6+fum9ec/PBp4ePHHzvtSdePj7NgqkhIUATbrO5iAjIU0DCrtycTwMh2TtfyTVmKG+teKmMYvkgBnbMTjEnljSQc6BYrOmwzAoN5ILZqyAVD9YkVpm0bTFuWCvTfvOt7PgYII5pFkCHrtlZDGM5ipcJEMX+ciM3JLYCob+Lte+CC6M/ujCiCHC0M7BA+O+ywKfJehVPAU7xOEAIqiMH8xim4ib9L7eYoWr9LpYohC5wCAPnPzrkSVwJOQwPDKnpINcNL+7d0GDgWe10Ku7oh+m++knHuHCrMWXJkojO8oRufzmx8xIppLdQxTG+vqDhJ0uBKKpSxuDfxXCftcCk2jYfzs1nwQGgrSYrT6fa9D25xAxTd5dRXqtJs20Fg+3qvrTKhf3QcWsdVGXmBkonlpqJHU/z3Q94x8NQgZuto/BL1/5ygRoOIAXKVWo4qOv/njr/TZby+nAh2DO43DVq6CdKzV6AA1y2+QBItemeodxhhjtFsgPsg/iptg1P9lxU2aEGf+tXq6uWBstqLlUTO5/ey191joOhErS/gjGzv1yghm+g9PfflUmBlKhKx/BXHt+krQJxOIuzZcGwcPBdJMJnNRViHMykgafcdKY1R4hh8XTKxeIh/HDOeWVxxBpw72alktF1jsKUTcz1Qlqv/yyV+aGiJHZT8CuIsD9NFwk5F8H+coAafoDS35+JSgKY5Nq9Q3du5XsxubZIiUwgP1Aa4LCIFXXA+P2UXSi1IrC2pTwXiKF3uer7AgqHS26mfMp9NFofUgNTdO40tvNhzrnUcQZUWunk3s48NWBh/CA3xNFFWie8hjjXVqH0978UathmpOqiarKl9sh9/xk5/eLJ7cs37jVjpUxeoXX6O2s+vfTTvg2tzUNPXXcLCAen2t9al/XEMPRp0LJdlMAWWkp9W15bXxWtHeuGQYauBkPP2+ZKHWfex85PowlHMk4NYfxUbqBjdJF+q9U2EWuIc60apb/fVJZ5zhjxYGvUuOUk2YYVC6trq1mofdbUq/6u23AewWQF8YNF2U0Maz+GyfU1y6bygIPzP9ukLEtE+w31tQ9PNvTAFKUe1QAAIABJREFUv1IoQ4DxbJyB3ojOTFNDGD+NG0CsLjIvaiVtghq0a1IDSn/fUM6DeMxAzUbViLvgnsD+TjV01js3xra7imvY1JsOXCezmRhmXpS8OE9hAB6OAB17kTmu+kmVMdwwZ5axuVW14ONRTAw4P0JvxqGMUkMEfnI7VG6wjNZFgryspgY0yZMfaXv+WSXO/TMDNVeoCd1m1lZEUEGsbZO9VYedqUs6aPFG1hJD/wmzCJTUdxxU58jfeuDAQMfhtvj4RWff1Sv/9vJo0hmArUZuSI2SKjCDEiAFP1G5JigySLeOLjLLNJDp5oZkzyH19/3wXsnAkndz51p1RlGejBveoFA0aL/OUmb4IhirpWlgsZkthY79lxPhF7qQoLySUDAvlwQ470VuyeHMDhAVP7M7QAdTQ2KcO64uMssIIe3ckGibGLu/Du91PJO0YklN6BDsJNzQRV6RUFynldlIDF+Gp74mHOBFRWDpnqaFixLhN5xc8XRFN9DIYA6P12vnEuzGPIruNWTUrYb4FVhMJmsgeskyRhfpo5ksm0akvfNSehKlu4sLFFpJ6nEoaUVmrZ2VnBvaNpNvUAxK07Mv6/xTW8PN5WyyFUvY9WRzsrbkcci/6WIqUtaTj+9+9PZySR/nLcirrxkdFpwiaoLc4BajliyjdZGEA9AT1BB9zfEqSncvyIP3YmbdCnUDdWQo4VBneWUyboDJ04u9BErT6fbsIobNG10OIVL5b5I8+4zgl6ws1cPU8XKtVqVH2QATv14jYnvmZ3rnhOY3mFlP5JJllC4SZOH52GlTg/0BlO5uYOC9bJ5uhKFxWWNbkBkeLAn+S8+2G2cou4hH0DbivNWRRcRweA0Fv8AoT0j5byaofZNWG8EvcVmtg5/nV1FrVDuX6tR7ALFFwxnJzRCBH0MIhMwNZgx4IpcsI3WRUhauS6RPDbdQuruKhfcSrM6a2Vd768hlU+ZqzAC3/wwmjDc0PKxY5wteBqnpv88aYlj/T1yUv8wIxsF4NOW/m/Ee6yarjeCXuFyPj5+1N7biVR2cETPRX777wyIaP+iLyn6DDQsmb9KWLCN1kRPUEIcabqN092xJOX7cOyvup2qy8yXqh0NTFUnk1ITxBrXM4gi0pn+SHcSw4jwhwrM9AT9NOTpFUf4LODwLwBB+iUteXPw2xjmzdEd8nBFRvnbXh0U0fsoslSFwSzixWxxd5AQ1jKaGNSjdPckO79U7wELJLkJWKYKJuhoob6qoXTsv0rZndzbEse26LT60putQ1L1VGnZTLu3QX9yC4YTDB7MWOgAmGcUvYamNi19p3Lo74uL8Klq7Xrr7wyIKPxhfZPB8Rk0H61H1nazfEqOLnKCGUWHI7UhCPY9CDaLOnrzWgYj/yOZbXCvPPB6JsO2gaZOVUV6qsrUfoR2+wKR7nRi694nhI3mIPJjnRs10bPGeJtsM4peo3ImHH6uT4PdqPJxxJN0s+VwGJhSR+OGEwOB5ZrMQcWCdSg1RusgcoYYU5BG+EZTurnbCe3nucZ3Pl7REcsPcASUmMSVo2x3rJgctekVU1oXveNHOJ87zPHlvn4E5544rqm2MqJ7bjGGcW/jRAqP4JSr74+H3mV7tsng4P43Utm0ZkPtE4mcBNPC7zeZNYV0kr+bWNJunu7JXA5l+bsjvo3T3YL46S9PLUz9bjW1p30nPq+lie5u1dYopIctW3eNQWYYOwp/uZWa4tsXJClFaRAEe3OzmTTYbR90cqDeIX6LiA6Pw4z7Qrb3HOQpn3vUFUuN+KWVgMETgB4/wwWWecAhhXSRUQGIsiztpPnsJIe3ckG6U7p6bp+rmxJZEbkPV/OHoiYW2htmshL4qOjvqYy17L7rrdOqeJYb3R0Qp9jxwIDu8Fj+GF9h8QS24Efz0SxsFRmkgqbf1628djfP/2bv22DiOMn6zd7s7u3u3t3vvO5/PdmKTNMYlxI4dv2o7jp+JE9dukiaYPGzjxElISEtB0CaiLyKVFBXhpEkJEYLwlHgEQsMzooCqgJASVfBXFVAk/qAUBAhERZGAndndu/Pd7nl3Nj6f8c0fTbrZnZ353Te/nfnmN98XOUnUvW8sRWzIDH4UytmnLC8oyOE9TLdb8gTRhST0BU2zqpZPXhb48Bcs+/SAWRfNpg14I/6CppFOe8w028aCytUbu4dzLfs+cjh8vcuTGC5cjgWZ/APnDA49BGiRirzLOn6FNIl83vDxF3j87/k4k3ms2ff7lmBYZPATsMtBYQa83Y65QaELPUG2q0wN5tc87QQ/d1uFFnrlC2Z3nEaHsHvHGlo0J0CLeg67uSVt2Uaew1kHcCzLjFb9X4XQ8HcTUqJb8jMAJJMu6/gV2kLMe0fycQsbGlk4V54j0ZbtqKWXYlhk8NOZAd0nq7pISmeGMjUUuhbcSPB7j2/QqOH6PMLIcmFPIlPumWMPquvkocmG5rq+HeMPdaheiAe7jZciDzuA481lRwx1X5nXj6zsoS7GL6Gk7hyIC3CbdfxMy5P51BB+d6EHQB7OQkUfQR+HICjWEDDGDyeuQ5GHOF4pAOsi6UpYpoaFr5FMxAcf08JsprK87E3TIzt31mv/tw1/3hon9YRVzQMDdYd37x6Z2676HzqGDSv+pBM4lpm6YeinOVtu2QIcnpZEKUDTNQINb1jHz7S8lE8N8FqhB6ryqWENianshEXbsjTBDxUQT0Q8AHkdKKEK+R9iZWpY+Noowe/d84gelOlQ+loTPuY0q2ejPMNuHmqe22OglVTnxNOGs5UDTuDYtJyIYc/P4/P7wcgbBMBpF10yFa31+2lXlKIjH7KOn2n5WjifGnYVeuCH+UIi136Cfj5fLGowxY/REt4GJFQCfgH5H7hwmRoWvPY2yT78E3qek/TGgLqztq81vaI4c7i5XltNzNdDdSLb7jdJ8v6sEzheWjbEMHiFz+kHoL1eCgTT1xjFpmmX5KWYEGywjp+p8MiAGgp+FN6TTw3+VhJZQ6I4Q8AcPyoB0MQB5aFQiiQzwMeASHnWsPA1Imn8p/VEJ7qzYUc3cmf2nDg2lREfDc/gP7qmx7Mf3Xist8Xcsv/iCI7pZcIMN7zhnH7wQkpZAydhOPM1kxmP1+2lFBJ+xTp+ZuWuwYKiYLJTMZ8aakgiDD/iK8oQKIgfkkjTVEASkTq6huagEFlZvgbCdLhEKWo+ogf9iGkXjqBkCOz+PvZARtY/g6V6jWOH8IRi88BQH/JTto2wdd3m2n9HMo/lsUtx7TIUcrSrfrAm4A1UwgQTyfRN9kfVOIYbbOBnUv6rRTjLwi9cMAMJl4cz495nv68dHlAMaU9h/CCSPMVrPam10UB0Laj9P5Y33cPYkP7Yd0ms+/NafTI8nOVoQGVVf+aupn51P34YLyxON4/u2tl1pL5w9ON/+MhB4OLLYJfipmTUj7BivZUbFPNew2f3jQmh6WDilHX8TMqXDfArlEZkgOfzcGZ67L/3UpEGQyH8XHxtwOvdpF1SuMOzEjSQjmNDcolHSSztKV1Hpq7vB/CydQJ5sHsuZN3WNItzJgzio5hNKCX3YN/QAp/UsIOpEw0nS5wYPvNRw36EAfKie0S84ZbVtzheB8TOWsfP7L0G+BUa6s/H82MlkkQY/ldxptCF8eMFr9sdCK+Mo1T37OQl4dHLn+nUEEKpICZaVOUuXkCcYLN85x1qcPQRtCM+bmlzsd3tAA4/6cnhIpXDV036QTFIhSOj7J8Cx+f2jUnMWcbPpEwYvfei+f0v+u5NyJxnizMECuPH0TWi2xssU4O9airPjRP84nN6LD2aa2X7urHitqUNTw5G66fzfGSdeNvLWoalF5zBsbN0iWHojll8ABS4lFKmv1WiW2JokBd9KPK4dfxMfTj5771qevdByOfj/Bv7b12VLMoQWAg/wEnZGW/L1GCpGpobIDC0GV3ey8M/syN4mjBaxx5E4t3hznz/+SD+4B3ZbKXqemdwSKVKDPveqoQm1BBCgQSU+S6vzIgl3hXgc4O+C75Oy/iZlHNG+F0z37o0OHhEEG/+VFGGwIL48bRCDUK4TA22qgEUSajgLQKtVRd65v4JvFPZpE0Oeox23fG3vM6aX/0JZ3C8UZrMcNcPBd64zTG8UEZSXk4SxZQkeuXc+/AXu67OwfvXGWH1AZMDNP80wjneaf+tJ4sxBBbGT6a8CjUkytRgqxo+8WESSzub1OWpoY9jxRMigx0j7Hr1CE4uN+xC225bre2Lv+0QjvESJIYrAFK8cZt5CDSRP/QzgZoUCj8Uzb0vSTVYxs+4nDbEyjhiw5Qhzg8TvLUIk3hL+AlrxDI12K4m/AOi3cuITg1hnCSht7V7eJCdGtH95zncMNqXs69pSW1DBsfLpcYL7V+Kwkqz9DuMjGS8IIH24100IyPLVtbFkRzT9n3KOn7GxVj/ZxQCp5EzxJlAANNahJMTlvCjaxRqCJapwV41sdskhnZeczYwdG2UZfsOKZf27N0x2ZG+YT43HEbL5I27rdX9isONrJHSYoZvHQ8mganyXw1xGgSAikGZduFMzm4vBebr9WiXr4lt2+2kGbeN8ftrXsTHzyaNcSbYNb27+CcnLOKHqCFZpgZ78giyhLjDavJajhe9cDurfs7GR/FqtG1LPjdg5/qAxQlxc9CZzOP7JSVkuKxMdE0lNgp+UZ9isyggGR3jUQzDQAqFLaPoefcxouf37JiTBQV70wS/qlPzvaW3TO57leCdH1tsaY91/AJRKrKiNJDOY0MqhcTQtmgn3kNCsuaWdhL7KJ4zVJ/oyp83jIxvXdU2O2Ox8jsJvwNgAD9bMsQwfT0c4gq1OST4oiLjxqEMeSTpQ9NeXyWKYShn6/pCEF5qnnHUll9V+g3wk33w6r/TM4emp1wQGCW9l+Ef7b/x2OLnn7aMXzhS4ZJXFCE4jg2pFKKkke/Dj/oYmhJ9w11NPZoYkq1evXmsMYsbelevVhYTh6bH+ndPWB5QEcbBdIqP/K5EiKH5diLOFGwzwm8Dw9BcSpI8HloPTOYLoAUzP//ZV/c4a80bKKiKQVtAEsafe+vJP7zjzVtVQewtNcDZV0XwxpOLHnvRDn4ArLBlhOOTlxDeJDG0G9ovQ9McvMI2nJ59aL3KDKsyIQz7x4a6Z7c8YH+J/Lm4EzjoRFMpEEPvyzCxQPAzjJ/MyBwQ+FRNIBOYDJ0RVGwbAAZW6kvkiNMz58eTZhrSdDGzIQDfa/99D1CLPQRs4bfiPAz3gBr+RmJndcqDQbRtBJlggGXbm7CXqno7lj/p3DCFWWG/bQfWJI4aRnxAN1YCWTCH/iRH6IWC76n4Mbwsc7QfxRbQz5YBFN4U5Xj20gzQwpMwzH5nTfq2giohpkmJINHHa4s9BOzhV6YG+9U8R2Rofiw1YXx0Sob/0bKoVO+dPFqX4YaWoTEktWyfsl3512O8Azjo5P1LTAzVPwKQ4Rdos46fHwgA+da9gg9qZszRFaJYQQPGI6S/hP7Ej501queZBE+GKUMUy/+dizwEbOJXpgb71YSJDO0kVH4QEA9RAdH16LEZlRmG9TyMvV3q385g/6TtJMtdQdoBHHzkzpISw7bfIiftQuvsiI6f5K2i0K5bIAjDvBo+y8XQFRW0MlNGoQ01ebWLiZ131q65pECEKZ/4IMHbji7yELCNX5ka7FczQWJnBxTa5mMQUF53VQifxK6ewrFMW+rY9a2tA9No/nAAx12aetC+lzPGO4BDAINLyAznRYtt1vETOb9i2VIVOluM46JDnkOZVVA6eMW2ef1ZX227s5atgzIJpr4aErHVFxd9CNjFr0wNtqv5NZGdnVPmG9DHCwG3GHwazxla1H/Yu3m4k+2sb9fXFUP19is/EaKt9iPvMA0Sz95YMmL4hdc69jp+6JsnpRhlHqzlTKgNuGheE/SARPrrDV932LhNIQITo+FPSJQvkcUfAjbxK1OD7WrWkX0ctadrJXdKnGSrV/dtVT8u66eQwKGhtecAZobqbpJv3fW4xX7QEebsJ1679L2Tx7Mm8cnHlogYLoq2f8JaHLNQSgkyjAB1/y0SFSUXjZItBTKuNbzmv+mseR219k2Mgy+QvOqXxRoCNvBbqdRALHmCLxKZ2QNr1ad5T0Di72O3r1IjvqG1Nv5v59Hp9Ham/dIY4630w18pvK477vd+U5Xr4FBwSxK3ofE7gn1pioKf1/s/9q49uIrqjGdvsnvP3b2bZbN7b+7e7IKJBCJIikAgEkghJEKDPBIjD3nGApZHCsQiFBFRNFUQlWE0nXEUcKxiS4USO9QyY0UEWhDaoh1RMlQo2FpRGctYBqz27n0k9ya59+7j7CObs5PJH9/sOXu+b3/f75495/u+4y0iWNlt5SqGFOfK9Xpz8wkyOydX4uLaMq4fj9Y3wt3qxydc0fKgeaaF9qiwX08NedLcmPDWaILZK5wcXsb6cJcU7L0gvEUxbFl4KTyyW1migxnc7t8o08Mff6br4fb7LEiymtei5cXJ9gvBOSIjw0c85+WHj4APyPUOM4nEGL5dOgd5SsQZNeNjee9gLc/5c4AxB/gq7dcjA6U1TzkwQVtFxSnv0eGAGZrAKXBwVHhFYVit/H9aW5qVZmZw3+ZXoocwvXMgVvjqb3aVyEEntU33mEjgjpwPlCEf9iB/NmORmXHojyM6xvAd1jnOs1LSLNAusdFwj6Z4L4CbNF1Waz+Ueammm1SnqadEWTT0NvRuuIyxA+UYxJpwYZjCgaP1MoPb/Y9YkblUenSsPHS0bRr8nanEMHijjsCaGLZlmXySSq+s8J59SEZ3YYOBOod6KCCSSsdHgI9KND3k70HSPBdQZz9EDSq60RwG0ByI1eajwNPuepkbpsrp16OKI6sOc8doZwZ3nd+VVo+tnVrFaqzRO81khjX6iotFsB2ux4j3zc7Mzg99KJEEIR/G1LntCr2DHcEJmLJsFBe4UKntEYAw0wVU2Q9Rg4pupGc07pdXc1SkP5rgxYJwPlWx/EVRMsk9bNo9c+uXlOuB8PMg3WSwi5yf2HIDiZsWEVm2mtX7CsPYxll5J14+4jm8wMvzSbb/LukdcMFffS4FcZFYwPWyxifM4Mx1AVX2Q9SgvBsMVGuEwN8AFk10wcF/w7mWtXIeZ23ILcuXLJutE8ILg2RqPX7euU1t9D7GtCKRpxv9FJREIVcuSbAE20ueEKdsu1vvkCvXUIInzfhCU4aGpRr7Px8ldfNcQJX9EDUo7wb8SivInghGfzFpCYx0u+urlsil3grnQ3G68VlSSj26HHX0Xob7yBRi2L0nwGMMnPRir9dDykcmpIN21kTdw17waiD1MwiB+axGY+ez+9Cmu4Aa+yFqUN6N2KwVYjOLojVdgAguut2L7h5R59ZZFj1+ezRIJB0zCy502ebxWAwfVWE8MUy/D3AEnFdIEyFoZxFU7xC003ygcNtH6h96a17KZ7Bfaf8g2+ojzXcBFfZD1KC8GyI4VysMPm6bTAcD1eXV7vWy8EZYrrcfJNtoIwNFXS+QrItNiIVTRhPDsDeCQXjLbTSVm4F7cG9mppdI3ZYFX8AY/qnc5M/46XgdX1giboULKLcfqg2pPDyCAYc0A+H19v4W3l25SN6l0HUEW2LE5QaR6XLMDJ2VpApEQ/Q+ht5mLDGM3yYESAZiaArXG2M8GTlebx8yTVsPOAhFhfkbo8lITOSKYujmt/R0WhCkrDluVrn9UG1I5Y35ldqh0MRFoMAS4Lx76RQ5LHA0NP8bk3TMC5K0eNQVIxPJSGIYdYbj4L5MNrwwyLlclE9B20OQ9Ch+81hje85V39LXNt85Vl+PlzlrnEGd/XpUoLRHx5TD1VijHQvPSzwZiUvLLA8HSt8F0QU/TTLmB5I1OEC33VdrGDFUrMnzU4wRU0AsXF8g/X0SxGjPRUuvfb3v85dONz1XPFh3Z+eBx8optFL7ocxLhTKSGqoDDev7BqIF2/4gM0zBMpheOKDLMSffmVzbTg1NBhHDDQ9l+yXSkNfKETihLFCHvcFtx2uZy8VY6BbK7YeoQZmM8Q/Qg4f6hljlZPmohGnlUMG2v4sx90t++wap7b53jEH/3iGANioMOPKjp6jtjLE2ZIbbGwKklW6hwn6IGpTJpD66EDHhXiCFIbHf7a6aDhlu93cqppaq9kyOq+2+dUaA/4EZQCQNPPOZ4JW2PWFDajipvTSt6fZD1KBIhoHj+jBxnfF7gI8A190LoMcTvBM9MjI65txUq5xlvak23QT40P9jHqCNy+XzkUSkkqGytm/YjhluAoSVbqHSfogaFMmCLTpRMbPFBzgR9K2oh4+4f3sBTsaKvR1LeWsVG3f2ww8gj2N9IwBGHrvCizwpqmg7wGbM0CpRlrqFWvshalAio/AavcA4G/kpM+ITeNTbNOAlifcFm5envnOcKy4I6Smog/jRFdu9/rO2Yob6LJpE7ug4aiAh7JQv3iP39ZwhsCsesGdD6fZv0q5j3Cpg7bqtgTmArTZ8/fS/bMQMBb04Ermjs2pDyjJGvAIBHZtDfQ0pNwh6E6YouGk5iDtK9wK8Z79oy7AWIjDZPpsTszgWhRk5qzZkTAYjXXJeLgAfWgnQT+N0E3fB6vWc30cw9gTC63ahhlnICR1XGzImOwYFIRuD4JqFAB0Qp5v2hNKEa+zDxi4+6pSttgcztKCpuxMzL6OyKigYeawof4p1CD0Rp5v0OIwen8y3+ev/1gbEUPcXDrmjg6nhHByYFK5qsQ6jzXG6ubyVuvtrWmH/17/PemrYFiSROzqYGrJKIP2EbHvSMoxmxOlGZdTpnQE1d4vXb/U3RdlrgGCQOzqYGsAtsLCyf4lFIL0jXjec0Hcq7m0nusvrf8tSZqj7tbXh0UhmPDVsgIaWqxXWoHRxAjV4btfR1aB7fd3n+/kTC5lhbDPAkDs6nBrgVWGue6zGEpi+mUANWdo/KOafBH68G02SH6y0ihkGHfFhyB0dTw04vNC471uC05XxulH9tQZtl3zYV8C71esPvFpgDTPc2hDAkDs6tjZku2wzNMgUTrICqOvidcOHaOtk8HeZAYLpXmEtDL+i0AqDjykSUQykk2tDxoqx4uRIaKCZPNACpBYR8bqVagr4/ZLpnkAQlptv75eREzq8NmRbCXdwFN669W/NR2pt7Cy8iG5aarm0vit02+ljP9O/3/xo6u74zMu2M+4mQsPNpPtNp4bTIOFwFPU5FGNWAbEbH3By0lRrz3wUoEAnpTISi7MV4YpeRHoZReGYHaiBgVk1reWc2dRwxp+gm9pSJ5N3Ar5779APMXGFZ0yRgCGXVybDeMD3p7Dohef0il45eHpZNusDlPXUEJLNgYadpeBPJlPDTjFBN3WlXBZccXHdfxvOtMjIfbhIIhpQJAsRwyOr60dXlESvqpFtV1V6WdXwoZ+tsgU10PBqxR9wLTOVGSbmUwm6qTmIovoLPoA7oRTJpSozTF1ySa63j2hAiYwINuo93Lxyi2ADagCPQFy/PrLITGp4NpBY0lV52NW4b4CAk46Aor9hqfGWvusIwBENKCzJ7NsFYd9vGmEDagAvQYttIP3vmUkNW4UEPVYobriRs3NFBnUyNoAZnt32gcSRiAYUnvEi3AwlMniqHagBVENCUE0zDXLNY4YyhkrQ42mFo9ziLHiSLnBgppF2XpwBKBLRgEIZ4bkDjtn3aqaGDHghEwSs8o7HRAA2mUYNIwCboIeiEKCy/+GOC3VheeKfhlm55pO4+DoUUpRWxl2FZflZWkOe4CnHBn8BSZmrIMsT3FpmEjVsEeL1IFklbN16gJdYxoGg3PBDY4x8fHuQQM6vXMYCaIeTPhVgLaoNGbcLC34PR5kbAeshfLsmmEMNq1zxeigp/3Z8hY/HnDqV3TEcvokL3w5wqDaDGhmcKoThay6DW5d5GZPhgb1QlJkaooYQN+w3hRuqxYTj2/mF6RoMvQ8Aj4PhmfUQ7OOCPs/y48jlVcmEM/DM/65kPTV4JPx9KIEGYdcj/OvMqCawRkior8ClWYUc/hOnwxMHz7TCNPC1VdHDR5HLK5eBh+G9gE2iDaiBpP2HIOgyKJLTgPlZEzKGc+lEariY6ubaHT1g2wwTQeazsMz7OxKIGHJ51dQA8fDBhbwNqMHjocDHEL6OfBEwkVz/nxnNDNNBYkS/mCIbZNRXPQSeJA3W7oWxDPylF8gfh8jlVVPDLfAg/j3OFtQQ+gXerVuXkbFFPlLEXjGYGlYKHQ74zU52Z/lNdA9K7BG50i2z9Zl2Sr8hyOURNcTLzuvVZWYsSdpDUuCXhjJDuUQl6oElmfYMPpvn61HwxGggXNSRkbnkKI5cHlFDB9kHOnUpbt8BCM1CDK3fcBh0zAPkukwGaX0B0GwPg6e8BvPEHG1nil3bhNzbOdQAMXzjsj5d3k+Mm1trIDWUUh318ICmzoEMjT6JZXpoKM6266rjS1d6BRS2pEfG+OAVOXAvpC2rDdlRxpC+PF1pfAf5+P5Yf2m1UczwbZd6dOCGO3N6LlAZFuNCVD9nnFKLVnx9GTk6BBnEqnyzNAZKGxK8Q/LSf3ToskNMXC/nejcZRA3/Z+/sg6OozzjOLt7u7/Z6LOH2jr3zbpRSmhDeqYDlReVFQERAhaJYXkppA2qiAYpBQCTE0haCibx0wEwLCS8hNDjghAEEoQUGZEQIhSDFCoi8FXSAlFKmODZHAjmyl2Tv9reX293v8weT+wxzcE9+z+f29p7f85sc9nVIod/rj2xr9ctbwVbx+0ib/e64eu8RzdvzRz8+HlBhFNXQtuF3XoYwgfVsGBX1d5dNuPufT/A7j+tihi21vY4V/av+xrKtNixZe1XnR1KHM6fbdwyXyOcHvHJk85sizr2GGupnFdeh30a5x3e3VPOGn+BwL+pC3wy9H6z9dWxcf+S3l4694PUyWLKhzN78z6vTL+z6ZP8TLbs9PmT/rCMvt6cIAAAXS0lEQVSb9pacWtBMIMTrtCUgV1CDqncadntUp0cWu5RHw3Hk7/RHm2bX8ToCwT/cTg5LtvqqIRic01V5i1GuZrLLydo4hmFCdqMkCChvqKEuduK5iF/JTzxcuLMu/IR299PDPixFFYwJkJDwy5XhcymZHHKPSKowBof8QQ11sNRLAyJ7JUuk2t65ZgynqoZvsRTrZ4KTvJ3R8tW+7Sqjb89eVdHzLgrPnnp5V6Hs5ZBTqKEutmDb4kiu8mvf2Z/Wn6IZ3sJSVDHw3NPk86gzPPEwcSCnUEMdjPXKCy6qfMefJznqej5qs2n5HnYsxXoZ452mabh3gcyKyKlB1RCTeX2i3elJvaRmt07LRFas8/mKabU/5aDFpv7fm/SBxoHna0MH5SCnhmp5iuELlq+OqO9V5NXzfKLdl7ibSr6OEjsWYP1sgNY8H8awWKM2Ssf2MknIaV9Xn0GuimaqAFk0Rnu6BrGmOUFCT3Zec6KHcg7kFDsvVUzXd5OPtnWr5SVclNU1U8lE84CyPolYimoYhYV5zIsOB6hBDeP8Pn/zKbsUdwzGfPyRU30DztX22rKViqWohk2msDBbJbHIadjzwhiG4YIhQA13vynnAj4SYLJKtgyZNO6Hgx/u027i0cx/JJD7JzvX93zbtRzfug7LU5WCc2iszBxiyTOrmNCSD0gul+zzeT2+EOYMsA4bxwgi8Uqs0Cj4zihYWw137hhUasDj5x5IaJbEECLZIj1a/aHoB9sfggbUqeF7Giuzl4O1XP4Yp1tmg2rwBpgfPdh8SVbx1H/PmDL9SvrN9ORtGdcy53R6Y+msvL888ctuI/uPbdW156/HPNn95xNH/8HlYqyuhvvuPzi46A5JfSe67zF77IAGVKphDZWluZ5Y7BBcwe9Ouzaq1ZOPRbyFaEJbtw1qoMEOpESeqK6doQG1aphDZ20281sqf4z79byoc1Vy5zQfqEE7+2xchHl6nIMGVKuhnM7a/B+x0karBPK3wRqStefOSQumnQ0ZMyZIwqGI9lUsRztNBCyD0uLMkkTr5E+apilX/bL8omlnQ8aa7XhfbZJeSyOCiOJXy3yXKS3OVyzUx2gL9NGWrFHx0ihtN8NlXNtdao4c75KPjwwRMS+1M0DSLZM/RrqgNVmJlNUQzzsvY8G2zqsnQc/neFDykTHfWVqrs/ebVskf23yo1mTNhRqoMhfhbowaWGt6RhSi5CPP6XRqy3OYVfInz9acqzyogSoTBYfPkzStfJnyk167i7kMSj4K5iyltz6/s0j+KNw/fAZqoN+D5pB8sshsuPnl0WUjfzF+Uv8J7/94/o4mnNePko+G2ZZQHKq11RpndpA8zZlqAzXo8qth7nWuewgTbEt3sZyASUPRbaFnKaqhdzMrbIMXyGtQgwGYnRFQ8pqadyiqgf8pYaEGqAHMHGroQ9MNX/hYqMFAasB4LrBa++EIzQnePH/JxYkmz59IhmhO0yNx0vKEYgCrnf2Hqhr44xbI3zzNWXqaiBacDQlmLHaMrhr42+bP3wjNSWpPBOy8BItz1oGyGvjVUAPUAGYC9gBtNVTO3oMaoAYwg7Me1N1wEGqAGsCMz16lrgY+H2qAGsAMzy7SVwNfRMzcFwk1gFmCleigBr6ABASoAWoAMzL7VA818O81khmowThqQLsPmIJ5e+nihq5pcuUkPrQ8xW/LExqlwWpnCWSULmrgh5eiUTreG6WxvQqsDkbKeJ3iminzh52XYBZhUpZeauAndIYaoAYwozKbPUU3N/RLhxqgBjCDMoHM4vWL95III0ANUAOYAZnvsI5q4Afmyub6GhNqALMKY5uk6OkGftg6IjFQA9QAZrgp3dIsXt8Y8TpxMlAD1ABmMOY7wOsdSx91B0wy9RuzIcEsw2xNO+ruhpSyxm4bWp7irOUJxQBWD9vC6x89y1hXwC6iUZrHbEgww7CmfExi1ks+rw3bq7DzEsw4rGts3MCPvOEhktHPGoMawKzDrvOxihf3ziTECTVADWCGYK6BfOziqTnFUAPUAGYMtoaPaUwsnww1QA1gBmA/eJaPcQz6aoOr4h922ASoAWoAi1/2Bd8A8XL2xt84CPH5HYJdhBqgBrA4ZH/iGyhSFn93YGYLEhqiUHUlEaKLexOqG55hNiSYlZh8hG/IGPr40j0zZjZx3fm/+Dwe953wVv//vG53vLCjpml5QqM0mAqW1puPgxj84tjFpzetyi4/s31ucnJy63uRfC8amF0uam+aRmlsrwJTw/byiBgFdl6CGYkFuqNmoQaUBZiSTUfNQg0oC7AwbByKFmpAWYAp2UwULdSAsgALwz5G1UINYGBK5uyLsoUawMCUrBhlayU1oOUJTDVbiLqNQWA2JJjBmOho8TQKV//AbEgwozFBfgGFq39g5yWY4Rjj/gyVCzWAgSmYjeZnYATUAGYa5iAjUbtQAxhYTSaSxI4oXqgBDEzJPu2B6oUawMCUbB2qF2oAAwvDZqN8raUGtPaAqWTnUb8WaHlCozRYhExkyFcoYP0CsyHBDMscZC0qWLfAzksw4zIHyUQJQw1gYArmkJejhqEGMDAFY51nUcRQAxiYgjH4DhNqAAML1zJNSgeijqEGMDAl69wHhQw1gIEpGTsClWxaNaDlCUwLu4ZSNmvLExY5WPRMtMk7+6GY6QZmQ4KZgdnIAsySpRvYeQlmCsZ4E5einKEGMLCaTGBJaW8UNNQABqbscCCfoKKhBjCwMOxQF9Q01AAGpmRJ76KooQYwsDCsuBXKGmoAAwvDClDXplQD2njAtLJH96OyTdPyhEZpMGoseErF71DbGgOzIcHMyQ6OR3VrCuy8BDMrO4D7kVADGFg4trkNKhxqAAMLw9JTUONQAxiYgvnIomWocqgBDKwGEzmf96Vd2HYFNYCB1WSc5Pr98nYodagBDKwGY5xuZkUeLh2MqQa0PIHpx0SR8ZOHyh5BvRuw5QkLGkxfJrLEuXITJkiqDsyGBLMKEziJkJX/wkQHdYGdl2BWYpzLI2Z9j04oqAEMrAYTGEI8qevH4qMF1AAGFoa1KNwyCfUPNYCBhWGp+y6i4QFqAAOryRweIi1JPw0NQA1gYDW/tXB6CGl8OCOv77OwAdQABhbCBIaVKh403rBn96DhUEL8qgHtOWANxxql3jrys66PQQyYDQkGdpeJYoJgCwQfsU0/uJ4565nnLH0NgdmQYGDhmbNR83dW5B/f+/n+t8Z3t54asPMSDCw8s9tYv+y995B5e8HK0tmH8k8UZazPXvjG6NGjFy5cu3bVqjlrLn3ZqVPw0ejMgszM/164UF6+fu8332RnF1Q8LCg7U1aWkTF//vzzf722fHnr1pcvn7k899bcnJzk5Js3TxzffuzYtm1FRbeKTqafPPnP/PydO6/sKSk5e3bfvtu3902viAO5uTduTNl55cr16+fObd58bkZFrPjww4MHC3NnT5ny9denTm09NXXR1Km/6tBh48bSFQdXry4svLqjDdQABqY7E6uZ5PV43MEf3NXMrfghPPMofiAkaB53MKoVRHyeqpCrmeytClc1c/mqQqpmfjkYXs8wqAEMrKF1IdJgdHeK2CZBDWBgYAo1MIOgBjCw/7N3NiuyJGUYroisCDIj8r9+sqq7fixp6RYRpNGhUUEQ8RwRRY8KuhFRcKVHYVBBXIzMxrkAcSE6oDvB1eDKOxDvQRcD3oELV0ZkZndXd7Vz5FT1nO7MJ5cPSVO835dvR2S++SVsxxrMx7EGGAx2m6niu1gDDAbbsYbBF7tjDUSeYLBDMbH5TnciTxQYBjsYO3rSnaA0y0IY7GBs/BpvXsJgsB2WfAFrgMFgO2z5UawBBoPtMPtprAEGg+0w/X2sAQaD7TDxQawBBoPtsOizWAMMBtthxSe6aA1EWGCwPVlxgKlUzIaEwbrG1BsfYzYkDAa7zZZvPOXNSxgMtmMNP/461gCDwXas4a1PYQ0wGGzHGn7yOawBBoPtWMPv+Q4FDAbbYfLXH9j/Uv4M1gCDdYzZ9bf2v5R/hzXAYB1jYv7l/S/lPzwQayDyBIMdimXzN/e/lPUDiTxRYBjscGy09/tVvwqLAbMhYbCusdf3vJCf/nzh/h5vXsJgXWN7/r9/dyKwBhisg8z+cZ/r+B8zHWENMFgHmQ7f/cHLXsX/+eu0dgasAQbrHMv0NHrnZ9/7yLNnTz7UHk+evdYe78G+8s8P/300FhHWAIN1lBk1m4yWVl0zJdvjBewqVIA1wGCdZEZoHW1d8ro9XsAGWAMMBnsPxmxIGAy2y5gNCYPB7mTMhoTBYHcw3ryEwWBYAwwGwxpgMBjWAIPBsAYYDIY1wGAwrIHSwGBYQwOJPMFgRJ7uiDxREBiMoDSzIWEwXq/izUsYDGvAGmAwrAFrgMGwBqwBBsMasAYYDIY1wGCwO63hl4ezhj+PsQYYrCNs8ubhrOE3CbMhYbCOsOSnB3OGp7FmNiQM1hWmD2YN33i538JsSBjsIbKjfx/KGt55ud/Cm5cw2ENk8vmBnOFHIdYAg3WHFZO/HMQZPlliDTBYl5ia/usAzvDVX4RYAwzWKWbDv317X2f4UhpiDTBYx5ieqD99fg9f+NpvX9/jt2ANMNhDZcZOJ+u3yucXzXH+9jfb4+3zixeyH15k4RhrgMG6yYRVW08tkvaQ/w+TymR7WQORJxgMdkfkCRFgMFinZkMuWHqiH/rdH3u0Pz8RCe2JfuiHNdxiiVY6CQtaFv3QD2vYYq4ySumRFrQs+qEf1nDF6sooZddW0LLoh35YQ30UdWW01kqWq7Y2tCz6oV/frUG4dZyrzCKUWsZ5WxtaFv3Qr+fWINwqTvlbQGEoZRy0taFl0Q/97ssaHkcso9Dr80TaJh0+ruK4XOuCuAr6od+hI0+PLig9sknpymGyiyKKxlJKO6J50Q/9Dswe32zIpLn5o4ZxulaR2++1izuWvOiHfgdkj+7NS39v2G32jDrLg3Slw6va0Mboh349tob6qdFIi0KodRrkfiHU1oZcH/qhX3+tIbkqQ6FNHARVeFkbcn3oh379tYbkevEmjBqmQTy+rA25PvRDv55aQ3FVmdBEOtJa5UFsj9rakOtDP/TrpzW0GTRXmSM90KbM8zwIYrlsa0OuD/3Qr5fWcJ1BWwh5bjNXl8CXRmshFkfTJbk+9EO/w1rD4DFl0Hy4ZGyTaj2oSn9UifSHVeT60A/9Dhx5elwZtGJQiLRK7MSz6fTIFcQflWlyaWMaGv3Q7zDsMWXQTv2CrdCikkq051VBkG7iPBZNLk3MWAajH/odhj2Kn7oQypVG6SIyxuihbW4Uu+MkDVIjxVBkzTMkQxujH/r1yBpq147XShithVQz58/1neFQxEG6skYbd96c1kY/9OvdvIZEyzg9Vuo0znO3oHO1mU/dhk+fpkGsTH2ec209po3RD/16ZQ1hYp1BH1u3ggtiXxqlhRBJVuRBHvlnRlfrOdoY/dCvT9YQjsogSM9O8jwvrW6mdio71HmQblShhY+qNas82hj90K9P1hCuc1ebXJhsOB8v6lnf2g6XzsvX0pjctveHaWP0Q78+WEN0zfTK12atdBQ2G7v5ODmzzWZPbBIhEtoY/dCvJ7Mho2h8/VP1uozjMvUPisKplT53EolVGVdRlhXhdEE8B/3QrzezIcfnqYiu2MhKaZMwG2SiiuO1PnFIj+od3jASBQ2NfujXk9mQsn5kpG9O2UmELpqFnPPvCbth9EO/3r156V92DdrabM3mS5UQUR7kWUQbox/69dAa/IiMOGhrs51mP1ZC5UF6Imhj9EO//llDPVjrLG9rcyuXtnQ1ixVtjH7o1ztrqF9lC9Wqrc0dubSc/3roh369s4a6MtOwsG1tolu5tE2el+yV0Q/9+mYNbWXCgWhrI27n0gZG8F8P/dCvV9aQhVL44f41a2uT7ubSBG2Mfuh3X9bwUCNPiU+XzGtW1DG06n/k0ojnoB/69Wc2ZBSJ1JfjpN3NjaxMqjtzaTQ0+qHffbAHuqwJlFDHaRDkJzcfGd3KpS0jwzIY/dDvXtiD/FlJHSrxtanmNx4Z3cyl6bGgjdEP/fpjDT653vp2bGfbj4xu5NIE33dGP/TrgzVE4axNock4NrrQrjaxFLPtR0bbubQFbYx+6NcDa9BmbGZN1kRWxq/cnG+X8nJ4TvvIaDuXRmujH/p13xpEdl5/+qNOrhf1/R6jVXo9WOuOXBqtjX7o1/1Vg0ql0uOln7o3Fv7+jlFD04zjrGszMHaT3sql0droh37d31AM/CjOZlJvqnRh1CCOi60PhjWluZFLo7XRD/3u3RpeedzCzJvvDssmXiI2VRw/v86lZXUGzR0XU+I56Id+fZoNWfgPD1dZUJaJTcKpcnUaF9e5NJ9Ak9aqSZTR0OiHfvfKHtZsSOEWbOlG1veFtf8MiJZhVD9DCoJ8OPJgESajMGMZjH7od8+Pch+UNRS6Hp0j6vvCqq6MP6+pjSvX5QeKaWP0Q79eWcPArtIgz7QQi8vK+POKJpcmrz5dThujH/p13xqKLaaz3H+UPBLz+sNhfsB/ZNwh6lyaWtLG6Id+fbEGvR0gMSpP81KpTbOgE/Oj6VD4XZ+0a7//m9Ha6Id+/bAGXZxbEbWvtw0KWZ1kmRpU/jZQ88HRMvdHmVm//4smtDb6oV8frEGoOJZidMW0q4ka5LHU8kh44/bfAXBHXn+mXEz5r4d+6NcHazB25fZwi3By7caFHsZBLGUzLEPJMk99OnWjotBO2SujH/r1YTZkJk7LuFyGR3p6fV6RVe0cPh85mZ8MV2dVWZ2JE+I56Id+fZkNOXHqL89deU7N9nl67D3LnJRxfNEiV7shGT70Q7/3jb3SJcxE+LvAw7R+YLR13jxsVntun1dOeLyGfujXtzcvpfYpkiIPgthGZuc8tUmDeEQbox/69cwa/OBN6ZZv6zTItRI703P8h8q3vjhKa6Mf+vXCGsb+RXi3XjNuRZebQWnM7fvHypXGTmhj9EO/PlnDrN7o+ShqlKfpKk/j4tZ5hYxdaY5oY/RDv/5YgwlFG1IPM11uVn58TnX7PHua0troh359sgZd+BiqOPLPkwdKF74ybl83vXme2rjSjGht9EO/vliDbkZ0joSQs7BQg/pLxEEsxXS3NAtaG/3QL+rHbMjIpFXiNPcDtdTM+Bl85cqP3ZLqxnk6LSs5JZ6DfujXl9mQY5tUqQ7qUXzGR9L8si1Z+hl8xXYubTyZHg8KGhr90C/sxWzIRCt5rrWKVnk+HKrLwVpJ6Td8Rt+c1ydYBqMf+r3v7JW8eVm/0lboIhLWrDbl9WAt/46bq81/2zu7FQdhIAo3aob8GRNttV23loKwff8n3ExU9hFcyCm9GnpRvjMcYhLPCEHq+Y02Bj/wK8saBj42UkQmRi07fje+PRya4zl5RrGTJB5oY/ADv5Ksga+aUCuXTljBe8POtmqXQcvZ+1kKaiwiTsEP/MqyhjEJIh7Xqg/uVfGpUT+om6m235GcZ5lWehzNJ9DG4Ad+RT1Q3M1dicrVXndJmfDid2NzrrcymieD8DjzpI1BG4Mf+JW1DXlTrbF97dmzw0JpHbdn/q/9RZr9Qor4QhuDH/gVmA255sy9sNioRrGdH42TDxfJw4L6v60htDb4gd8p1nBWNqRpeOzwhyJn7nEKnx2qybnpTcb303PA9RzwA78SsyHjLcux1UweUTy/8wjzO+f11YQ7fOAHfmfWzlqudNvFE36fJdVk3hAS28oufQfCHT7wA79za+f9hUMbrvEkkNDkM+dUa1VEG4Mf+JVqDbs2yvDrr6uv/Vup0RDxMCG0MfiBX7nWsGkjI58k84jiD9eu1xFtDH7gV7Y1ZG2qyVCkGHhBh5YFP/CDNezaVM5pw5H/kAb8wA/WcNRaStI0ZJckTYQ04Ad+sIZDGztdpJaurh1BGvADP1jD8RlWqUV61PM/AtKAH/j9l9ovEsqk0gY+yv4AAAAASUVORK5CYI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 name="AutoShape 4" descr="data:image/jpeg;base64,iVBORw0KGgoAAAANSUhEUgAABBoAAANICAMAAABe43wfAAADAFBMVEXr6+vw8PD09PTi4uLq6ury8vLx8fEAAAD////u7u7v7+/z8/Pf39/29vbh4eHs7Ozg4ODt7e3e3t75+fn4+Pj+/v79/f3d3d36+vr8/Pz7+/vj4+P39/f19fXm5ubk5OQICAjo6OgTExNAQEDp6ekfHx9eXl7n5+fl5eV+fn6NjY0kJCTHx8cZGRkiIiK5ubkJCQlqamrc3Nw3NzclJSUODg4dHR02Njbb29soKCgNDQ0DAwMXFxcYGBgMDAw1NTVBQUEEBAQQEBAaGhoBAQEPDw8rKysgICAHBwcbGxsnJychISEGBgYwMDA+Pj4LCwsvLy8CAgIcHBwKCgoFBQVEREQzMzMxMTHMzMwWFhY9PT3IyMgUFBRra2sSEhImJiYeHh4qKiojIyM8PDwyMjK4uLgVFRUREREuLi4pKSktLS00NDQsLCzPz8/a2to/Pz/X19eVlZXNzc2mpqa3t7fU1NS+vr5kZGSCgoKhoaHT09OsrKzGxsZRUVE7OzulpaXY2NhwcHB2dnaLi4vBwcHFxcVQUFBFRUVDQ0PV1dXAwMCDg4PJycl0dHRsbGxWVlaMjIyjo6NOTk62trY4ODjZ2dlfX1/Ly8s6Ojo5OTl9fX1CQkJNTU1TU1PS0tLKysqtra3CwsKYmJh1dXVubm6wsLBnZ2dtbW2xsbG7u7uJiYl7e3tHR0e9vb2/v7/ExMRbW1u6urplZWWurq5MTEyRkZGenp6zs7NhYWGpqamIiIjOzs6Ghoa1tbViYmKZmZlcXFx6enqqqqpXV1ePj49xcXHR0dGTk5NISEhPT0+ioqJGRkbQ0NCvr6+ampqfn5+rq6u8vLxaWlrW1tZLS0uHh4eBgYGEhIRdXV2QkJDDw8OWlpZYWFiXl5dpaWmoqKhJSUmAgIBmZmaSkpKnp6ednZ2FhYV4eHhUVFRoaGhZWVl/f3+bm5tzc3OgoKBgYGC0tLR8fHycnJx5eXmysrKkpKRVVVWOjo53d3eKiopKSkpSUlKUlJRvb29jY2NycnK+M1O7AAAgAElEQVR42uydbahlVRnHz9r7rpe99vs9597zMufc08jIvVLEeKHozSzQJpqmml4kYQokTQkNg1HREpIULD/4AoElpZFZSUSCQhIlVgpqCH4oS/FjBQUjRB8KKdr7nDN37sy9mi8zc9c6+/d8/Hk/bP7rOT/X3vvZa1rR0WqZjWrBYLBms6iFGmAwGGqAwWCoAQaDoQYYDIYaYDAYaoDBYKgBBoOhBhgM5qoaNmrh2H9egMFgzWatFiHAYLCtjK0TDAbbjhEHDAZDDTAYDDXAYDDUAIPBUAMMBkMNMBgMNcBgMMfUwJgHDAbbUAOD0jAYbAtr8XkVDAbbyvjyEgaDoQYYDIYaYDAYaoDBYKgBBoOhBhgMhhpgMJgjamDkCQaDbTPyRAgwGIyzIWEwGF9ewmAw1ACDwVADDAZDDTAYDDXAYDDUAIPBUAMMBvNSDYx5wGCwDTUwKA2DwbYwzoaEwWDbML68hMFgqAEGg6EGGAyGGmAwGGqAwWCoAQaDoQYYDOaIGhh5gsFg24w8EQIMBuNsSBgMxpeXMBgMNcBgMNQAg8FQAwwGQw0wGAw1wGAw1ACDwbxUA2MeMBhsQw0MSsNgsC2MsyFhMNg2jC8vYTAYaoDBYKgBBoOhBhgMhhpgMBhqgMFgqAEGgzmiBkaeYDDYNiNPhACDwTgbEgaD8eUlDAZDDTAYDDXAYDDUAIPBUAMMBkMNMBgMNcBgMC/VwJgHbA5ZbhW5cDYkDLaVrR3+9TNfHfZsTi6cDQmDHWW/36fr+sDzxsicXPjyEgarqneD3qiDj4za5IIaYE1n1Q6h89vz9eY68ANyQQ2wZjMre+bJt+oT66WCrFADrMFMtYcPX663q0dHZIUaYA1lomNu/Ih+mTp0LVmhBlgTmRiaq+7Sr1Af+kb1dzlZoQZYk1iZmu/eof9Pfe6LJrBkxdmQsAax/voP9auoz3SXZE5+nA0JawTLVW/132foV1UXfon8XpmxdYLNC5MD+6cL9auu/YfJ7xUZccDmgqmBuWe/fk311Dr5oQbYXLPqVsL88p36NdevJO8qUANsjllqHviWfl31bbMsyQ81wOaU/eIO/XrrzH+0B4pMUQNsDtnus8/Tb6DO/WmnI8gUNcDmjMV/2KvfYN161VJgyRQ1wOaJPf1e/cbr4L/6HPTy8mpgzAPmHbv9fH1y6t2PdDpkytmQsLlgwZE365NXB54ZBDk5czYkzHt2xcf0ya3frBhJznx5CfObXfeEPun1tiPDoSVn1ADzl43v06ekrr9yIMgZNcB8ZY/pU1XnX13dVJAzaoD5xqwyvWf1qaz7TcBrTNQA84tZuVS+cKE+tfXzUUz2qAHmEbNy0L59nz7l9Z0R2aMGmD9MtEf/PFefjrqG7DkbEuYLK0dLN/1En6Y6i+w5GxLmA8urPu1cr09fPWRKzob0dvszZKvdlPzsaKl1nz6tdVW78f3n7eWnIuXn3Yj8bGB2Pbb39JpBXzyIm95/vl5+qqRKTclPft7zs3Ff3PJZfdrrtr5teP95evnVykip2krwk5/v/NQg+vM+vQP1LhE3vP/8vPzJykgZj2PBT36O84t65keX6Z2pF5Zss/vPw8svJyujlJLB4spsbfjJz2V+5rkDeqfqnFg2u//8u3xR7eOqlRmaQAVJMVsbfvLzmN/XP6V3sB5oN7v/vLt8Ue3iZP0IyJggSMLZ2vCTn7/81v6od7T+s2wb3X++jWWUaryeBvH0HL9ON0kWx6pkLGj+8ovu/eTOmkFflNsm959/g9LtOF2slsPm7yijqBMEQdzmxz9n+Yne+Nm9eqfro3mT+8+/syHT6cMfuZBkYxlV93uzzR23DPOTX2/5kXO0A3V3k/vPuy8v62fD1c2elWtFmK0os7E2aGB+8rv2PdqJerjJ/eebGiZvjdpKlEKOs7CoN0KztWEucl7yu/py7UgdaXL/eaaGdGMZSmWTMOyao2vDXOSc5Pf4XdqZerrJ/eeXGtJjmzdh5UIWJp2ja8Nc5Fzkd+Wt2qG6tsn955Eayo2VMTZSkVKyCJN4MFsb5iJ9zy83pnxMO1WXNLn//FHDbAatWpmBaim7WBRFGCbBaLY2zEX6nZ+Nl80tH3TLDPp3Te4/b9RwbAZtKIL1OK/WJayXRikhhoPlEXORPudnpVF/OeiYGPQnWk3uP1/OhpzNoNXDJZ047Y5b3cW6umlQVyyZi/Q4v9wOhi98XjtXdza6/7w5G3I2g1a2SpF103ipZsvLg2pB6ura6VxaByF4md+Pv6AdrBv6eZP7z6cZvtV6w1Yq0Q2kmP1dNwyz3UmRiOlcmuhxG+FXfvUs8vfep52sw+1m958XlzoUsloaqcrIWqsW4umD4qr2ZGFmA7Eg8uk7JIsGvMrPBiZ5yU0x6ENWNrv//Pm/XjKWwiolAtmr/Dx5MmxEEmYrsVW2+rs+avAsP5ua1f9qV+tRY5vdf55caqqCJNsl5WpSFNWGrlqb/nJ1w6dWszCR0yWsrK06aMCb/Oodw9na3VoYNbz/fLnUNK4EvSuudnBhUi+NVEKINC+LsIjqd0Yb+zk04EV+Njbqr3sdNsOLy6Lh/efNpbYXwzBb21MUxWKspqd2ynhBFWG2W5ZK1KNq010eGnA/vzzu24cOOSwG/eEsbXr/+XOp46Jam0LYfKHfGU7O+lbxwqhy+Tiwtohnz4fRgA/5tcWRi7TTdVb9pKHZ/ef6TNYxplbqtRlLFU3H1lW/k67F05s9sTsVIkUDvuR3yQVui0F/PIgb339uj2BEUefYparxYpIsZvWLIrMcB/XcSSRWFpNulOelWR4y3uRJfsXN2vW6sZ03vf9cH5TurGci2mDtOAji1OStXHSTZKz2VEi1J3d4C5EoEYLz+ZWxuftB58Wgn6f/XD8bMpi8MlLHn7KTClVON3KVv5d4muBNfrkdmfBn7otBP0H/uf7lZf2xazhbm01n82VSiKgIizxCAz7lJ/vZ98/zwAwXl/Sf42qoj8hIwtnabJ5m3yWFLMJsj0ADPuW39rVzPBCDPtRN6T+31TA5WGutmK3NCXNpo2rNEokGPMrvy2/3QQz6/XcPSvrPaTVMPmUzcmW2NtvMpRXsGvzJ77n92g8zPG4E/ee0GiYrs2zKeLY20QlzabuLYpFnDb7kd9OdfohBX/oVY+k/p9UwWxnTErO1ESfOpbWsYNfgfn71FMA3n/JEDPrMTw8E/eewGnITiPpw/wmbrU22dS5NoAHn87OByV70RQz6sl21Geg/p8+GTOvpkv50TGYyhtZ9mbk0xpsczi9Xy+tnvckbMzy4mpb0n9tnQ0aRyOrl2DO7m2vHQdrddi4NIbid322XeiMGfT/95/7ZkKEUclcWhsWe418ZnTCXNoostxEu5/fkXn/EcMZh+s/9Ly/TyVBJvTbd/nGvjI6fS1MdgQYczu+eff6IQd8c9ug/59VQT67PvJ3Evc2vjI6bSxP8+9jO5ldtxK8+4JEY9N+DYU7/uaqGyPQ2JtcTq0pVrU0SiN7mV0ab59KGaMDR/ERneMVTPonhgreYmP5zVg3KdmxvNrnetfXOrfL2YnD08JzZK6PNc2mowcn8bGqu+5tPYjj4qB0I+s9ZNYh8ffJPf0wm18vJ8x6rZHbsYK1t5tJQg3v52cCsXuOTGPSBK0xg6T+Hdw0yC6TqjOpT9zqifr5j5YKdHsc5WZuWjXdnJ8yloQbH8rPx/9g7t9gorjOO75ndOXPmzOzcdmf24t2115fiNsWlxAQcDBg7jrHBQIGYcgsXt9xLKJWiQNQUlKJWqKVqoFXShkppH5pWCURKhNI0rVKpIU+gtpFC6UPKQyukPLTNQ3qVqs45s2uvMUlDsDznSJ+F1nh2drTznf/+9ly+8/+I/iOpwND7Hskg0J/YA4oEs+KMnHotFbtUTZim21AwLGqaKXlpgAax4oeI8tP1UpHhKili0J/o3pC0ENUdVqL0ElTNmeahybw0m+eghT+LAkhvEjR+9ItzZeLC8hM66O99U55ESpR2WeHhnJ30vLSRJoEatlPWncxLYxloimGovm4DEISLn62XjK8sk6rH8M4Rv+yC/mTwhkRhh82qKnxeGLMyIFghOl9DSiadVIYdKJF0htgwjBAufigbnFwtFRge+kOQRaA/OXZeuphb5yA+L6zylmHnRW0TNle9QDFgQLT40RK59G+pwDD2PMlj0J80m7KNipV0bIxQqd4y7Dw3yktTJkqXAwbEip9dJoekSmTQ1p6qgQH0JzAa3IZj2HZYUXIdFXjhMGbwr9PwB/G8NLUMGBAyfqT901KB4Z5n2d5K0J/gaMCNCSRUdSzHU9Vq1KFDhWKQQmzUpxjNbPyXBzQIGL/0jXkygaHjL7VBEKWgP4HRgN35BtJr29sSrpJrt201kWPTQFHBUc9hP55tsPGf7gMahIvflQ6ZwPDgK9F3v+H7hYCUFNCfoGhAqmkqKDNxDIdtoiYcU8FKETFwszoA4Y/Dy5SjAHoNosXv4e1SjSVO4Np9XHr8nSe+fGNLkGgqY9CfeGigRiUcw5WIP0ljF6fMpKkokVmGqniOxbJTq6pOjADmGgSL35YDUoHhd/XCET+pve+eJf+iBdCfeN6QNprjmV6ZFHEweZ5r52o+fCzlpNCeqnTmvFwnaof0JpHiZ4dyutQnFRjOHavdw5ax2pGDezRtLyYF0N+tUp5ifTN+GP3y/FDec2jjeTjLmEXbPdNcVDsUtl0KciCFit+x56QCw/c9dh9umVyYyMzq5lVzdhyeA/oTzRvSR2wWOGXxBaOG8wok6i2H4zzPh+VJIeOXPC0XGC5Ek4/BF741cWxoLZ+XXPGA3Qn6E2znpYJZFonrJJOmodNp56lVK2lmAAMCxk95a1AqR4bLtfvwXl81cXDrQvY4b/V27YfIAf0JhQZmvKmE3bdmK+lgFU1zz2GFyhsqjgIahInflX6ZwLDgS/Xb+MSCyaP9fTwbY+G9m7Wu+RXQn0hoyLKN8GF/jYY9YocmPEpvnn9Xw6YxfMCAQPFj1qov3iMVGF6tJzG+19pwuGUjx8TaDm3nHu1djEB/4qAhzwfKLBVVdyyr4lime9N5rmKGTVMEDIgTP5wln79LJjAsfguRyJXpzMCUJ3qWsMeRbk1b0q2teNMF/YmCBkpQLUmd2NirVph9Tu7m84w5FqBBoPjhTHB+o0xguG+bXVAo6+mcGpv6TPcIexwIyaCtGdW0X5aaQH9ioAG7LA0VFdl6ckLFLlN2OK4Lpp6nVsOmyQAaxIgfKhWfeUImMGz46zFSpjoqkyMv3fTU0P3810BP38gKbXx0k7YlAfoTAg04sujMIKTkiasmeCXipKmgYHrTlAANIsSPlsl3vrtYJjI8fbKYRcz5/tB/p+2wups9Du4JHzZtXrOrV9OuG82gPwG8IXVq5dJhzJmhlpqnzIPPqzDbLUWdch62vJwSQHqTAPHDRfv0fTKB4eyhfFq3bVxoOjHtfQ/wZUst6jmsX8tnHb5qm6A/Abwhs0Y6Z+Ekt+KjLKWPddvSZebB5zbmpWX9oCnhAhBijp+tE/KGVBuv914mNduVay3Tnmzt472fs9FfB3r5r20kD/ojsXtDprGqzMdY1SuOk0qpdWOttMcGzBRP9etDMIyIN35U9Qt/liqRYeWjQQHzCpYXb+F839rGaTE2MN69XNO28oWLltXaBVIC/cW985JvaXOxqyODVqrepLEW2+MWtg1CmJRLgAEx4qcWsxd7ZQLDkqOZvMrWcMijt3KSWNPHybBzZTiweGzfBt4Zamlr1bpAf7GjIcOW3QjG1HV11WZ749N1QjN7Tlaj2FQxKgAGBIgfyqcvPyUTGOZerRKV6iiTPTV+q+fnHXyQjzj2dwxq2uLu4ajPwNKf3iAY9BcrGliqDk6rFRsZiM2tm0aa1JpBV5ssq0lFOGWARawA8bNRKfjG12QCw/LvmQGrX1kKfvD1W5/Rw3tAq7T+4f3jvSO8oE7L5l0Hwv7FOjUN+osTDUEoaFTIKp5jNits1c3LEJ8q0XlYbWpSw54ys+ZDgIG442eQ4/+Ran/l22ViUJ2W/eMfe7+06c+xx+FoTvXJ3ogMI5p2d8iGG74K+ot1QJGneYIUM2npdqhsp5ntLea+3oTqrDIIKwcftg0FDMQdP2ubVGB4Icl6OtQg1R9/gGlsX6/WOxr9l69atozzxMiFO7T1nWXQX7zTkD5JU8NLWuw7z6ngsB9c8/xv9xLhMDFK6EFFwEDM8fuVVGB4OqpSi0n2nx+YmbWiZ+PeaN1id9RniJIctM2Dc39fdkF/8XtDtnPPPadiuCRA0fpbkLOchMqKBXmTU2uAhnjiFzy+VCYw9L1Zu4/qtT3/79ylg6Pj+2ple1vaBldGqU/zxlu1MwnQX/zekDTFyg53Ypd57jEXPiOj5EwzV8XU8nLlDKQ3xRq/P3XLBIaNZ+q38WLPh3tF//Z1PBWyrVXTuiM2rNK0s67VDvqL2RvS9bmco2OUlyhuqvIS5nnmd5jEkAMZV/zsdPbZgzKBYfiPJItsWy/nn//Q+0KHIs+JfUN8Gya/3eXDmvZbAvqLd3sVswThiTtsP0t4TOUTaijqGYf/MhhyIGOLn3/+SamsWi4ynOm05H/2pdsZgUQJ1Ad576ibdyHGerWuIK2C/uJFQ4JMaJsdY5VAnBRfsw+PpYkLGIgrfk3XZQLDilf4m3bLZP7fb+uFtXRp7X7Ghs9w1/yOuzZpF4kB+osdDTVtE1Z5UG23klaVkIBizIoxAQZiil/qBak8nN6t7YsMqi/f7munsGEt2yPS29Xd1V/Jgv7iR0OkbdVlK8msRHEn3+yWDQADccWv/XWpHBm+WS9lq3x8w+2/upENXWxEsWBU27XrEeKD1uJHA9e2kqPYxa7DOsTwkY8zfsVrC2QCw7mT9bu4MvSRLtDAhnWsWM26Lk3b8JQLuhIBDXx7sWnqlFn+AxpijB8l5OiwTGBYfaFQSz34W89HvUadDTsH97OyGh072B8vg66EQEOo7VDaKWxUQmm78JGPKX4oXzyzTyYwjH2K5CNHhiOP3cFlamzYvWshG5Dsj0wpTNCVEGggaSOXUHXVTCZNDB/5WOKH8+RUj0xg6PoNKWJdD1G46IE7uxJnw9wejfOlrbasCbq6GQ0xpVZkKsjWE55pNlNIZZr9+Nl6KXhGqkSGdUczWWrbruI3n7vji7W2rertWbWbrVKsX1Y7dgp0xdGQiPnNuHyWOaMohg8NEkv8jr8mExgGfj2RtTkj279a+0bmacvWhP/bvqRu6VDWQVcxeUNOP4b4/njoxs1y/MIuuXF6g0RgWHOjOR/dQ+HVrTN21aXcxGHzxN/fzoOuYtx5OeVYBqsYEk1mO37UyOevrpApw+ntJlKOJlsvzp3B6x5kxTBbJ/eNbIIJcWHQEH3pwUd+VuOH/dI/pPKDfe0wSVNekPfhlTN53X5esGasYRP6VdCVIGjIhl96WfjIz2r81IAclcpB/rnDpIRCoJXIJ0dneEs3y/QabNy0ea8NuhICDT7FkRMffORnK364WPrZkExguP5zDgaU9c8/NNPzF3ymYWwKJx8BXQmBhmwpS0vwkZ+9+LnZ4i/+x96ZB0lRX3F8e5bpfttTTTPbM2P3MAMsYoJyCkK4CbAhIFchyCWFHAmLYK2wnLIsghQgK1e4ghzrCgHCISBlhCCXSBRFiiIkWsGAJSuVlIIVIMZozMGcG2MqhRqmf+8339+f3z/Y97a+70Nv93vv9xgnMHx/dxwMuhGsWPZ//8dH1W/VVWv15U0P98NXgrxrgJZRzZ54ilWHUyXFNzJ4QrW33Ybr9Zq37TNuYZ+iL2n9c4EGoCH7tK8/wOxqI8OZRBeDN9RgRubu3TwPNLje8gQtw1rwbk6D182rUk86dLQogz/3LFqeclA02aOZqhP4A6cnBu2vEVLNHFO3nMOtM/qDt0fRKI1H7WzRbj6S+3/3A0Zc6L3Ejt1Sl6fY1unxGf7RbTzwEMonWzTLeHwUpyeGrS0otqNRiQRn3Znpn73KUOEhlE+2aM0GcwLDg8XxJx3dcM65sK7y9bAOD6F8skM7V8YJDGsXJ6JWg7XmuvDjf2T64CGUT1Zo5hpOYBi/PZVHeGc9NwJYHdDhIZRPNmye5tXIUJpO43pvVyKYj3sogAbpNfPmQ/nbhYzA0Ppdw04mcbypKxH0nAkPAQ2ya7rXoUndGIFhxDu1Q77E2OO0li7Na/jhof9EA9qCJNNMPeC50pQRGNr/rK7t9cfzOPeiSzHshIdSaECjtMTanu9xesmwLxV2eKZb1+sVPhH0mvCQSLshod0Gbc4wTmBYUDOdxxG3YugwlVR4CJOXcr98pNVPcQLD+japJOxD7rVZRWwFHgIaJNZ0H+VO5wSGvs1CgcSq1tCmoa5FMTdqoAcSaJBY0z3B3J39GIFh3AfesJrI47iLUx5V5EOjE9Agr6b7nAYzON143fNMxPHGapLoIRffmg48G9skBQ8BDbJqqmNdb8IIDEUHvRQDgx4JtljhYhz95sBDQIPEGxnUMJ1uzQgM2kGKP8XrBuUucDOO4X54CGiQWIs4W+7n1OF0jeIP8XqU8ve5GknnMDz0VTSg5Ukebfd6RmDov60gnoephhre6ORqKCsMeOi/tDzhlyCDZvo91qKNnMaoVjS2o34znsflu1wOxR814SHshpRS0z2h4ns5vWMYM4usWHeRGqDDbk95bAxEdHgIk5cyarqPous43XjdZ1owDgbForOzXW/QtqNodAIapNSUoH0PJzCMnkIUK0YlQM+OcT2ajeSDh4AGSdHwbgdGYOhVmshDN6hihfvh7EOjE9Agq7ayOyMwjP3CiQftj32vHOh+PAfgIaBBUu0tTjdet/rIkwzbrrNOhMtyNsBDQIOc2sQPOTUy7FPTeVTVFyGivvAQ0CClZl/i9L1y46J0FlPaivHaAx66RTSgzYOPZioUWsIJDKemkifptfOCXK83Er763y1PaJRmqVmv1GMEhpMzE3n4o6HnnxEkpqEVFnogsRtSOu0Kp/nKCdOSUXto5h+Fme1a6WDZGyYvZdMON2IEhkaV6TwmXhRnymNyCHdhAw2SaXs4zVcOrcpLZeHsaC5OXCdSZICvgAYZND9RwS5Obx9n6KQkk3izvkBx7SUFvgIapNH0SLDgDUZc6PGkQx49kUdlkUiRPYL2aKBBHk2P0kROjQyF2/KDHj1xJ8YLfYQKrV4d+ApokGcjA9V4sh0jMvylwjbig9dRmrpQsNh+CV8BDbJsZPCGzRNdGYHh80UUiIFBN+ySI6IFdwO+uiU0oOVJfM20jJ9w2gc7bP7NmM2cHFMN1r3YRbTo1sNXt9byhF+C4JqZZ9Di8YzA0HF/2NKTeXw2ULjwetQycBc2dkNKoCkW7e7DCAxN36SwmszjaH8BAzzv6PAVJi/Za0qEGnP6Xtlkkt+J9xLpRE8I2bN5KKjAV0ADd003Qm329ucDhn73NAzHvlfmqVag8WAhQ+ybXAUJrwENfDXT49T8Z3tGYJjriV9fefNRJ3Be0J7NAW0C8BrQwF0Le5cXMfpb4lLtZAdGlFa/KmqQnxEWywMN7LUvRjACQ1lBsgMjSnn/EDbKXYYPvgIamGuVDzACw8niZNQq1dkp8FBHTgReAxp4a+dXMQLDqlnpPLy/7ShwoJvID69hNyRnreIUIzA8fLx6UXSp0MunFsJrX6vlCY3SYmmq/fKrjMDQ63oiD9NveP40SOxYKwx4Dbsh+WoN5jICw8CqcCIPJUJDFgoe7DpS4DVMXrLV3mYEhsJDyaD9BhWvED3akeSF14AGrtqJVnzA0P6qk8ojeMd08eNd6cBrQANTrZLTBvkDr1X3Zi1hQLRdtgqvAQ3stNiStCmc5isXlIRSN9s6F4ZzeCsy34LXgAZ2mu6hn55kBIa1L1BAMRM5/JnHjpnpIQVeAxqYaYpBucsYgaHRFju9kWFISx4x98834DWggZemR6nNrxmBoWklJTYy+ImmzuYS9Y7EWBX8h92QXDRTpZpLC/mAYeQHhpUX2/ro9wQblrEJ+4EaKryG3ZDMtCpGG+SLDhYEUlnkzWW0Y+Y0vPYNGqXx6OSaplPopZF86qvVkw3J40+OUb3TnE/gWiN4DZOXjDTFtqYMZlRfa1pQVE/mcaWjxum8B/8BDWw0xaIhj3JqZJhK8cuo4h0Yo1mBQWsO/wENXDQlQHvuZFRcZRUUiS9ivhl4+cMas/Mp/Ac0sNBMxaC3NjIqrdkzKZoCw3PDuIFBa1IX/gMaWGg+J/cIo++VE7ZT4sp5JeK8vFHjd6458B/QwELLv5vR98pRk5N56J7QnIuFDMkwIt8H/wENHLTLHfiUVaejqT+CfEHPjVYax/N38sN/2A0pvnaYERi0Hek8wtaFThrPk++D/7AbUmjNzAvYx+/jU1K91xGpZvyqbtsobcIUDNpe+O+bNkpjvCozWl6Apj3DqKSW6omXj3mqTaWjNLZnPvyHyUuxNavkQUYFdSw33YERKO/LFwzaffAf0CC2Vncfo3p6cUjy5aNuhEqWaZzPPPgPaBBae5/RNNKjD6WiVsm8NJA1GTQv/Ac0CKwtZzS/PPp4dR7+pzXm5zH4D2gQVzvD6Mbr0Y+TlU7jFwO4k0HbDf8BDYJuZKD9jL5XdrqSF/Ym18HSJ73Yg0HrCk8CDSJqqmWVd+ZTR2M/ygn6UhsZysdpEpyl8OS3QANanm6PZvqj9vw3+FRRj3uLQ14zmUfJbzQpTjk8+S1anvBLuF2acYRTI0O1EZw2f5MDDFqTOio8id2QomnGNkY1tGF1dRqRrZos5ztYMY/JS9GuqXM4ffY7uZgiqelE+5Uu0pBB22LDk0CDOJruC9MFRt8rO5cHAkoqj9eHywMGbWwDHzwJNAijqY66idH2xD6TnbCqJ/P4eTdNpvP7xN8T8CTQIICmWOdvqbYAACAASURBVPbhQYw6nCYpIW8iEaLnZ2tyncowPAk0iKEpARoyhk/pdLlMYV/8P1YlEmxxSpPt5EfhSaBBBM1vsOoHGPA0JTcy6AYVfy4dGLTBERU+BRpE0KgWoxuvC3cayTz0KOWv0SQ8m8M6fIrdkAJovqXt+ZTNr5RkHqY3VHtzbxnJoE0xTPgUuyFdbopWnNz3+XyvLCx7ljz+VFP0haFSgkHrEYFPsRvSZU0NB8705FMzT5VYlpKc/6LT3TVJzwT4FJOXrmqmaoe2NGLUyLCYKJGEYgV/PEiT9iyBT4EGVzWDVjKqr+4r0x0YAZrVWZP4lMKnQIOrWslaPtXSujLdgRGhig2a1CcXPgUaXNTu+JBPrfT8ON2BEQ2dOyA3GLT+BJ8CDa5p311Sj02pFG2uXvoYLrjaTnIyaH2BBqDBNe0Qo/ramv9vV8lXddCkP9eC8CnQkHkttlr1Y0b3wx6rRUb6vuj93bQsOKUB+BS7ITOtmbpF793Fp0o2LCKfP5VHs7ZaVpzXVHgXuyEzrz33Qz41ciq13K1GnuGUt8wOMMTeQsKn2A2Zaa3xej4lMiZ9Sx15wosXaNlyHoFPMXmZaW3iMUYF8omvOo85R3pkDRm0MngXaMisZk3nUx71N/lCejqNeV20LDpX4V2gIWOarrJaFN1uXoB8eiqPlwZoWXWWw7tAQ4Y03Ufqp3w6nNrP8JDvX+yde5AU1RXG6WGn50wPTdv29NAzTu+yCFnepETeEQMYQEEQeRQEAkpEEERBFuUZ5BFgBcFCYIEyJigPERB5C4IkgCARKTCoJCElJhaSRCQppTQRTNjpnulew2NX7lKczPf9+bH7x2HO+e1033u/m46DpbENQlmms+hdoOGaeEowntzPJ5Ghx7L8WEBJ78CYdmso63QEvQs0XJtEhuAkPvsBeswpMG0n/ExSafbMUBZqNHoXaKj4RAbJiDfqwmcqvh5BpKfB0PvVbARDqE0BelcgGrDN4+JeJHaQ0R/eLkXpOrRgovaKUHaqTwC9e9VbnrBR+vKboiOkbOAzEr12UjSspevY0S1LyRAaWFNB7yIbsgI9xaZcRn94O2w1E3KmjrpNQlmr+xUZ/YyTlxXmKQEz/zSfjUKdNkYt91IWhWj34FAWa6gMNAANFeUpwVilL/kEsdcaaZHkLEvIVqDR7aGsVi9bQj8DDRXjKYnkKD43XreaZafrkJLm0p6hLNdMU0E/Aw0V41k7h/KZhGVq5iFIjT0yL5T1Ok7oZ6ChYrwRjIKiN+RnHoICdNMTAEMoNDWGfgYaKsLLYxTE/lzNTB0y6W+2AhdCoY6VA+hnoEG8d9MZRg/Vxb442JwdnYGFEi0kBf2MbEjRXnA1n/PLi8cHklqmjFEDAYWU7m0e0dDPyIYU6iWVqW35rFd+ka5DC6vRrQ+ACa56o59FbJTGVye/t4vPDQ0P/jZTh5Sk2YtBhPR/zJPoZ5y8FOwV8tnI0HJkpg5dpaLpIEJaK9DPQINgr/c9bNq/zUdhrw6z2kIAIa1N+ehnoEGs1/vfbNq/+rJc8i5giZzHemVab9dPoJ+BBnGeTlSZ0XrlwsdiqpJZlzh3G4jgqtl4wwqjn4EGUZ4SMIwX+QQbvPVYPCpl6ngH65WZ9ZpRdiKI8QYahHlB0t/ns5Gh8VIqAYNbx9KhIIKrGi9YsaCC8QYaRCUyBE36kk/iye0/J0tyCyEq+hmI4KrrDpuCCsYb2ZCCPE2ykmNrsOn/9tOIdC2VSqfbiSpYr8yAYTsZsoZtS8iGFOgNms+m/zvtsi0v77DgzyBCeiF3crWYhKFGNqQwT7Lp9bfZ9H+/HblmJHNkyKjTBEhwNfd1/3oNHgVw8vJqr6lTE7+by6b9O35S00xdRpWqwzzUFkRwNaPY9K3XYLyBhqu9pi5AVf7Kp/9X5pF7GVXJX8fdHUAEV4uOkCFhlIEGUd4FMATO8+n/Nyql7rVN5cFGs/L+ykuoxTpKJ2hjlIGGq/e0SCw8i9GjdKVMHZJhrW0MIqTBMIgIMURAg0AvoZ/rxKb/3xqeqUNSaQLyYNNq+JmJUQYaxHqH27Pp/16DvIcg26z6WhsgwVHrkxZGGWgQ6w3n84281lbfQ1A8dwmI4KrzJ0mM8rVAQzZtebrxFJ8/jOcivocga2p/IMHVQh3bkZANKdDTI3TLJjbt3/WPmTo0xTC39QMRXJ0KUlDHpmhkQwrzgnTjN2za/0fbvTrkhLoRGxnSml6t5PEKX/tx8lKcV7UOmx2E3b7KydQhRc3Cm0EEVzOWYmyBBsHeFj5B0a9Wybx8lNTYOJyvTKvesxhboEGw9xKfjQxrful7CIpVWQEiuLpzEsYWaBDs1W/Gpv8XLyXVq0OZgmvqXHWvi8xHoEGgV3IYaRyfjQxDVpEheceLN98BJDjqUSduyhhboEFcIkOARvDZWtx+t5WQvTrO9gESHH3/dC5FFIwt0CAskcGmEZPZBEW3O6TFg14dO5sBCa6eOBhXEQeLbEhhniZbuaerc2n/fntzLDfcsKSOg1ivTKvnPstO7XDCdiRkQ4ryRrLJg+38dIHp1WE9/xyI4OrHRzCsyIYU7G1swKb/V1Yl23v5GD0DIqRfy+40o/iKj5OX4jyFaGtTNv1/vKAk3C1dR/IrEMFVh0K68JCFEQUaRHmSEX9lEZv+/7rYVDNxsGRORVC0q4aHAnEZIwo0CPOkZKz4KJv+X7NKdVJPnTpG3QUkuK9lt+fGIwpGFGgQ5Sl2ouhdNv1/9ypKyuHMNXWPPwwkOOo4xo3Wx4gCDUI8JUK551tx6f+Bh73jxUqSin4IJLiao7nXV2JEgQYhnkyJk3x2+I3yPwRRc6xXpnUsHyMKNIj19Jc7snmU/r3/IYgW7AERXB2QMaLXDxr+T7Y8TarHpf27b7czdWgy5c2pDiQ4OtobW4+upy1P7AvRwqq6/n42/f9mTjSie3Xsug1IcDTscCCqaBhMZEOK8qSk9VRPNv0/98KjtB7OXFO3rSmQ4KjTcrLSbx/xdR4nLwW8YbCJ0Y3XR0d7dUgGbewFJDjq/wIhDhZoEOpRpWNs+r9LkVfHBTD0vR1IcNR5L8YRaBDsBZex6f/Gfb06lKQ5ewaQ4O5w+gDjCDQI9uLPsAmKbj+p1ENQ0a9bgQmOJudjHIEGwd7hdlzav+musOHVYeR9jottXZ0qxjgCDYK9Qjbv8GrMUiniO1783mAgwdHM+v4EbYwj0HC1nk60j8+Zg9UFFPESGejDhkCCoyHPlkrQxjgSsiGvytN01Sz4KZ9HaY2CvmzDP7QDEhwNWE7RsIZtRsiGFOjd8BqX9u92zHvFkKOr1j+GAQkuGLZiCK/7jdLcjlcpfIKij/f2ZRsGqC/OV7rq8wy+uuPkpWAvNqYrl/4/MSER9V3HtuB7QIKjwUtyEhg9oEGcV/LC6rP7uPT/A+vJkL067I86ggnOQ9bKGyigY/SABmGebNB6NgevO2xMlNxSl6ljJNYrXe1pTqqC0QMahHmyRVs7cGn/Fr+iuOyrYzeI4OpAZVIRBws0iPOkqLmKzUaG+86WPEp4D0HLhwIJjiZOiCURBws0iExkoIMTubR///1J73ixpFJf5MG6arzOS9DG6AENIhIZ4s3ZXPbW9n3bl8igWvs2AQmOhi5HIgM3NFzvW54S+XXYvNxfFvHq0IJm8w1AgqOmZ7GliN+Wp+t6U7QUj29hc9nbngUU8F/4PgbnK139KxiTtVKfbzj1H4UhRDbkd/OCMeMv3bm0/7sKqZKvjpdBBEdNVpuUuqXO/XyT+xoVjsglS8ZXd5y8/G6enDA+fohL/5940ouDVRSiLbXABGeH0z+lRETx1muempfaztr6QKOEjWVMoKH8niYZxuPzufT/4nW+OmTLPnIPmOBoYW0PmZJKRWu8f/qbFlUwjkBDeb1AbB2bG697feGrQ4paa+cDCY7mjfA+X8WODS99jOThvCT2RQIN5fVueYNL+/9gm68ORaXnfwEkOLq5vvf5KhHKWfbtPMxhiQDGEWgon/c0l/bvvtlXh2JT7TNAgqNb/QnaEVJ3XORnfkIyxhFoKLtn/J1L+z+4PRr36pApdwWQ4OguX4K2JpuBuhdfgh4bwxlMoKHM3qE+TNq/1ZK8uD8OttKstmBCSvce0n0J2tHYpAGX+MG24xAbi2zIMnrLB3IBw4ZHrKCueXWMagAmpNTyvXxD9n2+ay9zTdcMCduMkA1ZBs8ez+Wyt24Lq3l1aGE1Oak9mJBS6xeT3uerRxLrDlz2x/ebOoYQ2ZBX8io/yqX/Zzb3nwyNUt8uYIL7ZrHAt14ToJxvrvTla5yF+7Fx8vLyXk02B68XzSbfydAkjZ4BJDiaKPvWawIkTbnyr7QwIhhHoOEyXh6bU4qLCsnwvVencXOBBEcnhvv+WxTSP2hdlt+aQhLGEWi4lBf/DZcE+QHvRCxfHCxFz/cAE1J6dFXSj0zr07IeI6kWxTgCDRfxFJmszVxW/Rp+aieCvp3/0b0twYSUhrxklELm0rKfjJuZCGIcgYb/8eS49HELJu1/50mNgr7jxTS2HpiQUoc/JeN+ZA6fXp7f/jCBM5hAw7c82aBVA7j0//ZYPOB/m178EJiQUue64VLIjJbzNp6B+TbGEWjwe5JBr3CJW77jc/KOF5fc1T38bjAhpep1yYz4kGlNLv+KpylhHJENmfF0m6atYdL+bf6jeHVo+n/ZO/+gKK47gLt77O67t7fcLbt37K63giDFFGuJWlBAAUER1EAQS0REFFTwZ5OKv2rEMcHY2KRR05rExtYf0aTpNGOjJu3EtsamNTNpdGqTxv7Ij9oYx2mbxk7t5J9O98fd8Y5fctwBe+x7M4iz3O2+9/3x2ffj+76PBNtwPtgAGJ7xderX7QTS9YHk5eoQ8ZnZODdkwIi05/LvlcaJ/f95m6hnfQy1A/4cM8Esm69ILI/o98zANsDUYce0YKD0sHRXoCo5d8WL+X+4GPgJpB3OF3E+WLPcWGdIJqTfjRUDvdPHuDuPd14a+WC9CXvjZX/lhiOKgKaD9V7F26jM0vSoV0SRefDiwO9VgN0Ro0EDgwyONsRLIMMfteEDelb3cysxE4yyukMJJIU29Uvsjup2Z7A72h4NtCztS4sT86/YiLaDFsCBRswEEwybwpFJRJ3dCp9tZXM0OCXvD5rjpcewD20HIYBX8P5KszReRueNWK/wTPTR4sc6l4axi9oRDVLHU3Fi/g1vy0g7CL+8bg9mglGm/0nu1C9kZfh5LAZZpeNV7I42RsOk23Fi/jOPyUg7oCpvexUzwShpW0REv7REXpobmxvfLRLYHe2KBuIf8bLqd2Kqt7MdbhZk7qrEUDADGYiwJDa+U0/H6s6Vb/mxO9o0N+S78RLhdDPZSyJyUXzvzMNMMMqzO32I6aigLZZ5uTYHc8Hh0CM75YbkhXXxsup3EyLtcEOF/c8szASjXMhE9MvTIPNCbO8/DjumpQKlh2R7FVQemBEf5r9/W9jOUMXbvgwzwShFX0P0C0kwOubhrO/j7rztdl661cz4ODn66XVoO2hBegEfbGuWpx5G9AtZeexdsZ99mZeJXdRuaOCl4/Fg/lU/9SM4g35lwm7MBKNMuxyGTIW6f1BQfx67qN3QQE2NgwxvXzqq+iBSZ+D5CWaCUVKPOhFkEoJ3xSAdutGAXdRuaJB+ZXnzn3FU8VIQjds8iZlglOy9IkDOmOJAR+6gPet17KJ2Q8MvLW7+sx4SAZrbEIAnMBPMHsOLELAoMidcHMSnZWAXtRkaxCet/V78ZIyPRdPBgq3lGApGeTxRIVFk0oN8Fvhh7KIYDdZ5Lx5jFTXscLXnl2Im6KX4Zhvg0IwM9F2DfVzIfuyi1kHDUIQ8+S9a1/43OzRxuJE6f6sIQ8Eou9sElXcjujxaPejPzB+DQ48sE/I0JA++PhgThy0xiKI69H0vh+Y2lK98zy6efwf5LfuxwCHrEn7fb4dkkHVdwglkbZUbckLsbSitKK8o2pQwdQ8AMSzNOXHbNn2CvuU37Tkg0e5OXfq+vHZoqtUKqXjpfvvxzstYXKuLuWWnpzKp6VGx4clNQEBH0sD/hn1GC33KL6tdVsKQeXjokticEuLEfTiCw2iIwbVNg2DZTFRsWPsCJ6C5DYHv6gJ7kaE3+a36O5TCTqHkh7Iv9TsA48J9OJqiuZGdmWqIHvf+IFh2FGyY9joAEKJ1vpXD2I0MPcpv+uejQOAwKlOX4z7JH9KV5HFkPLiPRgaKogWawGjo5/kShLOXz8lLB8GyB8qG+l8oYcs0AGysZWxIhu7ym7eLDxxfGdCb9+pQb6Y/K7ut7z4GGSiKTWEJjIY7XoOU3wdkZFabCCOqZzAse0BsKN4S1g5C9H1nB2NPMnSV3926V4YyO0MAvjF9yGu3EPAWdx/eIANN0xSZNCbABoyGXrdd0xJwdny0v9UYr+c1rtl8dmcKAH6683MfxNiyswsHxIYF74S1A/rBwUcYO5Khu/xujw1DpiJvGo6zwCtTaGu7D6GNIzQy+AFJky5PgA0YDb1dU+RXbnRNhlTcvOWgPpEb/Ny7MbXs1HtWDoANC/6ghPV0VDD1BmNLMnST3+mdqH4JEWwqHJ4KtguWdh9CG0VQ+hQkACTpcgTYgHND9nbt0vKe1Vy9t00UgvMP52Np2XUlLdWRsqHhs7Ei0g6eVRKPMzYlAyq/mQyT+2tEv25eld8atr7Um8DKYUE8nTKJI1nTjsRklyspheZxbsger7lp8dE+ciEVnz4C/NCtfY4i/xo7y27KWMosK8iNhA0lD3Fd2iE+sciuZEDlxxTuednUUUi/mY8NXxWzgdPKTiOwXJKGA+ieyjudIkmSrIBzQ/Z4DfrV8/f2res95xRFn3RQ1QdjZtm59bpJL+o/GxZ8kQprBy2AfRMZ25IBlV/BWXTy0Q2A97VhzZR7mLNwV5szJx+pBFdiCuUEJB0YXOCdl93WJSRnPyLlap+XBcIJOfXZ2Fh2el6Tnv99QXN/+w2rfhjeDlrynZvC2JYMIfktqmJqrvmB0qlfSgK3hjkn13EvtG4MJG0sWUJqvMeROIYGITZgNHS5BhVX/3bdfHUxYJ2QBSdjYtlpTNpk/X/lGdP7w4b5l8LbQQhgRSFjYzIE5bcob+7HMvCzobg+WlHay4a7mmVeywYSGauWAk3wBJWS6PDoHfEAG3iMhvAk8mJmvxe+jwMOap3V6zGxbIZpNPITNteX35ENH74khM15E35w3yHG3mTQ5Gck0f+NCoBKB+P6CAlsXG2BiiaQFo6BNDHA09DlcCSDIBtGXlxkdGhwq3QEK99vJnB6RM25hmhX3b7CMKUra6bpBp6/g6nukw0zT+6UBXQPIc/JV77N2JkMpvyKs+Yxn5q59Umjk0zSnPeINc4Cb1esGwMZGDwQkEpIdLjETvmNtLjI6NAAxccj0fiDrJF+NLkqKsuuK5+fxTRV1FbNNzqfGcUFa3plw8TXkoCfCM9Tuf6NSluTwZDfjqwpy06eojJJJWDbpIsH3/zUIlXdLEPLxkDqU47QSTtpmvI4XGxIfiMuLjI6NEjtkan8rBlvJL0XhWXvaC1nKjJC2c5L59bWtfQS37DjFvSqsEud75/J2JoMhvxyypiqlxPcKR5SNW2bkpyuxxbmW6Sus1naqjGQGhkUehQNkzwej8PhCspvBMZFRoeGtghTBeYF109XVA7Uspsm61/NbUT/VlmeVdqNDfWfjQIS2+3t8yPG3mQw5bf80GWSH6+bNk0ThF/WcP3RPCZ/Q5o1Kpvfxlk3BtJPkJNYt8YFR0h+ik8deXGR0eWG/H2kOv8glDXof1GtutV03UE9LbzfUHxhcc91vsfmZNDkV8Mwjf8EYz1JWknmSFJV/UA5MKtfa8BDVS4JbkvGQOrT2SLLJaeMSk4Kyk8PeqJGYFxkFLkh3VxHxCp/FZgqd7PifasHYtlpTJqRMCqnqqq2tWx6TfADVcExRbH277JroxU9uK9rnZ3iCbuTIY2pnF1wTQrw2ackuzyOBLi1uszM75ZaNMcS9f23VWMg+VE8kZjMsd6Q/IySDM24SBHnhjSWwMGeyFesAbLhd2tBf782o8jcK2i81HKMWcza+tS0xikGJrK1n5ZAfMOciY1LDoqy2uOoT3yp1J5kCMlvlUaJt6kEgQ0eR5Wc4nb/az7DrA3Ib1GFJSr8iCVjIDP1AQNPE8kkFZKfw5E41uVxEWZcJCHhnZe6ox2JXOUZAL0ff76+f19ryTN+FZZo77XKmsYSfThqpISv0KMqKurW1tfOydHXKeae2Clqaux5fpuQvmDTTkNAfmtWMtnnM33cKNacaNdzasDtp8vmt6bVpuYYMVDMwkimBGaVVzS3zF0Z+8MpcrzWchU/QWlooGjeCSGkEzrlNy7RkQhJIoFwm2uYEKNBf+0PIDqgEYTfj/1ZdgRvPWZyTl5hbVV6ut7rLVueVsmU6uOI/NzsVu3vDc1LtqsA3Q3Qpc6U065nUgXl13LMBfyUSkna+81cLOK/ey/DaPKrZJjqrEjQULDk6wfWExTJqSyduX7FmfSYdshqRluw1+BKoQhI0wSJyI9wORLHsJDW81nKGA3mNUocgMqrQLf7/aWk/2NlpnB259kJE1trNzRV6fPtLdpPyX/Ha8pRhT7qzG1n7FpM+e1fB6RxLo9H6xBrti1rYvmbMeFTqE/QZPyfvWuPjeI445497/v29vbee96zfXCOLRETF9c2xsbYGMcGG2NjMGDAj/BKMK9AC00fpAEngYDSgNIKQgmtUqo2hBTSIIXSFtpGoYFITUOoIGmUKgqoSZWKVjSif7U7u3tP397tzVmcufP8YcPe7HrnN9/87ptvfvON4jVUzTfyuOfPsnC4+GCmI4LA1dQr7+yqH7sX/sV4GyocgZktBTheGsbPJbs2RKnFZNZOS5W9BsIxQQ00LX4Locf/QMV53o93VBjmhsoYVcKUcvlH38pLNpkXWFydAuq9s+N0zlID2dJL/vGYFChjZQ/YZJZNm+Uo15tNZDtcBR6YGWQGsndd0kfN/JDQs42NYyYzvTjuhgrHyg5CQQg/HCcAABwvWE1WGka2QvOJnKcG4ERRCJygwtqyUPGJedv66oxxQ3cMNUzqazyzlKfsEgGlaqqXp0sNX8tdaiBfN1GlBSZLWcBqtdpY3Ee5tpUEY7otXWSrygzVSXejzvw4oW28OEbk8L3xN1TsNlMIP0LNGouz+YTVZPHjAgGS21+uUANWgNLjj4na41i7eOuJozu/vPlnmF6WFZ1FZ3/7kCG/Yah2sHVtD2SSivVHb+6XCBAo9TGMldXiwwkmFMdylhhW/VzGoMwq27YVMHy+k3Le1rhAieb29ahrl/W1ixI/Z8YJJrFt+Kj794zFC08dh0OlKISf6JCUXPMEm++TfYkizJD95Qo1eN5F6fHtDjWEKXH/DSafr7mNu1gGYF5n/jNnPn8oNitMc2MwFtE/WV1zry3uKO+6duG537jluR4t+ZXJHvBzAHCJ3xnn63OPFJon95PtZxUMiEJo20UszlH+XfCzuS1kQxcM3hxqWrLMiKrhlXOuJCldeeDxfTQG2oj+caMJDF/T8MMJWt02QYgOrowtNWx/OZIbkvciZQj7LqsInnyByED4wCXOiwu8ADC4ZvHtiz8s6QmFu5etJ7uC2767ofPbM+/9iwf2K9ISyNE0KLSZ3TTPC5RLSvLOgvR5zjHDYBfZ+G6wq4kim9ls9lOWHeQKyJLtQ32rHoEyyK6KnnmNJR3JzhD9CycJSW2DB669Q2m/dwU7PiRA8jQ0PFQU/GwWuFBJuVgM6p5Ssb+cyQ15GaXHN2kPi5nStj/q1RK50rgEl7SLbCM3fvfJe6+fum9ec/PBp4ePHHzvtSdePj7NgqkhIUATbrO5iAjIU0DCrtycTwMh2TtfyTVmKG+teKmMYvkgBnbMTjEnljSQc6BYrOmwzAoN5ILZqyAVD9YkVpm0bTFuWCvTfvOt7PgYII5pFkCHrtlZDGM5ipcJEMX+ciM3JLYCob+Lte+CC6M/ujCiCHC0M7BA+O+ywKfJehVPAU7xOEAIqiMH8xim4ib9L7eYoWr9LpYohC5wCAPnPzrkSVwJOQwPDKnpINcNL+7d0GDgWe10Ku7oh+m++knHuHCrMWXJkojO8oRufzmx8xIppLdQxTG+vqDhJ0uBKKpSxuDfxXCftcCk2jYfzs1nwQGgrSYrT6fa9D25xAxTd5dRXqtJs20Fg+3qvrTKhf3QcWsdVGXmBkonlpqJHU/z3Q94x8NQgZuto/BL1/5ygRoOIAXKVWo4qOv/njr/TZby+nAh2DO43DVq6CdKzV6AA1y2+QBItemeodxhhjtFsgPsg/iptg1P9lxU2aEGf+tXq6uWBstqLlUTO5/ey191joOhErS/gjGzv1yghm+g9PfflUmBlKhKx/BXHt+krQJxOIuzZcGwcPBdJMJnNRViHMykgafcdKY1R4hh8XTKxeIh/HDOeWVxxBpw72alktF1jsKUTcz1Qlqv/yyV+aGiJHZT8CuIsD9NFwk5F8H+coAafoDS35+JSgKY5Nq9Q3du5XsxubZIiUwgP1Aa4LCIFXXA+P2UXSi1IrC2pTwXiKF3uer7AgqHS26mfMp9NFofUgNTdO40tvNhzrnUcQZUWunk3s48NWBh/CA3xNFFWie8hjjXVqH0978UathmpOqiarKl9sh9/xk5/eLJ7cs37jVjpUxeoXX6O2s+vfTTvg2tzUNPXXcLCAen2t9al/XEMPRp0LJdlMAWWkp9W15bXxWtHeuGQYauBkPP2+ZKHWfex85PowlHMk4NYfxUbqBjdJF+q9U2EWuIc60apb/fVJZ5zhjxYGvUuOUk2YYVC6trq1mofdbUq/6u23AewWQF8YNF2U0Maz+GyfU1y6bygIPzP9ukLEtE+w31tQ9PNvTAFKUe1QAAIABJREFUv1IoQ4DxbJyB3ojOTFNDGD+NG0CsLjIvaiVtghq0a1IDSn/fUM6DeMxAzUbViLvgnsD+TjV01js3xra7imvY1JsOXCezmRhmXpS8OE9hAB6OAB17kTmu+kmVMdwwZ5axuVW14ONRTAw4P0JvxqGMUkMEfnI7VG6wjNZFgryspgY0yZMfaXv+WSXO/TMDNVeoCd1m1lZEUEGsbZO9VYedqUs6aPFG1hJD/wmzCJTUdxxU58jfeuDAQMfhtvj4RWff1Sv/9vJo0hmArUZuSI2SKjCDEiAFP1G5JigySLeOLjLLNJDp5oZkzyH19/3wXsnAkndz51p1RlGejBveoFA0aL/OUmb4IhirpWlgsZkthY79lxPhF7qQoLySUDAvlwQ470VuyeHMDhAVP7M7QAdTQ2KcO64uMssIIe3ckGibGLu/Du91PJO0YklN6BDsJNzQRV6RUFynldlIDF+Gp74mHOBFRWDpnqaFixLhN5xc8XRFN9DIYA6P12vnEuzGPIruNWTUrYb4FVhMJmsgeskyRhfpo5ksm0akvfNSehKlu4sLFFpJ6nEoaUVmrZ2VnBvaNpNvUAxK07Mv6/xTW8PN5WyyFUvY9WRzsrbkcci/6WIqUtaTj+9+9PZySR/nLcirrxkdFpwiaoLc4BajliyjdZGEA9AT1BB9zfEqSncvyIP3YmbdCnUDdWQo4VBneWUyboDJ04u9BErT6fbsIobNG10OIVL5b5I8+4zgl6ws1cPU8XKtVqVH2QATv14jYnvmZ3rnhOY3mFlP5JJllC4SZOH52GlTg/0BlO5uYOC9bJ5uhKFxWWNbkBkeLAn+S8+2G2cou4hH0DbivNWRRcRweA0Fv8AoT0j5byaofZNWG8EvcVmtg5/nV1FrVDuX6tR7ALFFwxnJzRCBH0MIhMwNZgx4IpcsI3WRUhauS6RPDbdQuruKhfcSrM6a2Vd768hlU+ZqzAC3/wwmjDc0PKxY5wteBqnpv88aYlj/T1yUv8wIxsF4NOW/m/Ee6yarjeCXuFyPj5+1N7biVR2cETPRX777wyIaP+iLyn6DDQsmb9KWLCN1kRPUEIcabqN092xJOX7cOyvup2qy8yXqh0NTFUnk1ITxBrXM4gi0pn+SHcSw4jwhwrM9AT9NOTpFUf4LODwLwBB+iUteXPw2xjmzdEd8nBFRvnbXh0U0fsoslSFwSzixWxxd5AQ1jKaGNSjdPckO79U7wELJLkJWKYKJuhoob6qoXTsv0rZndzbEse26LT60putQ1L1VGnZTLu3QX9yC4YTDB7MWOgAmGcUvYamNi19p3Lo74uL8Klq7Xrr7wyIKPxhfZPB8Rk0H61H1nazfEqOLnKCGUWHI7UhCPY9CDaLOnrzWgYj/yOZbXCvPPB6JsO2gaZOVUV6qsrUfoR2+wKR7nRi694nhI3mIPJjnRs10bPGeJtsM4peo3ImHH6uT4PdqPJxxJN0s+VwGJhSR+OGEwOB5ZrMQcWCdSg1RusgcoYYU5BG+EZTurnbCe3nucZ3Pl7REcsPcASUmMSVo2x3rJgctekVU1oXveNHOJ87zPHlvn4E5544rqm2MqJ7bjGGcW/jRAqP4JSr74+H3mV7tsng4P43Utm0ZkPtE4mcBNPC7zeZNYV0kr+bWNJunu7JXA5l+bsjvo3T3YL46S9PLUz9bjW1p30nPq+lie5u1dYopIctW3eNQWYYOwp/uZWa4tsXJClFaRAEe3OzmTTYbR90cqDeIX6LiA6Pw4z7Qrb3HOQpn3vUFUuN+KWVgMETgB4/wwWWecAhhXSRUQGIsiztpPnsJIe3ckG6U7p6bp+rmxJZEbkPV/OHoiYW2htmshL4qOjvqYy17L7rrdOqeJYb3R0Qp9jxwIDu8Fj+GF9h8QS24Efz0SxsFRmkgqbf1628djfP/2bv22DiOMn6zd7s7u3u3t3vvO5/PdmKTNMYlxI4dv2o7jp+JE9dukiaYPGzjxElISEtB0CaiLyKVFBXhpEkJEYLwlHgEQsMzooCqgJASVfBXFVAk/qAUBAhERZGAndndu/Pd7nl3Nj6f8c0fTbrZnZ353Te/nfnmN98XOUnUvW8sRWzIDH4UytmnLC8oyOE9TLdb8gTRhST0BU2zqpZPXhb48Bcs+/SAWRfNpg14I/6CppFOe8w028aCytUbu4dzLfs+cjh8vcuTGC5cjgWZ/APnDA49BGiRirzLOn6FNIl83vDxF3j87/k4k3ms2ff7lmBYZPATsMtBYQa83Y65QaELPUG2q0wN5tc87QQ/d1uFFnrlC2Z3nEaHsHvHGlo0J0CLeg67uSVt2Uaew1kHcCzLjFb9X4XQ8HcTUqJb8jMAJJMu6/gV2kLMe0fycQsbGlk4V54j0ZbtqKWXYlhk8NOZAd0nq7pISmeGMjUUuhbcSPB7j2/QqOH6PMLIcmFPIlPumWMPquvkocmG5rq+HeMPdaheiAe7jZciDzuA481lRwx1X5nXj6zsoS7GL6Gk7hyIC3CbdfxMy5P51BB+d6EHQB7OQkUfQR+HICjWEDDGDyeuQ5GHOF4pAOsi6UpYpoaFr5FMxAcf08JsprK87E3TIzt31mv/tw1/3hon9YRVzQMDdYd37x6Z2676HzqGDSv+pBM4lpm6YeinOVtu2QIcnpZEKUDTNQINb1jHz7S8lE8N8FqhB6ryqWENianshEXbsjTBDxUQT0Q8AHkdKKEK+R9iZWpY+Noowe/d84gelOlQ+loTPuY0q2ejPMNuHmqe22OglVTnxNOGs5UDTuDYtJyIYc/P4/P7wcgbBMBpF10yFa31+2lXlKIjH7KOn2n5WjifGnYVeuCH+UIi136Cfj5fLGowxY/REt4GJFQCfgH5H7hwmRoWvPY2yT78E3qek/TGgLqztq81vaI4c7i5XltNzNdDdSLb7jdJ8v6sEzheWjbEMHiFz+kHoL1eCgTT1xjFpmmX5KWYEGywjp+p8MiAGgp+FN6TTw3+VhJZQ6I4Q8AcPyoB0MQB5aFQiiQzwMeASHnWsPA1Imn8p/VEJ7qzYUc3cmf2nDg2lREfDc/gP7qmx7Mf3Xist8Xcsv/iCI7pZcIMN7zhnH7wQkpZAydhOPM1kxmP1+2lFBJ+xTp+ZuWuwYKiYLJTMZ8aakgiDD/iK8oQKIgfkkjTVEASkTq6huagEFlZvgbCdLhEKWo+ogf9iGkXjqBkCOz+PvZARtY/g6V6jWOH8IRi88BQH/JTto2wdd3m2n9HMo/lsUtx7TIUcrSrfrAm4A1UwgQTyfRN9kfVOIYbbOBnUv6rRTjLwi9cMAMJl4cz495nv68dHlAMaU9h/CCSPMVrPam10UB0Laj9P5Y33cPYkP7Yd0ms+/NafTI8nOVoQGVVf+aupn51P34YLyxON4/u2tl1pL5w9ON/+MhB4OLLYJfipmTUj7BivZUbFPNew2f3jQmh6WDilHX8TMqXDfArlEZkgOfzcGZ67L/3UpEGQyH8XHxtwOvdpF1SuMOzEjSQjmNDcolHSSztKV1Hpq7vB/CydQJ5sHsuZN3WNItzJgzio5hNKCX3YN/QAp/UsIOpEw0nS5wYPvNRw36EAfKie0S84ZbVtzheB8TOWsfP7L0G+BUa6s/H82MlkkQY/ldxptCF8eMFr9sdCK+Mo1T37OQl4dHLn+nUEEKpICZaVOUuXkCcYLN85x1qcPQRtCM+bmlzsd3tAA4/6cnhIpXDV036QTFIhSOj7J8Cx+f2jUnMWcbPpEwYvfei+f0v+u5NyJxnizMECuPH0TWi2xssU4O9airPjRP84nN6LD2aa2X7urHitqUNTw5G66fzfGSdeNvLWoalF5zBsbN0iWHojll8ABS4lFKmv1WiW2JokBd9KPK4dfxMfTj5771qevdByOfj/Bv7b12VLMoQWAg/wEnZGW/L1GCpGpobIDC0GV3ey8M/syN4mjBaxx5E4t3hznz/+SD+4B3ZbKXqemdwSKVKDPveqoQm1BBCgQSU+S6vzIgl3hXgc4O+C75Oy/iZlHNG+F0z37o0OHhEEG/+VFGGwIL48bRCDUK4TA22qgEUSajgLQKtVRd65v4JvFPZpE0Oeox23fG3vM6aX/0JZ3C8UZrMcNcPBd64zTG8UEZSXk4SxZQkeuXc+/AXu67OwfvXGWH1AZMDNP80wjneaf+tJ4sxBBbGT6a8CjUkytRgqxo+8WESSzub1OWpoY9jxRMigx0j7Hr1CE4uN+xC225bre2Lv+0QjvESJIYrAFK8cZt5CDSRP/QzgZoUCj8Uzb0vSTVYxs+4nDbEyjhiw5Qhzg8TvLUIk3hL+AlrxDI12K4m/AOi3cuITg1hnCSht7V7eJCdGtH95zncMNqXs69pSW1DBsfLpcYL7V+Kwkqz9DuMjGS8IIH24100IyPLVtbFkRzT9n3KOn7GxVj/ZxQCp5EzxJlAANNahJMTlvCjaxRqCJapwV41sdskhnZeczYwdG2UZfsOKZf27N0x2ZG+YT43HEbL5I27rdX9isONrJHSYoZvHQ8mganyXw1xGgSAikGZduFMzm4vBebr9WiXr4lt2+2kGbeN8ftrXsTHzyaNcSbYNb27+CcnLOKHqCFZpgZ78giyhLjDavJajhe9cDurfs7GR/FqtG1LPjdg5/qAxQlxc9CZzOP7JSVkuKxMdE0lNgp+UZ9isyggGR3jUQzDQAqFLaPoefcxouf37JiTBQV70wS/qlPzvaW3TO57leCdH1tsaY91/AJRKrKiNJDOY0MqhcTQtmgn3kNCsuaWdhL7KJ4zVJ/oyp83jIxvXdU2O2Ox8jsJvwNgAD9bMsQwfT0c4gq1OST4oiLjxqEMeSTpQ9NeXyWKYShn6/pCEF5qnnHUll9V+g3wk33w6r/TM4emp1wQGCW9l+Ef7b/x2OLnn7aMXzhS4ZJXFCE4jg2pFKKkke/Dj/oYmhJ9w11NPZoYkq1evXmsMYsbelevVhYTh6bH+ndPWB5QEcbBdIqP/K5EiKH5diLOFGwzwm8Dw9BcSpI8HloPTOYLoAUzP//ZV/c4a80bKKiKQVtAEsafe+vJP7zjzVtVQewtNcDZV0XwxpOLHnvRDn4ArLBlhOOTlxDeJDG0G9ovQ9McvMI2nJ59aL3KDKsyIQz7x4a6Z7c8YH+J/Lm4EzjoRFMpEEPvyzCxQPAzjJ/MyBwQ+FRNIBOYDJ0RVGwbAAZW6kvkiNMz58eTZhrSdDGzIQDfa/99D1CLPQRs4bfiPAz3gBr+RmJndcqDQbRtBJlggGXbm7CXqno7lj/p3DCFWWG/bQfWJI4aRnxAN1YCWTCH/iRH6IWC76n4Mbwsc7QfxRbQz5YBFN4U5Xj20gzQwpMwzH5nTfq2giohpkmJINHHa4s9BOzhV6YG+9U8R2Rofiw1YXx0Sob/0bKoVO+dPFqX4YaWoTEktWyfsl3512O8Azjo5P1LTAzVPwKQ4Rdos46fHwgA+da9gg9qZszRFaJYQQPGI6S/hP7Ej501queZBE+GKUMUy/+dizwEbOJXpgb71YSJDO0kVH4QEA9RAdH16LEZlRmG9TyMvV3q385g/6TtJMtdQdoBHHzkzpISw7bfIiftQuvsiI6f5K2i0K5bIAjDvBo+y8XQFRW0MlNGoQ01ebWLiZ131q65pECEKZ/4IMHbji7yELCNX5ka7FczQWJnBxTa5mMQUF53VQifxK6ewrFMW+rY9a2tA9No/nAAx12aetC+lzPGO4BDAINLyAznRYtt1vETOb9i2VIVOluM46JDnkOZVVA6eMW2ef1ZX227s5atgzIJpr4aErHVFxd9CNjFr0wNtqv5NZGdnVPmG9DHCwG3GHwazxla1H/Yu3m4k+2sb9fXFUP19is/EaKt9iPvMA0Sz95YMmL4hdc69jp+6JsnpRhlHqzlTKgNuGheE/SARPrrDV932LhNIQITo+FPSJQvkcUfAjbxK1OD7WrWkX0ctadrJXdKnGSrV/dtVT8u66eQwKGhtecAZobqbpJv3fW4xX7QEebsJ1679L2Tx7Mm8cnHlogYLoq2f8JaHLNQSgkyjAB1/y0SFSUXjZItBTKuNbzmv+mseR219k2Mgy+QvOqXxRoCNvBbqdRALHmCLxKZ2QNr1ad5T0Di72O3r1IjvqG1Nv5v59Hp9Ham/dIY4630w18pvK477vd+U5Xr4FBwSxK3ofE7gn1pioKf1/s/9q49uIrqjGdvsnvP3b2bZbN7b+7e7IKJBCJIikAgEkghJEKDPBIjD3nGApZHCsQiFBFRNFUQlWE0nXEUcKxiS4USO9QyY0UEWhDaoh1RMlQo2FpRGctYBqz27n0k9ya59+7j7CObs5PJH9/sOXu+b3/f75495/u+4y0iWNlt5SqGFOfK9Xpz8wkyOydX4uLaMq4fj9Y3wt3qxydc0fKgeaaF9qiwX08NedLcmPDWaILZK5wcXsb6cJcU7L0gvEUxbFl4KTyyW1migxnc7t8o08Mff6br4fb7LEiymtei5cXJ9gvBOSIjw0c85+WHj4APyPUOM4nEGL5dOgd5SsQZNeNjee9gLc/5c4AxB/gq7dcjA6U1TzkwQVtFxSnv0eGAGZrAKXBwVHhFYVit/H9aW5qVZmZw3+ZXoocwvXMgVvjqb3aVyEEntU33mEjgjpwPlCEf9iB/NmORmXHojyM6xvAd1jnOs1LSLNAusdFwj6Z4L4CbNF1Waz+Ueammm1SnqadEWTT0NvRuuIyxA+UYxJpwYZjCgaP1MoPb/Y9YkblUenSsPHS0bRr8nanEMHijjsCaGLZlmXySSq+s8J59SEZ3YYOBOod6KCCSSsdHgI9KND3k70HSPBdQZz9EDSq60RwG0ByI1eajwNPuepkbpsrp16OKI6sOc8doZwZ3nd+VVo+tnVrFaqzRO81khjX6iotFsB2ux4j3zc7Mzg99KJEEIR/G1LntCr2DHcEJmLJsFBe4UKntEYAw0wVU2Q9Rg4pupGc07pdXc1SkP5rgxYJwPlWx/EVRMsk9bNo9c+uXlOuB8PMg3WSwi5yf2HIDiZsWEVm2mtX7CsPYxll5J14+4jm8wMvzSbb/LukdcMFffS4FcZFYwPWyxifM4Mx1AVX2Q9SgvBsMVGuEwN8AFk10wcF/w7mWtXIeZ23ILcuXLJutE8ILg2RqPX7euU1t9D7GtCKRpxv9FJREIVcuSbAE20ueEKdsu1vvkCvXUIInzfhCU4aGpRr7Px8ldfNcQJX9EDUo7wb8SivInghGfzFpCYx0u+urlsil3grnQ3G68VlSSj26HHX0Xob7yBRi2L0nwGMMnPRir9dDykcmpIN21kTdw17waiD1MwiB+axGY+ez+9Cmu4Aa+yFqUN6N2KwVYjOLojVdgAguut2L7h5R59ZZFj1+ezRIJB0zCy502ebxWAwfVWE8MUy/D3AEnFdIEyFoZxFU7xC003ygcNtH6h96a17KZ7Bfaf8g2+ojzXcBFfZD1KC8GyI4VysMPm6bTAcD1eXV7vWy8EZYrrcfJNtoIwNFXS+QrItNiIVTRhPDsDeCQXjLbTSVm4F7cG9mppdI3ZYFX8AY/qnc5M/46XgdX1giboULKLcfqg2pPDyCAYc0A+H19v4W3l25SN6l0HUEW2LE5QaR6XLMDJ2VpApEQ/Q+ht5mLDGM3yYESAZiaArXG2M8GTlebx8yTVsPOAhFhfkbo8lITOSKYujmt/R0WhCkrDluVrn9UG1I5Y35ldqh0MRFoMAS4Lx76RQ5LHA0NP8bk3TMC5K0eNQVIxPJSGIYdYbj4L5MNrwwyLlclE9B20OQ9Ch+81hje85V39LXNt85Vl+PlzlrnEGd/XpUoLRHx5TD1VijHQvPSzwZiUvLLA8HSt8F0QU/TTLmB5I1OEC33VdrGDFUrMnzU4wRU0AsXF8g/X0SxGjPRUuvfb3v85dONz1XPFh3Z+eBx8optFL7ocxLhTKSGqoDDev7BqIF2/4gM0zBMpheOKDLMSffmVzbTg1NBhHDDQ9l+yXSkNfKETihLFCHvcFtx2uZy8VY6BbK7YeoQZmM8Q/Qg4f6hljlZPmohGnlUMG2v4sx90t++wap7b53jEH/3iGANioMOPKjp6jtjLE2ZIbbGwKklW6hwn6IGpTJpD66EDHhXiCFIbHf7a6aDhlu93cqppaq9kyOq+2+dUaA/4EZQCQNPPOZ4JW2PWFDajipvTSt6fZD1KBIhoHj+jBxnfF7gI8A190LoMcTvBM9MjI65txUq5xlvak23QT40P9jHqCNy+XzkUSkkqGytm/YjhluAoSVbqHSfogaFMmCLTpRMbPFBzgR9K2oh4+4f3sBTsaKvR1LeWsVG3f2ww8gj2N9IwBGHrvCizwpqmg7wGbM0CpRlrqFWvshalAio/AavcA4G/kpM+ITeNTbNOAlifcFm5envnOcKy4I6Smog/jRFdu9/rO2Yob6LJpE7ug4aiAh7JQv3iP39ZwhsCsesGdD6fZv0q5j3Cpg7bqtgTmArTZ8/fS/bMQMBb04Ermjs2pDyjJGvAIBHZtDfQ0pNwh6E6YouGk5iDtK9wK8Z79oy7AWIjDZPpsTszgWhRk5qzZkTAYjXXJeLgAfWgnQT+N0E3fB6vWc30cw9gTC63ahhlnICR1XGzImOwYFIRuD4JqFAB0Qp5v2hNKEa+zDxi4+6pSttgcztKCpuxMzL6OyKigYeawof4p1CD0Rp5v0OIwen8y3+ev/1gbEUPcXDrmjg6nhHByYFK5qsQ6jzXG6ubyVuvtrWmH/17/PemrYFiSROzqYGrJKIP2EbHvSMoxmxOlGZdTpnQE1d4vXb/U3RdlrgGCQOzqYGsAtsLCyf4lFIL0jXjec0Hcq7m0nusvrf8tSZqj7tbXh0UhmPDVsgIaWqxXWoHRxAjV4btfR1aB7fd3n+/kTC5lhbDPAkDs6nBrgVWGue6zGEpi+mUANWdo/KOafBH68G02SH6y0ihkGHfFhyB0dTw04vNC471uC05XxulH9tQZtl3zYV8C71esPvFpgDTPc2hDAkDs6tjZku2wzNMgUTrICqOvidcOHaOtk8HeZAYLpXmEtDL+i0AqDjykSUQykk2tDxoqx4uRIaKCZPNACpBYR8bqVagr4/ZLpnkAQlptv75eREzq8NmRbCXdwFN669W/NR2pt7Cy8iG5aarm0vit02+ljP9O/3/xo6u74zMu2M+4mQsPNpPtNp4bTIOFwFPU5FGNWAbEbH3By0lRrz3wUoEAnpTISi7MV4YpeRHoZReGYHaiBgVk1reWc2dRwxp+gm9pSJ5N3Ar5779APMXGFZ0yRgCGXVybDeMD3p7Dohef0il45eHpZNusDlPXUEJLNgYadpeBPJlPDTjFBN3WlXBZccXHdfxvOtMjIfbhIIhpQJAsRwyOr60dXlESvqpFtV1V6WdXwoZ+tsgU10PBqxR9wLTOVGSbmUwm6qTmIovoLPoA7oRTJpSozTF1ySa63j2hAiYwINuo93Lxyi2ADagCPQFy/PrLITGp4NpBY0lV52NW4b4CAk46Aor9hqfGWvusIwBENKCzJ7NsFYd9vGmEDagAvQYttIP3vmUkNW4UEPVYobriRs3NFBnUyNoAZnt32gcSRiAYUnvEi3AwlMniqHagBVENCUE0zDXLNY4YyhkrQ42mFo9ziLHiSLnBgppF2XpwBKBLRgEIZ4bkDjtn3aqaGDHghEwSs8o7HRAA2mUYNIwCboIeiEKCy/+GOC3VheeKfhlm55pO4+DoUUpRWxl2FZflZWkOe4CnHBn8BSZmrIMsT3FpmEjVsEeL1IFklbN16gJdYxoGg3PBDY4x8fHuQQM6vXMYCaIeTPhVgLaoNGbcLC34PR5kbAeshfLsmmEMNq1zxeigp/3Z8hY/HnDqV3TEcvokL3w5wqDaDGhmcKoThay6DW5d5GZPhgb1QlJkaooYQN+w3hRuqxYTj2/mF6RoMvQ8Aj4PhmfUQ7OOCPs/y48jlVcmEM/DM/65kPTV4JPx9KIEGYdcj/OvMqCawRkior8ClWYUc/hOnwxMHz7TCNPC1VdHDR5HLK5eBh+G9gE2iDaiBpP2HIOgyKJLTgPlZEzKGc+lEariY6ubaHT1g2wwTQeazsMz7OxKIGHJ51dQA8fDBhbwNqMHjocDHEL6OfBEwkVz/nxnNDNNBYkS/mCIbZNRXPQSeJA3W7oWxDPylF8gfh8jlVVPDLfAg/j3OFtQQ+gXerVuXkbFFPlLEXjGYGlYKHQ74zU52Z/lNdA9K7BG50i2z9Zl2Sr8hyOURNcTLzuvVZWYsSdpDUuCXhjJDuUQl6oElmfYMPpvn61HwxGggXNSRkbnkKI5cHlFDB9kHOnUpbt8BCM1CDK3fcBh0zAPkukwGaX0B0GwPg6e8BvPEHG1nil3bhNzbOdQAMXzjsj5d3k+Mm1trIDWUUh318ICmzoEMjT6JZXpoKM6266rjS1d6BRS2pEfG+OAVOXAvpC2rDdlRxpC+PF1pfAf5+P5Yf2m1UczwbZd6dOCGO3N6LlAZFuNCVD9nnFKLVnx9GTk6BBnEqnyzNAZKGxK8Q/LSf3ToskNMXC/nejcZRA3/Z+/sg6OozzjOLt7u7/Z6LOH2jr3zbpRSmhDeqYDlReVFQERAhaJYXkppA2qiAYpBQCTE0haCibx0wEwLCS8hNDjghAEEoQUGZEQIhSDFCoi8FXSAlFKmODZHAjmyl2Tv9reX293v8weT+wxzcE9+z+f29p7f85sc9nVIod/rj2xr9ctbwVbx+0ib/e64eu8RzdvzRz8+HlBhFNXQtuF3XoYwgfVsGBX1d5dNuPufT/A7j+tihi21vY4V/av+xrKtNixZe1XnR1KHM6fbdwyXyOcHvHJk85sizr2GGupnFdeh30a5x3e3VPOGn+BwL+pC3wy9H6z9dWxcf+S3l4694PUyWLKhzN78z6vTL+z6ZP8TLbs9PmT/rCMvt6cIAAAXS0lEQVSb9pacWtBMIMTrtCUgV1CDqncadntUp0cWu5RHw3Hk7/RHm2bX8ToCwT/cTg5LtvqqIRic01V5i1GuZrLLydo4hmFCdqMkCChvqKEuduK5iF/JTzxcuLMu/IR299PDPixFFYwJkJDwy5XhcymZHHKPSKowBof8QQ11sNRLAyJ7JUuk2t65ZgynqoZvsRTrZ4KTvJ3R8tW+7Sqjb89eVdHzLgrPnnp5V6Hs5ZBTqKEutmDb4kiu8mvf2Z/Wn6IZ3sJSVDHw3NPk86gzPPEwcSCnUEMdjPXKCy6qfMefJznqej5qs2n5HnYsxXoZ452mabh3gcyKyKlB1RCTeX2i3elJvaRmt07LRFas8/mKabU/5aDFpv7fm/SBxoHna0MH5SCnhmp5iuELlq+OqO9V5NXzfKLdl7ibSr6OEjsWYP1sgNY8H8awWKM2Ssf2MknIaV9Xn0GuimaqAFk0Rnu6BrGmOUFCT3Zec6KHcg7kFDsvVUzXd5OPtnWr5SVclNU1U8lE84CyPolYimoYhYV5zIsOB6hBDeP8Pn/zKbsUdwzGfPyRU30DztX22rKViqWohk2msDBbJbHIadjzwhiG4YIhQA13vynnAj4SYLJKtgyZNO6Hgx/u027i0cx/JJD7JzvX93zbtRzfug7LU5WCc2iszBxiyTOrmNCSD0gul+zzeT2+EOYMsA4bxwgi8Uqs0Cj4zihYWw137hhUasDj5x5IaJbEECLZIj1a/aHoB9sfggbUqeF7Giuzl4O1XP4Yp1tmg2rwBpgfPdh8SVbx1H/PmDL9SvrN9ORtGdcy53R6Y+msvL888ctuI/uPbdW156/HPNn95xNH/8HlYqyuhvvuPzi46A5JfSe67zF77IAGVKphDZWluZ5Y7BBcwe9Ouzaq1ZOPRbyFaEJbtw1qoMEOpESeqK6doQG1aphDZ20281sqf4z79byoc1Vy5zQfqEE7+2xchHl6nIMGVKuhnM7a/B+x0karBPK3wRqStefOSQumnQ0ZMyZIwqGI9lUsRztNBCyD0uLMkkTr5E+apilX/bL8omlnQ8aa7XhfbZJeSyOCiOJXy3yXKS3OVyzUx2gL9NGWrFHx0ihtN8NlXNtdao4c75KPjwwRMS+1M0DSLZM/RrqgNVmJlNUQzzsvY8G2zqsnQc/neFDykTHfWVqrs/ebVskf23yo1mTNhRqoMhfhbowaWGt6RhSi5CPP6XRqy3OYVfInz9acqzyogSoTBYfPkzStfJnyk167i7kMSj4K5iyltz6/s0j+KNw/fAZqoN+D5pB8sshsuPnl0WUjfzF+Uv8J7/94/o4mnNePko+G2ZZQHKq11RpndpA8zZlqAzXo8qth7nWuewgTbEt3sZyASUPRbaFnKaqhdzMrbIMXyGtQgwGYnRFQ8pqadyiqgf8pYaEGqAHMHGroQ9MNX/hYqMFAasB4LrBa++EIzQnePH/JxYkmz59IhmhO0yNx0vKEYgCrnf2Hqhr44xbI3zzNWXqaiBacDQlmLHaMrhr42+bP3wjNSWpPBOy8BItz1oGyGvjVUAPUAGYC9gBtNVTO3oMaoAYwg7Me1N1wEGqAGsCMz16lrgY+H2qAGsAMzy7SVwNfRMzcFwk1gFmCleigBr6ABASoAWoAMzL7VA818O81khmowThqQLsPmIJ5e+nihq5pcuUkPrQ8xW/LExqlwWpnCWSULmrgh5eiUTreG6WxvQqsDkbKeJ3iminzh52XYBZhUpZeauAndIYaoAYwozKbPUU3N/RLhxqgBjCDMoHM4vWL95III0ANUAOYAZnvsI5q4Afmyub6GhNqALMKY5uk6OkGftg6IjFQA9QAZrgp3dIsXt8Y8TpxMlAD1ABmMOY7wOsdSx91B0wy9RuzIcEsw2xNO+ruhpSyxm4bWp7irOUJxQBWD9vC6x89y1hXwC6iUZrHbEgww7CmfExi1ks+rw3bq7DzEsw4rGts3MCPvOEhktHPGoMawKzDrvOxihf3ziTECTVADWCGYK6BfOziqTnFUAPUAGYMtoaPaUwsnww1QA1gBmA/eJaPcQz6aoOr4h922ASoAWoAi1/2Bd8A8XL2xt84CPH5HYJdhBqgBrA4ZH/iGyhSFn93YGYLEhqiUHUlEaKLexOqG55hNiSYlZh8hG/IGPr40j0zZjZx3fm/+Dwe953wVv//vG53vLCjpml5QqM0mAqW1puPgxj84tjFpzetyi4/s31ucnJy63uRfC8amF0uam+aRmlsrwJTw/byiBgFdl6CGYkFuqNmoQaUBZiSTUfNQg0oC7AwbByKFmpAWYAp2UwULdSAsgALwz5G1UINYGBK5uyLsoUawMCUrBhlayU1oOUJTDVbiLqNQWA2JJjBmOho8TQKV//AbEgwozFBfgGFq39g5yWY4Rjj/gyVCzWAgSmYjeZnYATUAGYa5iAjUbtQAxhYTSaSxI4oXqgBDEzJPu2B6oUawMCUbB2qF2oAAwvDZqN8raUGtPaAqWTnUb8WaHlCozRYhExkyFcoYP0CsyHBDMscZC0qWLfAzksw4zIHyUQJQw1gYArmkJejhqEGMDAFY51nUcRQAxiYgjH4DhNqAAML1zJNSgeijqEGMDAl69wHhQw1gIEpGTsClWxaNaDlCUwLu4ZSNmvLExY5WPRMtMk7+6GY6QZmQ4KZgdnIAsySpRvYeQlmCsZ4E5einKEGMLCaTGBJaW8UNNQABqbscCCfoKKhBjCwMOxQF9Q01AAGpmRJ76KooQYwsDCsuBXKGmoAAwvDClDXplQD2njAtLJH96OyTdPyhEZpMGoseErF71DbGgOzIcHMyQ6OR3VrCuy8BDMrO4D7kVADGFg4trkNKhxqAAMLw9JTUONQAxiYgvnIomWocqgBDKwGEzmf96Vd2HYFNYCB1WSc5Pr98nYodagBDKwGY5xuZkUeLh2MqQa0PIHpx0SR8ZOHyh5BvRuw5QkLGkxfJrLEuXITJkiqDsyGBLMKEziJkJX/wkQHdYGdl2BWYpzLI2Z9j04oqAEMrAYTGEI8qevH4qMF1AAGFoa1KNwyCfUPNYCBhWGp+y6i4QFqAAOryRweIi1JPw0NQA1gYDW/tXB6CGl8OCOv77OwAdQABhbCBIaVKh403rBn96DhUEL8qgHtOWANxxql3jrys66PQQyYDQkGdpeJYoJgCwQfsU0/uJ4565nnLH0NgdmQYGDhmbNR83dW5B/f+/n+t8Z3t54asPMSDCw8s9tYv+y995B5e8HK0tmH8k8UZazPXvjG6NGjFy5cu3bVqjlrLn3ZqVPw0ejMgszM/164UF6+fu8332RnF1Q8LCg7U1aWkTF//vzzf722fHnr1pcvn7k899bcnJzk5Js3TxzffuzYtm1FRbeKTqafPPnP/PydO6/sKSk5e3bfvtu3902viAO5uTduTNl55cr16+fObd58bkZFrPjww4MHC3NnT5ny9denTm09NXXR1Km/6tBh48bSFQdXry4svLqjDdQABqY7E6uZ5PV43MEf3NXMrfghPPMofiAkaB53MKoVRHyeqpCrmeytClc1c/mqQqpmfjkYXs8wqAEMrKF1IdJgdHeK2CZBDWBgYAo1MIOgBjCw/7N3NiuyJGUYroisCDIj8r9+sqq7fixp6RYRpNGhUUEQ8RwRRY8KuhFRcKVHYVBBXIzMxrkAcSE6oDvB1eDKOxDvQRcD3oELV0ZkZndXd7Vz5FT1nO7MJ5cPSVO835dvR2S++SVsxxrMx7EGGAx2m6niu1gDDAbbsYbBF7tjDUSeYLBDMbH5TnciTxQYBjsYO3rSnaA0y0IY7GBs/BpvXsJgsB2WfAFrgMFgO2z5UawBBoPtMPtprAEGg+0w/X2sAQaD7TDxQawBBoPtsOizWAMMBtthxSe6aA1EWGCwPVlxgKlUzIaEwbrG1BsfYzYkDAa7zZZvPOXNSxgMtmMNP/461gCDwXas4a1PYQ0wGGzHGn7yOawBBoPtWMPv+Q4FDAbbYfLXH9j/Uv4M1gCDdYzZ9bf2v5R/hzXAYB1jYv7l/S/lPzwQayDyBIMdimXzN/e/lPUDiTxRYBjscGy09/tVvwqLAbMhYbCusdf3vJCf/nzh/h5vXsJgXWN7/r9/dyKwBhisg8z+cZ/r+B8zHWENMFgHmQ7f/cHLXsX/+eu0dgasAQbrHMv0NHrnZ9/7yLNnTz7UHk+evdYe78G+8s8P/300FhHWAIN1lBk1m4yWVl0zJdvjBewqVIA1wGCdZEZoHW1d8ro9XsAGWAMMBnsPxmxIGAy2y5gNCYPB7mTMhoTBYHcw3ryEwWBYAwwGwxpgMBjWAIPBsAYYDIY1wGAwrIHSwGBYQwOJPMFgRJ7uiDxREBiMoDSzIWEwXq/izUsYDGvAGmAwrAFrgMGwBqwBBsMasAYYDIY1wGCwO63hl4ezhj+PsQYYrCNs8ubhrOE3CbMhYbCOsOSnB3OGp7FmNiQM1hWmD2YN33i538JsSBjsIbKjfx/KGt55ud/Cm5cw2ENk8vmBnOFHIdYAg3WHFZO/HMQZPlliDTBYl5ia/usAzvDVX4RYAwzWKWbDv317X2f4UhpiDTBYx5ieqD99fg9f+NpvX9/jt2ANMNhDZcZOJ+u3yucXzXH+9jfb4+3zixeyH15k4RhrgMG6yYRVW08tkvaQ/w+TymR7WQORJxgMdkfkCRFgMFinZkMuWHqiH/rdH3u0Pz8RCe2JfuiHNdxiiVY6CQtaFv3QD2vYYq4ySumRFrQs+qEf1nDF6sooZddW0LLoh35YQ30UdWW01kqWq7Y2tCz6oV/frUG4dZyrzCKUWsZ5WxtaFv3Qr+fWINwqTvlbQGEoZRy0taFl0Q/97ssaHkcso9Dr80TaJh0+ruK4XOuCuAr6od+hI0+PLig9sknpymGyiyKKxlJKO6J50Q/9Dswe32zIpLn5o4ZxulaR2++1izuWvOiHfgdkj+7NS39v2G32jDrLg3Slw6va0Mboh349tob6qdFIi0KodRrkfiHU1oZcH/qhX3+tIbkqQ6FNHARVeFkbcn3oh379tYbkevEmjBqmQTy+rA25PvRDv55aQ3FVmdBEOtJa5UFsj9rakOtDP/TrpzW0GTRXmSM90KbM8zwIYrlsa0OuD/3Qr5fWcJ1BWwh5bjNXl8CXRmshFkfTJbk+9EO/w1rD4DFl0Hy4ZGyTaj2oSn9UifSHVeT60A/9Dhx5elwZtGJQiLRK7MSz6fTIFcQflWlyaWMaGv3Q7zDsMWXQTv2CrdCikkq051VBkG7iPBZNLk3MWAajH/odhj2Kn7oQypVG6SIyxuihbW4Uu+MkDVIjxVBkzTMkQxujH/r1yBpq147XShithVQz58/1neFQxEG6skYbd96c1kY/9OvdvIZEyzg9Vuo0znO3oHO1mU/dhk+fpkGsTH2ec209po3RD/16ZQ1hYp1BH1u3ggtiXxqlhRBJVuRBHvlnRlfrOdoY/dCvT9YQjsogSM9O8jwvrW6mdio71HmQblShhY+qNas82hj90K9P1hCuc1ebXJhsOB8v6lnf2g6XzsvX0pjctveHaWP0Q78+WEN0zfTK12atdBQ2G7v5ODmzzWZPbBIhEtoY/dCvJ7Mho2h8/VP1uozjMvUPisKplT53EolVGVdRlhXhdEE8B/3QrzezIcfnqYiu2MhKaZMwG2SiiuO1PnFIj+od3jASBQ2NfujXk9mQsn5kpG9O2UmELpqFnPPvCbth9EO/3r156V92DdrabM3mS5UQUR7kWUQbox/69dAa/IiMOGhrs51mP1ZC5UF6Imhj9EO//llDPVjrLG9rcyuXtnQ1ixVtjH7o1ztrqF9lC9Wqrc0dubSc/3roh369s4a6MtOwsG1tolu5tE2el+yV0Q/9+mYNbWXCgWhrI27n0gZG8F8P/dCvV9aQhVL44f41a2uT7ubSBG2Mfuh3X9bwUCNPiU+XzGtW1DG06n/k0ojnoB/69Wc2ZBSJ1JfjpN3NjaxMqjtzaTQ0+qHffbAHuqwJlFDHaRDkJzcfGd3KpS0jwzIY/dDvXtiD/FlJHSrxtanmNx4Z3cyl6bGgjdEP/fpjDT653vp2bGfbj4xu5NIE33dGP/TrgzVE4axNock4NrrQrjaxFLPtR0bbubQFbYx+6NcDa9BmbGZN1kRWxq/cnG+X8nJ4TvvIaDuXRmujH/p13xpEdl5/+qNOrhf1/R6jVXo9WOuOXBqtjX7o1/1Vg0ql0uOln7o3Fv7+jlFD04zjrGszMHaT3sql0droh37d31AM/CjOZlJvqnRh1CCOi60PhjWluZFLo7XRD/3u3RpeedzCzJvvDssmXiI2VRw/v86lZXUGzR0XU+I56Id+fZoNWfgPD1dZUJaJTcKpcnUaF9e5NJ9Ak9aqSZTR0OiHfvfKHtZsSOEWbOlG1veFtf8MiJZhVD9DCoJ8OPJgESajMGMZjH7od8+Pch+UNRS6Hp0j6vvCqq6MP6+pjSvX5QeKaWP0Q79eWcPArtIgz7QQi8vK+POKJpcmrz5dThujH/p13xqKLaaz3H+UPBLz+sNhfsB/ZNwh6lyaWtLG6Id+fbEGvR0gMSpP81KpTbOgE/Oj6VD4XZ+0a7//m9Ha6Id+/bAGXZxbEbWvtw0KWZ1kmRpU/jZQ88HRMvdHmVm//4smtDb6oV8frEGoOJZidMW0q4ka5LHU8kh44/bfAXBHXn+mXEz5r4d+6NcHazB25fZwi3By7caFHsZBLGUzLEPJMk99OnWjotBO2SujH/r1YTZkJk7LuFyGR3p6fV6RVe0cPh85mZ8MV2dVWZ2JE+I56Id+fZkNOXHqL89deU7N9nl67D3LnJRxfNEiV7shGT70Q7/3jb3SJcxE+LvAw7R+YLR13jxsVntun1dOeLyGfujXtzcvpfYpkiIPgthGZuc8tUmDeEQbox/69cwa/OBN6ZZv6zTItRI703P8h8q3vjhKa6Mf+vXCGsb+RXi3XjNuRZebQWnM7fvHypXGTmhj9EO/PlnDrN7o+ShqlKfpKk/j4tZ5hYxdaY5oY/RDv/5YgwlFG1IPM11uVn58TnX7PHua0troh359sgZd+BiqOPLPkwdKF74ybl83vXme2rjSjGht9EO/vliDbkZ0joSQs7BQg/pLxEEsxXS3NAtaG/3QL+rHbMjIpFXiNPcDtdTM+Bl85cqP3ZLqxnk6LSs5JZ6DfujXl9mQY5tUqQ7qUXzGR9L8si1Z+hl8xXYubTyZHg8KGhr90C/sxWzIRCt5rrWKVnk+HKrLwVpJ6Td8Rt+c1ydYBqMf+r3v7JW8eVm/0lboIhLWrDbl9WAt/46bq81/2zu7FQdhIAo3aob8GRNttV23loKwff8n3ExU9hFcyCm9GnpRvjMcYhLPCEHq+Y02Bj/wK8saBj42UkQmRi07fje+PRya4zl5RrGTJB5oY/ADv5Ksga+aUCuXTljBe8POtmqXQcvZ+1kKaiwiTsEP/MqyhjEJIh7Xqg/uVfGpUT+om6m235GcZ5lWehzNJ9DG4Ad+RT1Q3M1dicrVXndJmfDid2NzrrcymieD8DjzpI1BG4Mf+JW1DXlTrbF97dmzw0JpHbdn/q/9RZr9Qor4QhuDH/gVmA255sy9sNioRrGdH42TDxfJw4L6v60htDb4gd8p1nBWNqRpeOzwhyJn7nEKnx2qybnpTcb303PA9RzwA78SsyHjLcux1UweUTy/8wjzO+f11YQ7fOAHfmfWzlqudNvFE36fJdVk3hAS28oufQfCHT7wA79za+f9hUMbrvEkkNDkM+dUa1VEG4Mf+JVqDbs2yvDrr6uv/Vup0RDxMCG0MfiBX7nWsGkjI58k84jiD9eu1xFtDH7gV7Y1ZG2qyVCkGHhBh5YFP/CDNezaVM5pw5H/kAb8wA/WcNRaStI0ZJckTYQ04Ad+sIZDGztdpJaurh1BGvADP1jD8RlWqUV61PM/AtKAH/j9l9ovEsqk0gY+yv4AAAAASUVORK5CYII="/>
          <p:cNvSpPr>
            <a:spLocks noChangeAspect="1" noChangeArrowheads="1"/>
          </p:cNvSpPr>
          <p:nvPr/>
        </p:nvSpPr>
        <p:spPr bwMode="auto">
          <a:xfrm>
            <a:off x="307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4" name="灯片编号占位符 3"/>
          <p:cNvSpPr>
            <a:spLocks noGrp="1"/>
          </p:cNvSpPr>
          <p:nvPr>
            <p:ph type="sldNum" sz="quarter" idx="10"/>
          </p:nvPr>
        </p:nvSpPr>
        <p:spPr/>
        <p:txBody>
          <a:bodyPr/>
          <a:lstStyle/>
          <a:p>
            <a:pPr>
              <a:defRPr/>
            </a:pPr>
            <a:r>
              <a:rPr lang="zh-CN" altLang="en-US" smtClean="0"/>
              <a:t>桂小林 </a:t>
            </a:r>
            <a:fld id="{E571E082-43F8-4F30-9C8C-45C7B9D41DDF}" type="slidenum">
              <a:rPr lang="en-US" altLang="zh-CN" smtClean="0"/>
              <a:pPr>
                <a:defRPr/>
              </a:pPr>
              <a:t>7</a:t>
            </a:fld>
            <a:endParaRPr lang="en-US" altLang="zh-CN"/>
          </a:p>
        </p:txBody>
      </p:sp>
    </p:spTree>
    <p:extLst>
      <p:ext uri="{BB962C8B-B14F-4D97-AF65-F5344CB8AC3E}">
        <p14:creationId xmlns:p14="http://schemas.microsoft.com/office/powerpoint/2010/main" val="17625845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p>
            <a:pPr>
              <a:defRPr/>
            </a:pPr>
            <a:r>
              <a:rPr lang="zh-CN" altLang="en-US" smtClean="0"/>
              <a:t>桂小林 </a:t>
            </a:r>
            <a:fld id="{2D5720DD-DDF5-40B7-A6B1-23246C701E87}" type="slidenum">
              <a:rPr lang="en-US" smtClean="0"/>
              <a:pPr>
                <a:defRPr/>
              </a:pPr>
              <a:t>8</a:t>
            </a:fld>
            <a:endParaRPr lang="en-US"/>
          </a:p>
        </p:txBody>
      </p:sp>
      <p:sp>
        <p:nvSpPr>
          <p:cNvPr id="3" name="标题 2"/>
          <p:cNvSpPr>
            <a:spLocks noGrp="1"/>
          </p:cNvSpPr>
          <p:nvPr>
            <p:ph type="title"/>
          </p:nvPr>
        </p:nvSpPr>
        <p:spPr/>
        <p:txBody>
          <a:bodyPr/>
          <a:lstStyle/>
          <a:p>
            <a:r>
              <a:rPr lang="en-US" altLang="zh-CN" dirty="0" smtClean="0"/>
              <a:t>4.1</a:t>
            </a:r>
            <a:r>
              <a:rPr lang="zh-CN" altLang="zh-CN" dirty="0" smtClean="0"/>
              <a:t>一</a:t>
            </a:r>
            <a:r>
              <a:rPr lang="zh-CN" altLang="zh-CN" dirty="0"/>
              <a:t>维</a:t>
            </a:r>
            <a:r>
              <a:rPr lang="zh-CN" altLang="zh-CN" dirty="0" smtClean="0"/>
              <a:t>条形码</a:t>
            </a:r>
            <a:r>
              <a:rPr lang="en-US" altLang="zh-CN" dirty="0" smtClean="0"/>
              <a:t>:</a:t>
            </a:r>
            <a:r>
              <a:rPr lang="zh-CN" altLang="en-US" dirty="0" smtClean="0"/>
              <a:t>概念</a:t>
            </a:r>
            <a:endParaRPr lang="zh-CN" altLang="en-US" dirty="0"/>
          </a:p>
        </p:txBody>
      </p:sp>
      <p:sp>
        <p:nvSpPr>
          <p:cNvPr id="4" name="内容占位符 3"/>
          <p:cNvSpPr>
            <a:spLocks noGrp="1"/>
          </p:cNvSpPr>
          <p:nvPr>
            <p:ph idx="1"/>
          </p:nvPr>
        </p:nvSpPr>
        <p:spPr/>
        <p:txBody>
          <a:bodyPr/>
          <a:lstStyle/>
          <a:p>
            <a:r>
              <a:rPr lang="zh-CN" altLang="en-US" dirty="0"/>
              <a:t>条形码（</a:t>
            </a:r>
            <a:r>
              <a:rPr lang="en-US" altLang="zh-CN" dirty="0"/>
              <a:t>Bar Code)</a:t>
            </a:r>
            <a:r>
              <a:rPr lang="zh-CN" altLang="en-US" dirty="0"/>
              <a:t>技术是集条形码理论、光电技术、计算机技术、通信技术、条形码印制技术于一体的物品身份自动识别技术</a:t>
            </a:r>
            <a:r>
              <a:rPr lang="zh-CN" altLang="en-US" dirty="0" smtClean="0"/>
              <a:t>。</a:t>
            </a:r>
            <a:endParaRPr lang="en-US" altLang="zh-CN" dirty="0" smtClean="0"/>
          </a:p>
          <a:p>
            <a:r>
              <a:rPr lang="zh-CN" altLang="en-US" dirty="0" smtClean="0"/>
              <a:t>条形码</a:t>
            </a:r>
            <a:r>
              <a:rPr lang="zh-CN" altLang="en-US" dirty="0"/>
              <a:t>是由宽度不同、反射率不同的条</a:t>
            </a:r>
            <a:r>
              <a:rPr lang="zh-CN" altLang="en-US" dirty="0">
                <a:effectLst>
                  <a:outerShdw blurRad="38100" dist="38100" dir="2700000" algn="tl">
                    <a:srgbClr val="000000">
                      <a:alpha val="43137"/>
                    </a:srgbClr>
                  </a:outerShdw>
                </a:effectLst>
              </a:rPr>
              <a:t>（黑色）</a:t>
            </a:r>
            <a:r>
              <a:rPr lang="zh-CN" altLang="en-US" dirty="0"/>
              <a:t>和空</a:t>
            </a:r>
            <a:r>
              <a:rPr lang="zh-CN" altLang="en-US" dirty="0">
                <a:solidFill>
                  <a:srgbClr val="FF0000"/>
                </a:solidFill>
                <a:effectLst>
                  <a:outerShdw blurRad="38100" dist="38100" dir="2700000" algn="tl">
                    <a:srgbClr val="000000">
                      <a:alpha val="43137"/>
                    </a:srgbClr>
                  </a:outerShdw>
                </a:effectLst>
              </a:rPr>
              <a:t>（白色），</a:t>
            </a:r>
            <a:r>
              <a:rPr lang="zh-CN" altLang="en-US" dirty="0"/>
              <a:t>按照一定的编码规则编制而成的，用以表达一组数字或字母符号信息的图形标识符</a:t>
            </a:r>
            <a:r>
              <a:rPr lang="zh-CN" altLang="en-US" dirty="0" smtClean="0"/>
              <a:t>。</a:t>
            </a:r>
            <a:endParaRPr lang="en-US" altLang="zh-CN" dirty="0" smtClean="0"/>
          </a:p>
          <a:p>
            <a:r>
              <a:rPr lang="zh-CN" altLang="en-US" dirty="0" smtClean="0"/>
              <a:t>条形码</a:t>
            </a:r>
            <a:r>
              <a:rPr lang="zh-CN" altLang="en-US" dirty="0"/>
              <a:t>技术具有速度快、准确率高、可靠、寿命长、成本低廉等特点，因而广泛应用于商品流通、工业生产、图书管理、仓储标证管理、信息服务等领域。</a:t>
            </a:r>
          </a:p>
        </p:txBody>
      </p:sp>
    </p:spTree>
    <p:extLst>
      <p:ext uri="{BB962C8B-B14F-4D97-AF65-F5344CB8AC3E}">
        <p14:creationId xmlns:p14="http://schemas.microsoft.com/office/powerpoint/2010/main" val="30091128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p>
            <a:pPr>
              <a:defRPr/>
            </a:pPr>
            <a:r>
              <a:rPr lang="zh-CN" altLang="en-US" smtClean="0"/>
              <a:t>桂小林 </a:t>
            </a:r>
            <a:fld id="{2D5720DD-DDF5-40B7-A6B1-23246C701E87}" type="slidenum">
              <a:rPr lang="en-US" smtClean="0"/>
              <a:pPr>
                <a:defRPr/>
              </a:pPr>
              <a:t>9</a:t>
            </a:fld>
            <a:endParaRPr lang="en-US"/>
          </a:p>
        </p:txBody>
      </p:sp>
      <p:sp>
        <p:nvSpPr>
          <p:cNvPr id="3" name="标题 2"/>
          <p:cNvSpPr>
            <a:spLocks noGrp="1"/>
          </p:cNvSpPr>
          <p:nvPr>
            <p:ph type="title"/>
          </p:nvPr>
        </p:nvSpPr>
        <p:spPr/>
        <p:txBody>
          <a:bodyPr/>
          <a:lstStyle/>
          <a:p>
            <a:r>
              <a:rPr lang="zh-CN" altLang="en-US" dirty="0" smtClean="0"/>
              <a:t>条形码的发展</a:t>
            </a:r>
            <a:endParaRPr lang="zh-CN" altLang="en-US" dirty="0"/>
          </a:p>
        </p:txBody>
      </p:sp>
      <p:sp>
        <p:nvSpPr>
          <p:cNvPr id="4" name="内容占位符 3"/>
          <p:cNvSpPr>
            <a:spLocks noGrp="1"/>
          </p:cNvSpPr>
          <p:nvPr>
            <p:ph idx="1"/>
          </p:nvPr>
        </p:nvSpPr>
        <p:spPr>
          <a:xfrm>
            <a:off x="381000" y="915566"/>
            <a:ext cx="8458200" cy="3885035"/>
          </a:xfrm>
        </p:spPr>
        <p:txBody>
          <a:bodyPr/>
          <a:lstStyle/>
          <a:p>
            <a:r>
              <a:rPr lang="zh-CN" altLang="en-US" dirty="0"/>
              <a:t>条形码作为自动识别技术中应用较早的一类，诞生于上个世纪</a:t>
            </a:r>
            <a:r>
              <a:rPr lang="en-US" altLang="zh-CN" dirty="0"/>
              <a:t>50</a:t>
            </a:r>
            <a:r>
              <a:rPr lang="zh-CN" altLang="en-US" dirty="0"/>
              <a:t>年代的美国，并于</a:t>
            </a:r>
            <a:r>
              <a:rPr lang="en-US" altLang="zh-CN" dirty="0"/>
              <a:t>70</a:t>
            </a:r>
            <a:r>
              <a:rPr lang="zh-CN" altLang="en-US" dirty="0"/>
              <a:t>年代在国际上得到推广和应用。</a:t>
            </a:r>
          </a:p>
          <a:p>
            <a:r>
              <a:rPr lang="en-US" altLang="zh-CN" dirty="0"/>
              <a:t>1949</a:t>
            </a:r>
            <a:r>
              <a:rPr lang="zh-CN" altLang="en-US" dirty="0"/>
              <a:t>年，美国工程师乔</a:t>
            </a:r>
            <a:r>
              <a:rPr lang="en-US" altLang="zh-CN" dirty="0"/>
              <a:t>·</a:t>
            </a:r>
            <a:r>
              <a:rPr lang="zh-CN" altLang="en-US" dirty="0" smtClean="0"/>
              <a:t>伍德兰德和</a:t>
            </a:r>
            <a:r>
              <a:rPr lang="zh-CN" altLang="en-US" dirty="0"/>
              <a:t>伯尼</a:t>
            </a:r>
            <a:r>
              <a:rPr lang="en-US" altLang="zh-CN" dirty="0"/>
              <a:t>·</a:t>
            </a:r>
            <a:r>
              <a:rPr lang="zh-CN" altLang="en-US" dirty="0" smtClean="0"/>
              <a:t>西尔沃在</a:t>
            </a:r>
            <a:r>
              <a:rPr lang="zh-CN" altLang="en-US" dirty="0"/>
              <a:t>一个食品项目</a:t>
            </a:r>
            <a:r>
              <a:rPr lang="zh-CN" altLang="en-US" dirty="0" smtClean="0"/>
              <a:t>中设计</a:t>
            </a:r>
            <a:r>
              <a:rPr lang="zh-CN" altLang="en-US" dirty="0"/>
              <a:t>了一种同心圆的特殊编码，被称</a:t>
            </a:r>
            <a:r>
              <a:rPr lang="zh-CN" altLang="en-US" dirty="0" smtClean="0"/>
              <a:t>“公牛眼”。</a:t>
            </a:r>
            <a:endParaRPr lang="zh-CN" altLang="en-US" dirty="0"/>
          </a:p>
          <a:p>
            <a:r>
              <a:rPr lang="en-US" altLang="zh-CN" dirty="0" smtClean="0"/>
              <a:t>1970</a:t>
            </a:r>
            <a:r>
              <a:rPr lang="zh-CN" altLang="en-US" dirty="0"/>
              <a:t>年，</a:t>
            </a:r>
            <a:r>
              <a:rPr lang="zh-CN" altLang="en-US" dirty="0" smtClean="0"/>
              <a:t>美国选定</a:t>
            </a:r>
            <a:r>
              <a:rPr lang="en-US" altLang="zh-CN" dirty="0" smtClean="0"/>
              <a:t>IBM</a:t>
            </a:r>
            <a:r>
              <a:rPr lang="zh-CN" altLang="en-US" dirty="0"/>
              <a:t>公司的条形码</a:t>
            </a:r>
            <a:r>
              <a:rPr lang="zh-CN" altLang="en-US" dirty="0" smtClean="0"/>
              <a:t>方案为</a:t>
            </a:r>
            <a:r>
              <a:rPr lang="zh-CN" altLang="en-US" dirty="0"/>
              <a:t>美国通用商品</a:t>
            </a:r>
            <a:r>
              <a:rPr lang="zh-CN" altLang="en-US" dirty="0" smtClean="0"/>
              <a:t>代码（即</a:t>
            </a:r>
            <a:r>
              <a:rPr lang="en-US" altLang="zh-CN" dirty="0" err="1"/>
              <a:t>UPC</a:t>
            </a:r>
            <a:r>
              <a:rPr lang="zh-CN" altLang="en-US" dirty="0" smtClean="0"/>
              <a:t>码）。</a:t>
            </a:r>
            <a:endParaRPr lang="zh-CN" altLang="en-US" dirty="0"/>
          </a:p>
          <a:p>
            <a:r>
              <a:rPr lang="en-US" altLang="zh-CN" dirty="0"/>
              <a:t>1976</a:t>
            </a:r>
            <a:r>
              <a:rPr lang="zh-CN" altLang="en-US" dirty="0"/>
              <a:t>年，</a:t>
            </a:r>
            <a:r>
              <a:rPr lang="zh-CN" altLang="en-US" dirty="0" smtClean="0"/>
              <a:t>欧洲十二个国</a:t>
            </a:r>
            <a:r>
              <a:rPr lang="zh-CN" altLang="en-US" dirty="0"/>
              <a:t>创立了欧洲物品编码协会（</a:t>
            </a:r>
            <a:r>
              <a:rPr lang="en-US" altLang="zh-CN" dirty="0" err="1"/>
              <a:t>EAN</a:t>
            </a:r>
            <a:r>
              <a:rPr lang="zh-CN" altLang="en-US" dirty="0"/>
              <a:t>），制订了欧洲物品编码标准，即</a:t>
            </a:r>
            <a:r>
              <a:rPr lang="en-US" altLang="zh-CN" dirty="0" err="1"/>
              <a:t>EAN</a:t>
            </a:r>
            <a:r>
              <a:rPr lang="en-US" altLang="zh-CN" dirty="0"/>
              <a:t>-8</a:t>
            </a:r>
            <a:r>
              <a:rPr lang="zh-CN" altLang="en-US" dirty="0"/>
              <a:t>码和</a:t>
            </a:r>
            <a:r>
              <a:rPr lang="en-US" altLang="zh-CN" dirty="0" err="1"/>
              <a:t>EAN</a:t>
            </a:r>
            <a:r>
              <a:rPr lang="en-US" altLang="zh-CN" dirty="0"/>
              <a:t>-13</a:t>
            </a:r>
            <a:r>
              <a:rPr lang="zh-CN" altLang="en-US" dirty="0"/>
              <a:t>码，推动了商品编码国际化的发展。</a:t>
            </a:r>
          </a:p>
          <a:p>
            <a:endParaRPr lang="zh-CN" altLang="en-US" dirty="0"/>
          </a:p>
        </p:txBody>
      </p:sp>
    </p:spTree>
    <p:extLst>
      <p:ext uri="{BB962C8B-B14F-4D97-AF65-F5344CB8AC3E}">
        <p14:creationId xmlns:p14="http://schemas.microsoft.com/office/powerpoint/2010/main" val="40764310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NONYMOUSPOLLING" val="False"/>
  <p:tag name="PROBLEMSCORE_HALF" val="0.0"/>
  <p:tag name="RAINPROBLEMTYPE" val="Polling"/>
  <p:tag name="RAINPROBLEM" val="Polling"/>
  <p:tag name="PROBLEMSCORE" val="0.0"/>
</p:tagLst>
</file>

<file path=ppt/tags/tag10.xml><?xml version="1.0" encoding="utf-8"?>
<p:tagLst xmlns:a="http://schemas.openxmlformats.org/drawingml/2006/main" xmlns:r="http://schemas.openxmlformats.org/officeDocument/2006/relationships" xmlns:p="http://schemas.openxmlformats.org/presentationml/2006/main">
  <p:tag name="RAINPROBLEM" val="ProblemBullet"/>
  <p:tag name="RAINBULLET" val="Wrong"/>
  <p:tag name="RAINPROBLEMTYPE" val="Polling"/>
</p:tagLst>
</file>

<file path=ppt/tags/tag11.xml><?xml version="1.0" encoding="utf-8"?>
<p:tagLst xmlns:a="http://schemas.openxmlformats.org/drawingml/2006/main" xmlns:r="http://schemas.openxmlformats.org/officeDocument/2006/relationships" xmlns:p="http://schemas.openxmlformats.org/presentationml/2006/main">
  <p:tag name="RAINPROBLEM" val="ProblemSubmit"/>
  <p:tag name="RAINPROBLEMTYPE" val="Polling"/>
</p:tagLst>
</file>

<file path=ppt/tags/tag12.xml><?xml version="1.0" encoding="utf-8"?>
<p:tagLst xmlns:a="http://schemas.openxmlformats.org/drawingml/2006/main" xmlns:r="http://schemas.openxmlformats.org/officeDocument/2006/relationships" xmlns:p="http://schemas.openxmlformats.org/presentationml/2006/main">
  <p:tag name="RAINPROBLEM" val="ProblemItem"/>
</p:tagLst>
</file>

<file path=ppt/tags/tag13.xml><?xml version="1.0" encoding="utf-8"?>
<p:tagLst xmlns:a="http://schemas.openxmlformats.org/drawingml/2006/main" xmlns:r="http://schemas.openxmlformats.org/officeDocument/2006/relationships" xmlns:p="http://schemas.openxmlformats.org/presentationml/2006/main">
  <p:tag name="RAINPROBLEM" val="ProblemBullet"/>
  <p:tag name="RAINBULLET" val="Wrong"/>
  <p:tag name="RAINPROBLEMTYPE" val="Polling"/>
</p:tagLst>
</file>

<file path=ppt/tags/tag14.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15.xml><?xml version="1.0" encoding="utf-8"?>
<p:tagLst xmlns:a="http://schemas.openxmlformats.org/drawingml/2006/main" xmlns:r="http://schemas.openxmlformats.org/officeDocument/2006/relationships" xmlns:p="http://schemas.openxmlformats.org/presentationml/2006/main">
  <p:tag name="RAINPROBLEM" val="ProblemSetting"/>
  <p:tag name="RAINPROBLEMTYPE" val="Polling"/>
</p:tagLst>
</file>

<file path=ppt/tags/tag16.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17.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18.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19.xml><?xml version="1.0" encoding="utf-8"?>
<p:tagLst xmlns:a="http://schemas.openxmlformats.org/drawingml/2006/main" xmlns:r="http://schemas.openxmlformats.org/officeDocument/2006/relationships" xmlns:p="http://schemas.openxmlformats.org/presentationml/2006/main">
  <p:tag name="RAINPROBLEMTYPE" val="ProblemTypeMarker"/>
  <p:tag name="RAINPROBLEM" val="PollingAnswer"/>
</p:tagLst>
</file>

<file path=ppt/tags/tag2.xml><?xml version="1.0" encoding="utf-8"?>
<p:tagLst xmlns:a="http://schemas.openxmlformats.org/drawingml/2006/main" xmlns:r="http://schemas.openxmlformats.org/officeDocument/2006/relationships" xmlns:p="http://schemas.openxmlformats.org/presentationml/2006/main">
  <p:tag name="RAINPROBLEM" val="ProblemBody"/>
</p:tagLst>
</file>

<file path=ppt/tags/tag20.xml><?xml version="1.0" encoding="utf-8"?>
<p:tagLst xmlns:a="http://schemas.openxmlformats.org/drawingml/2006/main" xmlns:r="http://schemas.openxmlformats.org/officeDocument/2006/relationships" xmlns:p="http://schemas.openxmlformats.org/presentationml/2006/main">
  <p:tag name="RAINPROBLEM" val="ShortAnswer"/>
  <p:tag name="PROBLEMSCORE" val="10.0"/>
  <p:tag name="PROBLEMVOICEALLOWED" val="False"/>
</p:tagLst>
</file>

<file path=ppt/tags/tag21.xml><?xml version="1.0" encoding="utf-8"?>
<p:tagLst xmlns:a="http://schemas.openxmlformats.org/drawingml/2006/main" xmlns:r="http://schemas.openxmlformats.org/officeDocument/2006/relationships" xmlns:p="http://schemas.openxmlformats.org/presentationml/2006/main">
  <p:tag name="RAINPROBLEM" val="ProblemBody"/>
</p:tagLst>
</file>

<file path=ppt/tags/tag22.xml><?xml version="1.0" encoding="utf-8"?>
<p:tagLst xmlns:a="http://schemas.openxmlformats.org/drawingml/2006/main" xmlns:r="http://schemas.openxmlformats.org/officeDocument/2006/relationships" xmlns:p="http://schemas.openxmlformats.org/presentationml/2006/main">
  <p:tag name="RAINPROBLEM" val="ProblemSubmit"/>
  <p:tag name="RAINPROBLEMTYPE" val="ShortAnswer"/>
</p:tagLst>
</file>

<file path=ppt/tags/tag23.xml><?xml version="1.0" encoding="utf-8"?>
<p:tagLst xmlns:a="http://schemas.openxmlformats.org/drawingml/2006/main" xmlns:r="http://schemas.openxmlformats.org/officeDocument/2006/relationships" xmlns:p="http://schemas.openxmlformats.org/presentationml/2006/main">
  <p:tag name="PRODUCTVERSIONTIP" val="PRODUCTVERSIONTIP"/>
</p:tagLst>
</file>

<file path=ppt/tags/tag24.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25.xml><?xml version="1.0" encoding="utf-8"?>
<p:tagLst xmlns:a="http://schemas.openxmlformats.org/drawingml/2006/main" xmlns:r="http://schemas.openxmlformats.org/officeDocument/2006/relationships" xmlns:p="http://schemas.openxmlformats.org/presentationml/2006/main">
  <p:tag name="RAINPROBLEM" val="ProblemSetting"/>
  <p:tag name="RAINPROBLEMTYPE" val="ShortAnswer"/>
</p:tagLst>
</file>

<file path=ppt/tags/tag26.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27.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28.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29.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3.xml><?xml version="1.0" encoding="utf-8"?>
<p:tagLst xmlns:a="http://schemas.openxmlformats.org/drawingml/2006/main" xmlns:r="http://schemas.openxmlformats.org/officeDocument/2006/relationships" xmlns:p="http://schemas.openxmlformats.org/presentationml/2006/main">
  <p:tag name="RAINPROBLEM" val="ProblemItem"/>
</p:tagLst>
</file>

<file path=ppt/tags/tag30.xml><?xml version="1.0" encoding="utf-8"?>
<p:tagLst xmlns:a="http://schemas.openxmlformats.org/drawingml/2006/main" xmlns:r="http://schemas.openxmlformats.org/officeDocument/2006/relationships" xmlns:p="http://schemas.openxmlformats.org/presentationml/2006/main">
  <p:tag name="RAINPROBLEM" val="FillBlank"/>
  <p:tag name="PROBLEMBLANKKEYWORD" val="填空"/>
  <p:tag name="PROBLEMSCORE" val="1.0"/>
  <p:tag name="PROBLEMBLANK" val="[{&quot;Num&quot;:1,&quot;Score&quot;:1.0,&quot;Answers&quot;:[&quot;3&quot;],&quot;CaseSensitive&quot;:false,&quot;FuzzyMatch&quot;:false}]"/>
</p:tagLst>
</file>

<file path=ppt/tags/tag31.xml><?xml version="1.0" encoding="utf-8"?>
<p:tagLst xmlns:a="http://schemas.openxmlformats.org/drawingml/2006/main" xmlns:r="http://schemas.openxmlformats.org/officeDocument/2006/relationships" xmlns:p="http://schemas.openxmlformats.org/presentationml/2006/main">
  <p:tag name="RAINPROBLEM" val="ProblemBody"/>
</p:tagLst>
</file>

<file path=ppt/tags/tag32.xml><?xml version="1.0" encoding="utf-8"?>
<p:tagLst xmlns:a="http://schemas.openxmlformats.org/drawingml/2006/main" xmlns:r="http://schemas.openxmlformats.org/officeDocument/2006/relationships" xmlns:p="http://schemas.openxmlformats.org/presentationml/2006/main">
  <p:tag name="RAINPROBLEM" val="ProblemSubmit"/>
  <p:tag name="RAINPROBLEMTYPE" val="FillBlank"/>
</p:tagLst>
</file>

<file path=ppt/tags/tag33.xml><?xml version="1.0" encoding="utf-8"?>
<p:tagLst xmlns:a="http://schemas.openxmlformats.org/drawingml/2006/main" xmlns:r="http://schemas.openxmlformats.org/officeDocument/2006/relationships" xmlns:p="http://schemas.openxmlformats.org/presentationml/2006/main">
  <p:tag name="PRODUCTVERSIONTIP3" val="PRODUCTVERSIONTIP3"/>
</p:tagLst>
</file>

<file path=ppt/tags/tag34.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35.xml><?xml version="1.0" encoding="utf-8"?>
<p:tagLst xmlns:a="http://schemas.openxmlformats.org/drawingml/2006/main" xmlns:r="http://schemas.openxmlformats.org/officeDocument/2006/relationships" xmlns:p="http://schemas.openxmlformats.org/presentationml/2006/main">
  <p:tag name="RAINPROBLEM" val="ProblemSetting"/>
  <p:tag name="RAINPROBLEMTYPE" val="FillBlank"/>
</p:tagLst>
</file>

<file path=ppt/tags/tag36.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37.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38.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39.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4.xml><?xml version="1.0" encoding="utf-8"?>
<p:tagLst xmlns:a="http://schemas.openxmlformats.org/drawingml/2006/main" xmlns:r="http://schemas.openxmlformats.org/officeDocument/2006/relationships" xmlns:p="http://schemas.openxmlformats.org/presentationml/2006/main">
  <p:tag name="RAINPROBLEM" val="ProblemItem"/>
</p:tagLst>
</file>

<file path=ppt/tags/tag40.xml><?xml version="1.0" encoding="utf-8"?>
<p:tagLst xmlns:a="http://schemas.openxmlformats.org/drawingml/2006/main" xmlns:r="http://schemas.openxmlformats.org/officeDocument/2006/relationships" xmlns:p="http://schemas.openxmlformats.org/presentationml/2006/main">
  <p:tag name="ANONYMOUSPOLLING" val="False"/>
  <p:tag name="RAINPROBLEMTYPE" val="MultipleChoiceMA"/>
  <p:tag name="RAINPROBLEM" val="MultipleChoiceMA"/>
  <p:tag name="PROBLEMSCORE_HALF" val="0.0"/>
  <p:tag name="PROBLEMSCORE" val="1.0"/>
</p:tagLst>
</file>

<file path=ppt/tags/tag41.xml><?xml version="1.0" encoding="utf-8"?>
<p:tagLst xmlns:a="http://schemas.openxmlformats.org/drawingml/2006/main" xmlns:r="http://schemas.openxmlformats.org/officeDocument/2006/relationships" xmlns:p="http://schemas.openxmlformats.org/presentationml/2006/main">
  <p:tag name="RAINPROBLEM" val="ProblemBody"/>
</p:tagLst>
</file>

<file path=ppt/tags/tag42.xml><?xml version="1.0" encoding="utf-8"?>
<p:tagLst xmlns:a="http://schemas.openxmlformats.org/drawingml/2006/main" xmlns:r="http://schemas.openxmlformats.org/officeDocument/2006/relationships" xmlns:p="http://schemas.openxmlformats.org/presentationml/2006/main">
  <p:tag name="RAINPROBLEM" val="ProblemItem"/>
</p:tagLst>
</file>

<file path=ppt/tags/tag43.xml><?xml version="1.0" encoding="utf-8"?>
<p:tagLst xmlns:a="http://schemas.openxmlformats.org/drawingml/2006/main" xmlns:r="http://schemas.openxmlformats.org/officeDocument/2006/relationships" xmlns:p="http://schemas.openxmlformats.org/presentationml/2006/main">
  <p:tag name="RAINPROBLEM" val="ProblemItem"/>
</p:tagLst>
</file>

<file path=ppt/tags/tag44.xml><?xml version="1.0" encoding="utf-8"?>
<p:tagLst xmlns:a="http://schemas.openxmlformats.org/drawingml/2006/main" xmlns:r="http://schemas.openxmlformats.org/officeDocument/2006/relationships" xmlns:p="http://schemas.openxmlformats.org/presentationml/2006/main">
  <p:tag name="RAINPROBLEM" val="ProblemItem"/>
</p:tagLst>
</file>

<file path=ppt/tags/tag45.xml><?xml version="1.0" encoding="utf-8"?>
<p:tagLst xmlns:a="http://schemas.openxmlformats.org/drawingml/2006/main" xmlns:r="http://schemas.openxmlformats.org/officeDocument/2006/relationships" xmlns:p="http://schemas.openxmlformats.org/presentationml/2006/main">
  <p:tag name="RAINPROBLEM" val="ProblemItem"/>
</p:tagLst>
</file>

<file path=ppt/tags/tag46.xml><?xml version="1.0" encoding="utf-8"?>
<p:tagLst xmlns:a="http://schemas.openxmlformats.org/drawingml/2006/main" xmlns:r="http://schemas.openxmlformats.org/officeDocument/2006/relationships" xmlns:p="http://schemas.openxmlformats.org/presentationml/2006/main">
  <p:tag name="RAINPROBLEM" val="ProblemBullet"/>
  <p:tag name="RAINPROBLEMTYPE" val="MultipleChoiceMA"/>
  <p:tag name="RAINBULLET" val="Correct"/>
</p:tagLst>
</file>

<file path=ppt/tags/tag47.xml><?xml version="1.0" encoding="utf-8"?>
<p:tagLst xmlns:a="http://schemas.openxmlformats.org/drawingml/2006/main" xmlns:r="http://schemas.openxmlformats.org/officeDocument/2006/relationships" xmlns:p="http://schemas.openxmlformats.org/presentationml/2006/main">
  <p:tag name="RAINPROBLEM" val="ProblemBullet"/>
  <p:tag name="RAINPROBLEMTYPE" val="MultipleChoiceMA"/>
  <p:tag name="RAINBULLET" val="Correct"/>
</p:tagLst>
</file>

<file path=ppt/tags/tag48.xml><?xml version="1.0" encoding="utf-8"?>
<p:tagLst xmlns:a="http://schemas.openxmlformats.org/drawingml/2006/main" xmlns:r="http://schemas.openxmlformats.org/officeDocument/2006/relationships" xmlns:p="http://schemas.openxmlformats.org/presentationml/2006/main">
  <p:tag name="RAINPROBLEM" val="ProblemBullet"/>
  <p:tag name="RAINPROBLEMTYPE" val="MultipleChoiceMA"/>
  <p:tag name="RAINBULLET" val="Wrong"/>
</p:tagLst>
</file>

<file path=ppt/tags/tag49.xml><?xml version="1.0" encoding="utf-8"?>
<p:tagLst xmlns:a="http://schemas.openxmlformats.org/drawingml/2006/main" xmlns:r="http://schemas.openxmlformats.org/officeDocument/2006/relationships" xmlns:p="http://schemas.openxmlformats.org/presentationml/2006/main">
  <p:tag name="RAINPROBLEM" val="ProblemBullet"/>
  <p:tag name="RAINBULLET" val="Wrong"/>
  <p:tag name="RAINPROBLEMTYPE" val="MultipleChoiceMA"/>
</p:tagLst>
</file>

<file path=ppt/tags/tag5.xml><?xml version="1.0" encoding="utf-8"?>
<p:tagLst xmlns:a="http://schemas.openxmlformats.org/drawingml/2006/main" xmlns:r="http://schemas.openxmlformats.org/officeDocument/2006/relationships" xmlns:p="http://schemas.openxmlformats.org/presentationml/2006/main">
  <p:tag name="RAINPROBLEM" val="ProblemItem"/>
</p:tagLst>
</file>

<file path=ppt/tags/tag50.xml><?xml version="1.0" encoding="utf-8"?>
<p:tagLst xmlns:a="http://schemas.openxmlformats.org/drawingml/2006/main" xmlns:r="http://schemas.openxmlformats.org/officeDocument/2006/relationships" xmlns:p="http://schemas.openxmlformats.org/presentationml/2006/main">
  <p:tag name="RAINPROBLEM" val="ProblemSubmit"/>
  <p:tag name="RAINPROBLEMTYPE" val="MultipleChoiceMA"/>
</p:tagLst>
</file>

<file path=ppt/tags/tag51.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52.xml><?xml version="1.0" encoding="utf-8"?>
<p:tagLst xmlns:a="http://schemas.openxmlformats.org/drawingml/2006/main" xmlns:r="http://schemas.openxmlformats.org/officeDocument/2006/relationships" xmlns:p="http://schemas.openxmlformats.org/presentationml/2006/main">
  <p:tag name="RAINPROBLEM" val="ProblemSetting"/>
  <p:tag name="RAINPROBLEMTYPE" val="MultipleChoiceMA"/>
</p:tagLst>
</file>

<file path=ppt/tags/tag53.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54.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55.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56.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57.xml><?xml version="1.0" encoding="utf-8"?>
<p:tagLst xmlns:a="http://schemas.openxmlformats.org/drawingml/2006/main" xmlns:r="http://schemas.openxmlformats.org/officeDocument/2006/relationships" xmlns:p="http://schemas.openxmlformats.org/presentationml/2006/main">
  <p:tag name="RAINPROBLEM" val="MultipleChoice"/>
  <p:tag name="PROBLEMSCORE" val="1.0"/>
</p:tagLst>
</file>

<file path=ppt/tags/tag58.xml><?xml version="1.0" encoding="utf-8"?>
<p:tagLst xmlns:a="http://schemas.openxmlformats.org/drawingml/2006/main" xmlns:r="http://schemas.openxmlformats.org/officeDocument/2006/relationships" xmlns:p="http://schemas.openxmlformats.org/presentationml/2006/main">
  <p:tag name="RAINPROBLEM" val="ProblemBody"/>
</p:tagLst>
</file>

<file path=ppt/tags/tag59.xml><?xml version="1.0" encoding="utf-8"?>
<p:tagLst xmlns:a="http://schemas.openxmlformats.org/drawingml/2006/main" xmlns:r="http://schemas.openxmlformats.org/officeDocument/2006/relationships" xmlns:p="http://schemas.openxmlformats.org/presentationml/2006/main">
  <p:tag name="RAINPROBLEM" val="ProblemItem"/>
</p:tagLst>
</file>

<file path=ppt/tags/tag6.xml><?xml version="1.0" encoding="utf-8"?>
<p:tagLst xmlns:a="http://schemas.openxmlformats.org/drawingml/2006/main" xmlns:r="http://schemas.openxmlformats.org/officeDocument/2006/relationships" xmlns:p="http://schemas.openxmlformats.org/presentationml/2006/main">
  <p:tag name="RAINPROBLEM" val="ProblemItem"/>
</p:tagLst>
</file>

<file path=ppt/tags/tag60.xml><?xml version="1.0" encoding="utf-8"?>
<p:tagLst xmlns:a="http://schemas.openxmlformats.org/drawingml/2006/main" xmlns:r="http://schemas.openxmlformats.org/officeDocument/2006/relationships" xmlns:p="http://schemas.openxmlformats.org/presentationml/2006/main">
  <p:tag name="RAINPROBLEM" val="ProblemItem"/>
</p:tagLst>
</file>

<file path=ppt/tags/tag61.xml><?xml version="1.0" encoding="utf-8"?>
<p:tagLst xmlns:a="http://schemas.openxmlformats.org/drawingml/2006/main" xmlns:r="http://schemas.openxmlformats.org/officeDocument/2006/relationships" xmlns:p="http://schemas.openxmlformats.org/presentationml/2006/main">
  <p:tag name="RAINPROBLEM" val="ProblemItem"/>
</p:tagLst>
</file>

<file path=ppt/tags/tag62.xml><?xml version="1.0" encoding="utf-8"?>
<p:tagLst xmlns:a="http://schemas.openxmlformats.org/drawingml/2006/main" xmlns:r="http://schemas.openxmlformats.org/officeDocument/2006/relationships" xmlns:p="http://schemas.openxmlformats.org/presentationml/2006/main">
  <p:tag name="RAINPROBLEM" val="ProblemItem"/>
</p:tagLst>
</file>

<file path=ppt/tags/tag63.xml><?xml version="1.0" encoding="utf-8"?>
<p:tagLst xmlns:a="http://schemas.openxmlformats.org/drawingml/2006/main" xmlns:r="http://schemas.openxmlformats.org/officeDocument/2006/relationships" xmlns:p="http://schemas.openxmlformats.org/presentationml/2006/main">
  <p:tag name="RAINPROBLEM" val="ProblemBullet"/>
  <p:tag name="RAINPROBLEMTYPE" val="MultipleChoice"/>
  <p:tag name="RAINBULLET" val="Wrong"/>
</p:tagLst>
</file>

<file path=ppt/tags/tag64.xml><?xml version="1.0" encoding="utf-8"?>
<p:tagLst xmlns:a="http://schemas.openxmlformats.org/drawingml/2006/main" xmlns:r="http://schemas.openxmlformats.org/officeDocument/2006/relationships" xmlns:p="http://schemas.openxmlformats.org/presentationml/2006/main">
  <p:tag name="RAINPROBLEM" val="ProblemBullet"/>
  <p:tag name="RAINPROBLEMTYPE" val="MultipleChoice"/>
  <p:tag name="RAINBULLET" val="Correct"/>
</p:tagLst>
</file>

<file path=ppt/tags/tag65.xml><?xml version="1.0" encoding="utf-8"?>
<p:tagLst xmlns:a="http://schemas.openxmlformats.org/drawingml/2006/main" xmlns:r="http://schemas.openxmlformats.org/officeDocument/2006/relationships" xmlns:p="http://schemas.openxmlformats.org/presentationml/2006/main">
  <p:tag name="RAINPROBLEM" val="ProblemBullet"/>
  <p:tag name="RAINPROBLEMTYPE" val="MultipleChoice"/>
  <p:tag name="RAINBULLET" val="Wrong"/>
</p:tagLst>
</file>

<file path=ppt/tags/tag66.xml><?xml version="1.0" encoding="utf-8"?>
<p:tagLst xmlns:a="http://schemas.openxmlformats.org/drawingml/2006/main" xmlns:r="http://schemas.openxmlformats.org/officeDocument/2006/relationships" xmlns:p="http://schemas.openxmlformats.org/presentationml/2006/main">
  <p:tag name="RAINPROBLEM" val="ProblemBullet"/>
  <p:tag name="RAINPROBLEMTYPE" val="MultipleChoice"/>
  <p:tag name="RAINBULLET" val="Wrong"/>
</p:tagLst>
</file>

<file path=ppt/tags/tag67.xml><?xml version="1.0" encoding="utf-8"?>
<p:tagLst xmlns:a="http://schemas.openxmlformats.org/drawingml/2006/main" xmlns:r="http://schemas.openxmlformats.org/officeDocument/2006/relationships" xmlns:p="http://schemas.openxmlformats.org/presentationml/2006/main">
  <p:tag name="RAINPROBLEM" val="ProblemSubmit"/>
  <p:tag name="RAINPROBLEMTYPE" val="MultipleChoice"/>
</p:tagLst>
</file>

<file path=ppt/tags/tag68.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69.xml><?xml version="1.0" encoding="utf-8"?>
<p:tagLst xmlns:a="http://schemas.openxmlformats.org/drawingml/2006/main" xmlns:r="http://schemas.openxmlformats.org/officeDocument/2006/relationships" xmlns:p="http://schemas.openxmlformats.org/presentationml/2006/main">
  <p:tag name="RAINPROBLEM" val="ProblemSetting"/>
  <p:tag name="RAINPROBLEMTYPE" val="MultipleChoice"/>
</p:tagLst>
</file>

<file path=ppt/tags/tag7.xml><?xml version="1.0" encoding="utf-8"?>
<p:tagLst xmlns:a="http://schemas.openxmlformats.org/drawingml/2006/main" xmlns:r="http://schemas.openxmlformats.org/officeDocument/2006/relationships" xmlns:p="http://schemas.openxmlformats.org/presentationml/2006/main">
  <p:tag name="RAINPROBLEM" val="ProblemBullet"/>
  <p:tag name="RAINBULLET" val="Wrong"/>
  <p:tag name="RAINPROBLEMTYPE" val="Polling"/>
</p:tagLst>
</file>

<file path=ppt/tags/tag70.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71.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72.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73.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8.xml><?xml version="1.0" encoding="utf-8"?>
<p:tagLst xmlns:a="http://schemas.openxmlformats.org/drawingml/2006/main" xmlns:r="http://schemas.openxmlformats.org/officeDocument/2006/relationships" xmlns:p="http://schemas.openxmlformats.org/presentationml/2006/main">
  <p:tag name="RAINPROBLEM" val="ProblemBullet"/>
  <p:tag name="RAINBULLET" val="Wrong"/>
  <p:tag name="RAINPROBLEMTYPE" val="Polling"/>
</p:tagLst>
</file>

<file path=ppt/tags/tag9.xml><?xml version="1.0" encoding="utf-8"?>
<p:tagLst xmlns:a="http://schemas.openxmlformats.org/drawingml/2006/main" xmlns:r="http://schemas.openxmlformats.org/officeDocument/2006/relationships" xmlns:p="http://schemas.openxmlformats.org/presentationml/2006/main">
  <p:tag name="RAINPROBLEM" val="ProblemBullet"/>
  <p:tag name="RAINBULLET" val="Wrong"/>
  <p:tag name="RAINPROBLEMTYPE" val="Polling"/>
</p:tagLst>
</file>

<file path=ppt/theme/theme1.xml><?xml version="1.0" encoding="utf-8"?>
<a:theme xmlns:a="http://schemas.openxmlformats.org/drawingml/2006/main" name="默认设计模板">
  <a:themeElements>
    <a:clrScheme name="默认设计模板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fontScheme name="默认设计模板">
      <a:majorFont>
        <a:latin typeface="Times New Roman"/>
        <a:ea typeface="幼圆"/>
        <a:cs typeface=""/>
      </a:majorFont>
      <a:minorFont>
        <a:latin typeface="Arial Black"/>
        <a:ea typeface="黑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2400" b="0" i="0" u="none" strike="noStrike" cap="none" normalizeH="0" baseline="0" smtClean="0">
            <a:ln>
              <a:noFill/>
            </a:ln>
            <a:solidFill>
              <a:schemeClr val="tx1"/>
            </a:solidFill>
            <a:effectLst/>
            <a:latin typeface="Times New Roman" pitchFamily="18"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2400" b="0" i="0" u="none" strike="noStrike" cap="none" normalizeH="0" baseline="0" smtClean="0">
            <a:ln>
              <a:noFill/>
            </a:ln>
            <a:solidFill>
              <a:schemeClr val="tx1"/>
            </a:solidFill>
            <a:effectLst/>
            <a:latin typeface="Times New Roman" pitchFamily="18" charset="0"/>
            <a:ea typeface="宋体" pitchFamily="2" charset="-122"/>
          </a:defRPr>
        </a:defPPr>
      </a:lstStyle>
    </a:lnDef>
  </a:objectDefaults>
  <a:extraClrSchemeLst>
    <a:extraClrScheme>
      <a:clrScheme name="默认设计模板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默认设计模板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默认设计模板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1517</TotalTime>
  <Pages>0</Pages>
  <Words>4736</Words>
  <Characters>0</Characters>
  <Application>Microsoft Office PowerPoint</Application>
  <DocSecurity>0</DocSecurity>
  <PresentationFormat>全屏显示(16:9)</PresentationFormat>
  <Lines>0</Lines>
  <Paragraphs>515</Paragraphs>
  <Slides>65</Slides>
  <Notes>13</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65</vt:i4>
      </vt:variant>
    </vt:vector>
  </HeadingPairs>
  <TitlesOfParts>
    <vt:vector size="81" baseType="lpstr">
      <vt:lpstr>Huawei Sans</vt:lpstr>
      <vt:lpstr>Microsoft Yahei</vt:lpstr>
      <vt:lpstr>方正兰亭黑简体</vt:lpstr>
      <vt:lpstr>仿宋</vt:lpstr>
      <vt:lpstr>黑体</vt:lpstr>
      <vt:lpstr>楷体</vt:lpstr>
      <vt:lpstr>楷体_GB2312</vt:lpstr>
      <vt:lpstr>隶书</vt:lpstr>
      <vt:lpstr>宋体</vt:lpstr>
      <vt:lpstr>幼圆</vt:lpstr>
      <vt:lpstr>Arial</vt:lpstr>
      <vt:lpstr>Arial Black</vt:lpstr>
      <vt:lpstr>Calibri</vt:lpstr>
      <vt:lpstr>Times New Roman</vt:lpstr>
      <vt:lpstr>Wingdings</vt:lpstr>
      <vt:lpstr>默认设计模板</vt:lpstr>
      <vt:lpstr>PowerPoint 演示文稿</vt:lpstr>
      <vt:lpstr>如何标识物体的身份？</vt:lpstr>
      <vt:lpstr>标识人、机、物等身份的方法有哪些？</vt:lpstr>
      <vt:lpstr>三种物品编码技术的迭代与演化</vt:lpstr>
      <vt:lpstr>物品编码技术的主要异同</vt:lpstr>
      <vt:lpstr>PowerPoint 演示文稿</vt:lpstr>
      <vt:lpstr>目录</vt:lpstr>
      <vt:lpstr>4.1一维条形码:概念</vt:lpstr>
      <vt:lpstr>条形码的发展</vt:lpstr>
      <vt:lpstr>PowerPoint 演示文稿</vt:lpstr>
      <vt:lpstr>一维条形码的特征</vt:lpstr>
      <vt:lpstr>条形码符号的结构</vt:lpstr>
      <vt:lpstr>一维条形码的编码方式</vt:lpstr>
      <vt:lpstr>PowerPoint 演示文稿</vt:lpstr>
      <vt:lpstr>一维条形码的编码方式</vt:lpstr>
      <vt:lpstr>典型的一维条形码</vt:lpstr>
      <vt:lpstr>一维条形码：EAN</vt:lpstr>
      <vt:lpstr> EAN-13商品码构成</vt:lpstr>
      <vt:lpstr>EAN-13编码规则三类字符集</vt:lpstr>
      <vt:lpstr>EAN-13编码规则三类字符集</vt:lpstr>
      <vt:lpstr>EAN-13商品码的编码规则</vt:lpstr>
      <vt:lpstr>PowerPoint 演示文稿</vt:lpstr>
      <vt:lpstr>EAN-13商品码的绘制</vt:lpstr>
      <vt:lpstr>EAN-13编码的Python库程序调用 </vt:lpstr>
      <vt:lpstr>EAN-13编码的Python库程序调用</vt:lpstr>
      <vt:lpstr>PowerPoint 演示文稿</vt:lpstr>
      <vt:lpstr>EAN-13商品码的校验算法</vt:lpstr>
      <vt:lpstr>PowerPoint 演示文稿</vt:lpstr>
      <vt:lpstr>EAN-13商品码的校验算法</vt:lpstr>
      <vt:lpstr>基于规则的EAN-13编码的Python程序实现 </vt:lpstr>
      <vt:lpstr>PowerPoint 演示文稿</vt:lpstr>
      <vt:lpstr>EAN-13编码的Python程序实现 </vt:lpstr>
      <vt:lpstr>EAN-13编码的可视化实现 </vt:lpstr>
      <vt:lpstr> 一维条形码：UPC</vt:lpstr>
      <vt:lpstr>一维条形码：UPC</vt:lpstr>
      <vt:lpstr>UPC的编码法则</vt:lpstr>
      <vt:lpstr>UPC-A编码实例</vt:lpstr>
      <vt:lpstr>UPC-A编码实例</vt:lpstr>
      <vt:lpstr>一维条形码：ISBN与ISSN</vt:lpstr>
      <vt:lpstr>一维条形码：ISBN与ISSN</vt:lpstr>
      <vt:lpstr>一维条形码：ISBN与ISSN</vt:lpstr>
      <vt:lpstr>一维条形码：ISBN与ISSN</vt:lpstr>
      <vt:lpstr>一维条形码：ISBN与ISSN</vt:lpstr>
      <vt:lpstr>ISSN与EAN13的转换</vt:lpstr>
      <vt:lpstr>条形码的识读</vt:lpstr>
      <vt:lpstr>一维码的识读</vt:lpstr>
      <vt:lpstr>目录</vt:lpstr>
      <vt:lpstr>为什么刷身份证可以进站乘车？</vt:lpstr>
      <vt:lpstr>为什么身份证没有电池也能读出？</vt:lpstr>
      <vt:lpstr>PowerPoint 演示文稿</vt:lpstr>
      <vt:lpstr>RFID的概念</vt:lpstr>
      <vt:lpstr>RFID的发展-1</vt:lpstr>
      <vt:lpstr>RFID的发展-2</vt:lpstr>
      <vt:lpstr>RFID的发展-3</vt:lpstr>
      <vt:lpstr>RFID的特点</vt:lpstr>
      <vt:lpstr>RFID的分类</vt:lpstr>
      <vt:lpstr>RFID的分类-2</vt:lpstr>
      <vt:lpstr>RFID的分类-3</vt:lpstr>
      <vt:lpstr>RFID系统的组成-1</vt:lpstr>
      <vt:lpstr>RFID系统的组成-2</vt:lpstr>
      <vt:lpstr>RFID系统的组成-3</vt:lpstr>
      <vt:lpstr>RFID系统的组成-4</vt:lpstr>
      <vt:lpstr>PowerPoint 演示文稿</vt:lpstr>
      <vt:lpstr>RFID系统的组成-5</vt:lpstr>
      <vt:lpstr>THANKS！</vt:lpstr>
    </vt:vector>
  </TitlesOfParts>
  <LinksUpToDate>false</LinksUpToDate>
  <CharactersWithSpaces>0</CharactersWithSpaces>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总线技术</dc:title>
  <dc:creator>s</dc:creator>
  <cp:lastModifiedBy>gui@stu.xjtu.edu.xx</cp:lastModifiedBy>
  <cp:revision>772</cp:revision>
  <dcterms:created xsi:type="dcterms:W3CDTF">2004-05-18T02:59:53Z</dcterms:created>
  <dcterms:modified xsi:type="dcterms:W3CDTF">2024-09-29T12:40:40Z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2052-8.1.0.3281</vt:lpwstr>
  </property>
</Properties>
</file>