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上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机实验 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– 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建议题目</a:t>
            </a:r>
            <a:endParaRPr lang="en-US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一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：</a:t>
            </a:r>
            <a:r>
              <a:rPr lang="en-US" altLang="zh-CN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AES</a:t>
            </a:r>
            <a:r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或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DES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加解密算法的实现</a:t>
            </a:r>
            <a:endParaRPr lang="en-US" altLang="zh-CN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二：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网络嗅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探工具的实现与解析</a:t>
            </a:r>
            <a:endParaRPr lang="en-US" altLang="zh-CN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</a:t>
            </a:r>
            <a:r>
              <a:rPr lang="zh-CN" altLang="en-US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目三：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Windows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Linux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密码文件的破解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题目四：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ARP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攻击或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ARP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防御工具的实现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题目五：截获网络流量的细粒度分析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题目六：高速网络流量的捕获工具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题目七：网络攻击分析与可视化工具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题目八：网络攻击流量的发生工具</a:t>
            </a:r>
            <a:endParaRPr lang="en-US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51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上机实验 – 建议题目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上机实验 – 建议题目</dc:title>
  <dc:creator>Chao</dc:creator>
  <cp:lastModifiedBy>Chao Shen</cp:lastModifiedBy>
  <cp:revision>10</cp:revision>
  <dcterms:created xsi:type="dcterms:W3CDTF">2006-08-16T00:00:00Z</dcterms:created>
  <dcterms:modified xsi:type="dcterms:W3CDTF">2016-10-19T16:10:34Z</dcterms:modified>
</cp:coreProperties>
</file>