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Spacer Processing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2013-11-06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64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2120" y="3484746"/>
            <a:ext cx="84896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TW" altLang="en-US" sz="2000" b="1" dirty="0"/>
              <a:t>目标─</a:t>
            </a:r>
            <a:r>
              <a:rPr lang="zh-CN" altLang="en-US" sz="2000" b="1" dirty="0"/>
              <a:t>指定密度、聚集情况在可接受范围内、均匀的</a:t>
            </a:r>
            <a:r>
              <a:rPr lang="en-US" altLang="zh-CN" sz="2000" b="1" dirty="0"/>
              <a:t>spacer</a:t>
            </a:r>
            <a:r>
              <a:rPr lang="zh-CN" altLang="en-US" sz="2000" b="1" dirty="0"/>
              <a:t>分布</a:t>
            </a:r>
            <a:r>
              <a:rPr lang="en-US" altLang="zh-CN" sz="2000" b="1" dirty="0"/>
              <a:t/>
            </a:r>
            <a:br>
              <a:rPr lang="en-US" altLang="zh-CN" sz="2000" b="1" dirty="0"/>
            </a:br>
            <a:r>
              <a:rPr lang="zh-CN" altLang="en-US" sz="2400" b="1" dirty="0"/>
              <a:t/>
            </a:r>
            <a:br>
              <a:rPr lang="zh-CN" altLang="en-US" sz="2400" b="1" dirty="0"/>
            </a:br>
            <a:r>
              <a:rPr lang="en-US" altLang="zh-TW" b="1" dirty="0"/>
              <a:t>1.</a:t>
            </a:r>
            <a:r>
              <a:rPr lang="zh-TW" altLang="en-US" b="1" dirty="0"/>
              <a:t>洒布密度：</a:t>
            </a:r>
            <a:r>
              <a:rPr lang="en-US" altLang="zh-TW" b="1" dirty="0"/>
              <a:t>50</a:t>
            </a:r>
            <a:r>
              <a:rPr lang="zh-TW" altLang="en-US" b="1" dirty="0"/>
              <a:t>～</a:t>
            </a:r>
            <a:r>
              <a:rPr lang="en-US" altLang="zh-TW" b="1" dirty="0"/>
              <a:t>200</a:t>
            </a:r>
            <a:r>
              <a:rPr lang="zh-TW" altLang="en-US" b="1" dirty="0"/>
              <a:t>个</a:t>
            </a:r>
            <a:r>
              <a:rPr lang="en-US" altLang="zh-TW" b="1" dirty="0"/>
              <a:t>/mm</a:t>
            </a:r>
            <a:r>
              <a:rPr lang="en-US" altLang="zh-TW" b="1" baseline="30000" dirty="0"/>
              <a:t>2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>2.</a:t>
            </a:r>
            <a:r>
              <a:rPr lang="zh-TW" altLang="en-US" b="1" dirty="0"/>
              <a:t>均匀性：</a:t>
            </a:r>
            <a:r>
              <a:rPr lang="en-US" altLang="zh-TW" b="1" dirty="0"/>
              <a:t>CV≦2√N/N</a:t>
            </a:r>
            <a:br>
              <a:rPr lang="en-US" altLang="zh-TW" b="1" dirty="0"/>
            </a:br>
            <a:r>
              <a:rPr lang="en-US" altLang="zh-TW" b="1" dirty="0"/>
              <a:t>3.</a:t>
            </a:r>
            <a:r>
              <a:rPr lang="zh-TW" altLang="en-US" b="1" dirty="0"/>
              <a:t>聚积情况：没有</a:t>
            </a:r>
            <a:r>
              <a:rPr lang="en-US" altLang="zh-TW" b="1" dirty="0"/>
              <a:t>5</a:t>
            </a:r>
            <a:r>
              <a:rPr lang="zh-TW" altLang="en-US" b="1" dirty="0"/>
              <a:t>个以上、</a:t>
            </a:r>
            <a:r>
              <a:rPr lang="en-US" altLang="zh-TW" b="1" dirty="0"/>
              <a:t>2</a:t>
            </a:r>
            <a:r>
              <a:rPr lang="zh-TW" altLang="en-US" b="1" dirty="0"/>
              <a:t>个以上</a:t>
            </a:r>
            <a:r>
              <a:rPr lang="en-US" altLang="zh-TW" b="1" dirty="0"/>
              <a:t>&lt;5</a:t>
            </a:r>
            <a:r>
              <a:rPr lang="zh-CN" altLang="en-US" b="1" dirty="0" smtClean="0"/>
              <a:t>处</a:t>
            </a:r>
            <a:endParaRPr lang="zh-CN" altLang="en-US" dirty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30474" y="4178424"/>
            <a:ext cx="8712968" cy="225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p"/>
            </a:pPr>
            <a:endParaRPr lang="zh-CN" altLang="en-US" sz="2000" b="1" dirty="0"/>
          </a:p>
          <a:p>
            <a:pPr marL="342900" indent="-342900" algn="l">
              <a:buFont typeface="Wingdings" pitchFamily="2" charset="2"/>
              <a:buChar char="p"/>
            </a:pPr>
            <a:r>
              <a:rPr lang="zh-CN" altLang="en-US" sz="1800" b="1" dirty="0" smtClean="0"/>
              <a:t>评估方式：以</a:t>
            </a:r>
            <a:r>
              <a:rPr lang="en-US" altLang="zh-CN" sz="1800" b="1" dirty="0" smtClean="0"/>
              <a:t>ITO</a:t>
            </a:r>
            <a:r>
              <a:rPr lang="zh-CN" altLang="en-US" sz="1800" b="1" dirty="0" smtClean="0"/>
              <a:t>玻璃试洒后用</a:t>
            </a:r>
            <a:r>
              <a:rPr lang="en-US" altLang="zh-CN" sz="1800" b="1" dirty="0" smtClean="0"/>
              <a:t>spacer counter</a:t>
            </a:r>
            <a:r>
              <a:rPr lang="zh-CN" altLang="en-US" sz="1800" b="1" dirty="0" smtClean="0"/>
              <a:t>计算统计</a:t>
            </a:r>
          </a:p>
          <a:p>
            <a:pPr marL="342900" indent="-342900" algn="l">
              <a:buFont typeface="Wingdings" pitchFamily="2" charset="2"/>
              <a:buChar char="p"/>
            </a:pPr>
            <a:r>
              <a:rPr lang="zh-CN" altLang="en-US" sz="1800" b="1" dirty="0" smtClean="0"/>
              <a:t>喷涂</a:t>
            </a:r>
            <a:r>
              <a:rPr lang="zh-TW" altLang="en-US" sz="1800" b="1" dirty="0" smtClean="0"/>
              <a:t>方式</a:t>
            </a:r>
            <a:r>
              <a:rPr lang="zh-CN" altLang="en-US" sz="1800" b="1" dirty="0" smtClean="0"/>
              <a:t>：</a:t>
            </a:r>
            <a:r>
              <a:rPr lang="zh-TW" altLang="en-US" sz="1800" b="1" dirty="0" smtClean="0"/>
              <a:t>（干式、湿式）</a:t>
            </a:r>
          </a:p>
          <a:p>
            <a:pPr marL="355600" indent="-355600" algn="l">
              <a:buFont typeface="Wingdings" pitchFamily="2" charset="2"/>
              <a:buChar char="p"/>
            </a:pPr>
            <a:r>
              <a:rPr lang="zh-CN" altLang="en-US" sz="1800" b="1" dirty="0" smtClean="0"/>
              <a:t>制程參數：（干式）─</a:t>
            </a:r>
            <a:r>
              <a:rPr lang="en-US" altLang="zh-CN" sz="1800" b="1" dirty="0" smtClean="0"/>
              <a:t>Feeder </a:t>
            </a:r>
            <a:r>
              <a:rPr lang="zh-CN" altLang="en-US" sz="1800" b="1" dirty="0" smtClean="0"/>
              <a:t>转速、</a:t>
            </a:r>
            <a:r>
              <a:rPr lang="en-US" altLang="zh-CN" sz="1800" b="1" dirty="0" smtClean="0"/>
              <a:t>N2 </a:t>
            </a:r>
            <a:r>
              <a:rPr lang="en-US" altLang="zh-CN" sz="1800" b="1" dirty="0"/>
              <a:t>Pressure</a:t>
            </a:r>
            <a:r>
              <a:rPr lang="zh-CN" altLang="en-US" sz="1800" b="1" dirty="0"/>
              <a:t>、</a:t>
            </a:r>
            <a:r>
              <a:rPr lang="en-US" altLang="zh-CN" sz="1800" b="1" dirty="0"/>
              <a:t>XY-motor </a:t>
            </a:r>
            <a:r>
              <a:rPr lang="zh-CN" altLang="en-US" sz="1800" b="1" dirty="0" smtClean="0"/>
              <a:t>转速、</a:t>
            </a:r>
            <a:r>
              <a:rPr lang="en-US" altLang="zh-CN" sz="1800" b="1" dirty="0" smtClean="0"/>
              <a:t>Spray </a:t>
            </a:r>
            <a:r>
              <a:rPr lang="en-US" altLang="zh-CN" sz="1800" b="1" dirty="0"/>
              <a:t>time</a:t>
            </a:r>
          </a:p>
          <a:p>
            <a:pPr marL="342900" indent="-342900" algn="l">
              <a:buFont typeface="Wingdings" pitchFamily="2" charset="2"/>
              <a:buChar char="p"/>
            </a:pPr>
            <a:r>
              <a:rPr lang="zh-CN" altLang="en-US" sz="1800" b="1" dirty="0" smtClean="0"/>
              <a:t>重要操作步骤</a:t>
            </a:r>
            <a:r>
              <a:rPr lang="zh-CN" altLang="en-US" sz="1800" b="1" dirty="0"/>
              <a:t>：</a:t>
            </a:r>
            <a:r>
              <a:rPr lang="zh-CN" altLang="en-US" sz="1800" b="1" dirty="0" smtClean="0"/>
              <a:t>静电消除（</a:t>
            </a:r>
            <a:r>
              <a:rPr lang="en-US" altLang="zh-CN" sz="1800" b="1" dirty="0" smtClean="0"/>
              <a:t>air </a:t>
            </a:r>
            <a:r>
              <a:rPr lang="en-US" altLang="zh-CN" sz="1800" b="1" dirty="0"/>
              <a:t>gun</a:t>
            </a:r>
            <a:r>
              <a:rPr lang="zh-CN" altLang="en-US" sz="1800" b="1" dirty="0"/>
              <a:t>）、</a:t>
            </a:r>
            <a:r>
              <a:rPr lang="en-US" altLang="zh-CN" sz="1800" b="1" dirty="0"/>
              <a:t>dummy </a:t>
            </a:r>
            <a:r>
              <a:rPr lang="en-US" altLang="zh-CN" sz="1800" b="1" dirty="0" smtClean="0"/>
              <a:t>run</a:t>
            </a:r>
            <a:endParaRPr lang="zh-CN" altLang="en-US" sz="1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518"/>
            <a:ext cx="6505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Spacer Spraying</a:t>
            </a:r>
            <a:br>
              <a:rPr lang="en-US" altLang="zh-CN" sz="2400" b="1" dirty="0" smtClean="0"/>
            </a:b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隙子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支撑子喷涂</a:t>
            </a:r>
            <a:r>
              <a:rPr lang="en-US" altLang="zh-CN" sz="2400" b="1" dirty="0" smtClean="0"/>
              <a:t>)</a:t>
            </a: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63531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4" y="1340767"/>
            <a:ext cx="8400181" cy="183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0738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4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924944"/>
            <a:ext cx="69627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330796" y="260648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/>
              <a:t>Spacer </a:t>
            </a:r>
            <a:r>
              <a:rPr lang="zh-CN" altLang="en-US" sz="2400" b="1" dirty="0" smtClean="0"/>
              <a:t>材料： </a:t>
            </a:r>
            <a:r>
              <a:rPr lang="en-US" altLang="zh-CN" sz="2400" b="1" dirty="0" smtClean="0"/>
              <a:t>Glass Fiber (ball) </a:t>
            </a:r>
            <a:endParaRPr lang="zh-CN" altLang="en-US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8425" y="412335"/>
            <a:ext cx="2059793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1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0738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81100"/>
            <a:ext cx="61341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444502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384"/>
            <a:ext cx="38884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0670"/>
            <a:ext cx="4330064" cy="29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3358"/>
            <a:ext cx="4206878" cy="320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1638"/>
            <a:ext cx="39624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86</Words>
  <Application>Microsoft Office PowerPoint</Application>
  <PresentationFormat>全屏显示(4:3)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Spacer Processing</vt:lpstr>
      <vt:lpstr>PowerPoint 演示文稿</vt:lpstr>
      <vt:lpstr>Spacer Spraying (隙子/支撑子喷涂)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Spacer Processing</dc:title>
  <dc:creator>Zhangnn</dc:creator>
  <cp:lastModifiedBy>Zhangnn</cp:lastModifiedBy>
  <cp:revision>6</cp:revision>
  <dcterms:created xsi:type="dcterms:W3CDTF">2013-11-05T06:23:47Z</dcterms:created>
  <dcterms:modified xsi:type="dcterms:W3CDTF">2013-11-05T07:48:31Z</dcterms:modified>
</cp:coreProperties>
</file>